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0"/>
  </p:notesMasterIdLst>
  <p:sldIdLst>
    <p:sldId id="356" r:id="rId5"/>
    <p:sldId id="312" r:id="rId6"/>
    <p:sldId id="355" r:id="rId7"/>
    <p:sldId id="265" r:id="rId8"/>
    <p:sldId id="258" r:id="rId9"/>
    <p:sldId id="359" r:id="rId10"/>
    <p:sldId id="270" r:id="rId11"/>
    <p:sldId id="274" r:id="rId12"/>
    <p:sldId id="283" r:id="rId13"/>
    <p:sldId id="332" r:id="rId14"/>
    <p:sldId id="324" r:id="rId15"/>
    <p:sldId id="313" r:id="rId16"/>
    <p:sldId id="311" r:id="rId17"/>
    <p:sldId id="288" r:id="rId18"/>
    <p:sldId id="290" r:id="rId19"/>
    <p:sldId id="360" r:id="rId20"/>
    <p:sldId id="357" r:id="rId21"/>
    <p:sldId id="349" r:id="rId22"/>
    <p:sldId id="350" r:id="rId23"/>
    <p:sldId id="343" r:id="rId24"/>
    <p:sldId id="364" r:id="rId25"/>
    <p:sldId id="361" r:id="rId26"/>
    <p:sldId id="362" r:id="rId27"/>
    <p:sldId id="353" r:id="rId28"/>
    <p:sldId id="314" r:id="rId29"/>
    <p:sldId id="354" r:id="rId30"/>
    <p:sldId id="358" r:id="rId31"/>
    <p:sldId id="336" r:id="rId32"/>
    <p:sldId id="334" r:id="rId33"/>
    <p:sldId id="335" r:id="rId34"/>
    <p:sldId id="330" r:id="rId35"/>
    <p:sldId id="319" r:id="rId36"/>
    <p:sldId id="320" r:id="rId37"/>
    <p:sldId id="294" r:id="rId38"/>
    <p:sldId id="323" r:id="rId39"/>
  </p:sldIdLst>
  <p:sldSz cx="12801600" cy="9601200" type="A3"/>
  <p:notesSz cx="9931400" cy="14351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journée" id="{B58BCCE7-4D65-45D3-A422-20E2B8CC20C4}">
          <p14:sldIdLst>
            <p14:sldId id="356"/>
            <p14:sldId id="312"/>
            <p14:sldId id="355"/>
          </p14:sldIdLst>
        </p14:section>
        <p14:section name="Brief prise de conscience" id="{48454A96-6B21-4D40-A375-885F7C81ADFC}">
          <p14:sldIdLst>
            <p14:sldId id="265"/>
            <p14:sldId id="258"/>
            <p14:sldId id="359"/>
            <p14:sldId id="270"/>
            <p14:sldId id="274"/>
            <p14:sldId id="283"/>
            <p14:sldId id="332"/>
            <p14:sldId id="324"/>
            <p14:sldId id="313"/>
            <p14:sldId id="311"/>
            <p14:sldId id="288"/>
            <p14:sldId id="290"/>
          </p14:sldIdLst>
        </p14:section>
        <p14:section name="Renaissance écologique" id="{67900984-CE11-4AAB-AEA3-74B10DF3AF2D}">
          <p14:sldIdLst>
            <p14:sldId id="360"/>
          </p14:sldIdLst>
        </p14:section>
        <p14:section name="Adaptation" id="{83585201-437D-43EF-B385-3FB1BE57245E}">
          <p14:sldIdLst>
            <p14:sldId id="357"/>
            <p14:sldId id="349"/>
            <p14:sldId id="350"/>
            <p14:sldId id="343"/>
            <p14:sldId id="364"/>
            <p14:sldId id="361"/>
            <p14:sldId id="362"/>
            <p14:sldId id="353"/>
            <p14:sldId id="314"/>
            <p14:sldId id="354"/>
          </p14:sldIdLst>
        </p14:section>
        <p14:section name="Réduction des gaz à effet de serre" id="{ACBD956F-023A-4C72-8775-FAA4EB3325BD}">
          <p14:sldIdLst>
            <p14:sldId id="358"/>
            <p14:sldId id="336"/>
            <p14:sldId id="334"/>
            <p14:sldId id="335"/>
            <p14:sldId id="330"/>
            <p14:sldId id="319"/>
            <p14:sldId id="320"/>
            <p14:sldId id="294"/>
            <p14:sldId id="323"/>
          </p14:sldIdLst>
        </p14:section>
      </p14:sectionLst>
    </p:ext>
    <p:ext uri="{EFAFB233-063F-42B5-8137-9DF3F51BA10A}">
      <p15:sldGuideLst xmlns:p15="http://schemas.microsoft.com/office/powerpoint/2012/main">
        <p15:guide id="1" orient="horz" pos="3024" userDrawn="1">
          <p15:clr>
            <a:srgbClr val="A4A3A4"/>
          </p15:clr>
        </p15:guide>
        <p15:guide id="2" pos="40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7CB8"/>
    <a:srgbClr val="1B5294"/>
    <a:srgbClr val="15294B"/>
    <a:srgbClr val="6A9BDA"/>
    <a:srgbClr val="25339F"/>
    <a:srgbClr val="7C2121"/>
    <a:srgbClr val="458331"/>
    <a:srgbClr val="C3D048"/>
    <a:srgbClr val="FF0000"/>
    <a:srgbClr val="612A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7" autoAdjust="0"/>
    <p:restoredTop sz="96247" autoAdjust="0"/>
  </p:normalViewPr>
  <p:slideViewPr>
    <p:cSldViewPr snapToGrid="0">
      <p:cViewPr>
        <p:scale>
          <a:sx n="60" d="100"/>
          <a:sy n="60" d="100"/>
        </p:scale>
        <p:origin x="1362" y="510"/>
      </p:cViewPr>
      <p:guideLst>
        <p:guide orient="horz" pos="3024"/>
        <p:guide pos="40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blard Chrystelle" userId="b1e4b3b0-cf97-4a8f-a55e-21056977499f" providerId="ADAL" clId="{26B51E58-375B-4EF8-8DCD-628FD1F7EE10}"/>
    <pc:docChg chg="undo custSel delSld modSld modSection">
      <pc:chgData name="Amblard Chrystelle" userId="b1e4b3b0-cf97-4a8f-a55e-21056977499f" providerId="ADAL" clId="{26B51E58-375B-4EF8-8DCD-628FD1F7EE10}" dt="2026-02-16T14:47:28.890" v="1302" actId="47"/>
      <pc:docMkLst>
        <pc:docMk/>
      </pc:docMkLst>
      <pc:sldChg chg="modNotesTx">
        <pc:chgData name="Amblard Chrystelle" userId="b1e4b3b0-cf97-4a8f-a55e-21056977499f" providerId="ADAL" clId="{26B51E58-375B-4EF8-8DCD-628FD1F7EE10}" dt="2026-02-12T16:22:08.577" v="17" actId="6549"/>
        <pc:sldMkLst>
          <pc:docMk/>
          <pc:sldMk cId="2014185172" sldId="258"/>
        </pc:sldMkLst>
      </pc:sldChg>
      <pc:sldChg chg="modSp mod modNotesTx">
        <pc:chgData name="Amblard Chrystelle" userId="b1e4b3b0-cf97-4a8f-a55e-21056977499f" providerId="ADAL" clId="{26B51E58-375B-4EF8-8DCD-628FD1F7EE10}" dt="2026-02-12T16:22:03.313" v="16" actId="6549"/>
        <pc:sldMkLst>
          <pc:docMk/>
          <pc:sldMk cId="366787348" sldId="265"/>
        </pc:sldMkLst>
        <pc:spChg chg="mod">
          <ac:chgData name="Amblard Chrystelle" userId="b1e4b3b0-cf97-4a8f-a55e-21056977499f" providerId="ADAL" clId="{26B51E58-375B-4EF8-8DCD-628FD1F7EE10}" dt="2026-02-12T16:18:05.182" v="15" actId="27107"/>
          <ac:spMkLst>
            <pc:docMk/>
            <pc:sldMk cId="366787348" sldId="265"/>
            <ac:spMk id="25" creationId="{00000000-0000-0000-0000-000000000000}"/>
          </ac:spMkLst>
        </pc:spChg>
        <pc:picChg chg="mod">
          <ac:chgData name="Amblard Chrystelle" userId="b1e4b3b0-cf97-4a8f-a55e-21056977499f" providerId="ADAL" clId="{26B51E58-375B-4EF8-8DCD-628FD1F7EE10}" dt="2026-02-12T16:17:41.845" v="14" actId="1037"/>
          <ac:picMkLst>
            <pc:docMk/>
            <pc:sldMk cId="366787348" sldId="265"/>
            <ac:picMk id="13" creationId="{00000000-0000-0000-0000-000000000000}"/>
          </ac:picMkLst>
        </pc:picChg>
      </pc:sldChg>
      <pc:sldChg chg="modSp mod modNotesTx">
        <pc:chgData name="Amblard Chrystelle" userId="b1e4b3b0-cf97-4a8f-a55e-21056977499f" providerId="ADAL" clId="{26B51E58-375B-4EF8-8DCD-628FD1F7EE10}" dt="2026-02-12T16:23:05.229" v="23" actId="790"/>
        <pc:sldMkLst>
          <pc:docMk/>
          <pc:sldMk cId="1429409445" sldId="270"/>
        </pc:sldMkLst>
        <pc:spChg chg="mod">
          <ac:chgData name="Amblard Chrystelle" userId="b1e4b3b0-cf97-4a8f-a55e-21056977499f" providerId="ADAL" clId="{26B51E58-375B-4EF8-8DCD-628FD1F7EE10}" dt="2026-02-12T16:23:05.229" v="23" actId="790"/>
          <ac:spMkLst>
            <pc:docMk/>
            <pc:sldMk cId="1429409445" sldId="270"/>
            <ac:spMk id="23" creationId="{00000000-0000-0000-0000-000000000000}"/>
          </ac:spMkLst>
        </pc:spChg>
      </pc:sldChg>
      <pc:sldChg chg="modNotesTx">
        <pc:chgData name="Amblard Chrystelle" userId="b1e4b3b0-cf97-4a8f-a55e-21056977499f" providerId="ADAL" clId="{26B51E58-375B-4EF8-8DCD-628FD1F7EE10}" dt="2026-02-12T16:30:11.493" v="28" actId="6549"/>
        <pc:sldMkLst>
          <pc:docMk/>
          <pc:sldMk cId="897383132" sldId="288"/>
        </pc:sldMkLst>
      </pc:sldChg>
      <pc:sldChg chg="modSp mod">
        <pc:chgData name="Amblard Chrystelle" userId="b1e4b3b0-cf97-4a8f-a55e-21056977499f" providerId="ADAL" clId="{26B51E58-375B-4EF8-8DCD-628FD1F7EE10}" dt="2026-02-12T16:31:08.015" v="29" actId="20577"/>
        <pc:sldMkLst>
          <pc:docMk/>
          <pc:sldMk cId="2376633652" sldId="290"/>
        </pc:sldMkLst>
        <pc:spChg chg="mod">
          <ac:chgData name="Amblard Chrystelle" userId="b1e4b3b0-cf97-4a8f-a55e-21056977499f" providerId="ADAL" clId="{26B51E58-375B-4EF8-8DCD-628FD1F7EE10}" dt="2026-02-12T16:31:08.015" v="29" actId="20577"/>
          <ac:spMkLst>
            <pc:docMk/>
            <pc:sldMk cId="2376633652" sldId="290"/>
            <ac:spMk id="52" creationId="{00000000-0000-0000-0000-000000000000}"/>
          </ac:spMkLst>
        </pc:spChg>
      </pc:sldChg>
      <pc:sldChg chg="modSp">
        <pc:chgData name="Amblard Chrystelle" userId="b1e4b3b0-cf97-4a8f-a55e-21056977499f" providerId="ADAL" clId="{26B51E58-375B-4EF8-8DCD-628FD1F7EE10}" dt="2026-02-12T16:29:22.825" v="27"/>
        <pc:sldMkLst>
          <pc:docMk/>
          <pc:sldMk cId="138297150" sldId="313"/>
        </pc:sldMkLst>
        <pc:spChg chg="mod">
          <ac:chgData name="Amblard Chrystelle" userId="b1e4b3b0-cf97-4a8f-a55e-21056977499f" providerId="ADAL" clId="{26B51E58-375B-4EF8-8DCD-628FD1F7EE10}" dt="2026-02-12T16:29:22.825" v="27"/>
          <ac:spMkLst>
            <pc:docMk/>
            <pc:sldMk cId="138297150" sldId="313"/>
            <ac:spMk id="12" creationId="{00000000-0000-0000-0000-000000000000}"/>
          </ac:spMkLst>
        </pc:spChg>
      </pc:sldChg>
      <pc:sldChg chg="addSp delSp modSp del mod">
        <pc:chgData name="Amblard Chrystelle" userId="b1e4b3b0-cf97-4a8f-a55e-21056977499f" providerId="ADAL" clId="{26B51E58-375B-4EF8-8DCD-628FD1F7EE10}" dt="2026-02-16T14:47:28.890" v="1302" actId="47"/>
        <pc:sldMkLst>
          <pc:docMk/>
          <pc:sldMk cId="3163907970" sldId="318"/>
        </pc:sldMkLst>
        <pc:spChg chg="del mod">
          <ac:chgData name="Amblard Chrystelle" userId="b1e4b3b0-cf97-4a8f-a55e-21056977499f" providerId="ADAL" clId="{26B51E58-375B-4EF8-8DCD-628FD1F7EE10}" dt="2026-02-16T09:44:28.531" v="33" actId="478"/>
          <ac:spMkLst>
            <pc:docMk/>
            <pc:sldMk cId="3163907970" sldId="318"/>
            <ac:spMk id="5" creationId="{00000000-0000-0000-0000-000000000000}"/>
          </ac:spMkLst>
        </pc:spChg>
        <pc:spChg chg="del">
          <ac:chgData name="Amblard Chrystelle" userId="b1e4b3b0-cf97-4a8f-a55e-21056977499f" providerId="ADAL" clId="{26B51E58-375B-4EF8-8DCD-628FD1F7EE10}" dt="2026-02-16T09:44:24.135" v="30" actId="478"/>
          <ac:spMkLst>
            <pc:docMk/>
            <pc:sldMk cId="3163907970" sldId="318"/>
            <ac:spMk id="7" creationId="{00000000-0000-0000-0000-000000000000}"/>
          </ac:spMkLst>
        </pc:spChg>
        <pc:spChg chg="del">
          <ac:chgData name="Amblard Chrystelle" userId="b1e4b3b0-cf97-4a8f-a55e-21056977499f" providerId="ADAL" clId="{26B51E58-375B-4EF8-8DCD-628FD1F7EE10}" dt="2026-02-16T09:44:24.135" v="30" actId="478"/>
          <ac:spMkLst>
            <pc:docMk/>
            <pc:sldMk cId="3163907970" sldId="318"/>
            <ac:spMk id="9" creationId="{00000000-0000-0000-0000-000000000000}"/>
          </ac:spMkLst>
        </pc:spChg>
        <pc:spChg chg="del">
          <ac:chgData name="Amblard Chrystelle" userId="b1e4b3b0-cf97-4a8f-a55e-21056977499f" providerId="ADAL" clId="{26B51E58-375B-4EF8-8DCD-628FD1F7EE10}" dt="2026-02-16T09:44:24.135" v="30" actId="478"/>
          <ac:spMkLst>
            <pc:docMk/>
            <pc:sldMk cId="3163907970" sldId="318"/>
            <ac:spMk id="11" creationId="{00000000-0000-0000-0000-000000000000}"/>
          </ac:spMkLst>
        </pc:spChg>
        <pc:spChg chg="del">
          <ac:chgData name="Amblard Chrystelle" userId="b1e4b3b0-cf97-4a8f-a55e-21056977499f" providerId="ADAL" clId="{26B51E58-375B-4EF8-8DCD-628FD1F7EE10}" dt="2026-02-16T09:44:24.135" v="30" actId="478"/>
          <ac:spMkLst>
            <pc:docMk/>
            <pc:sldMk cId="3163907970" sldId="318"/>
            <ac:spMk id="13" creationId="{00000000-0000-0000-0000-000000000000}"/>
          </ac:spMkLst>
        </pc:spChg>
        <pc:spChg chg="del">
          <ac:chgData name="Amblard Chrystelle" userId="b1e4b3b0-cf97-4a8f-a55e-21056977499f" providerId="ADAL" clId="{26B51E58-375B-4EF8-8DCD-628FD1F7EE10}" dt="2026-02-16T09:44:24.135" v="30" actId="478"/>
          <ac:spMkLst>
            <pc:docMk/>
            <pc:sldMk cId="3163907970" sldId="318"/>
            <ac:spMk id="15" creationId="{00000000-0000-0000-0000-000000000000}"/>
          </ac:spMkLst>
        </pc:spChg>
        <pc:spChg chg="del">
          <ac:chgData name="Amblard Chrystelle" userId="b1e4b3b0-cf97-4a8f-a55e-21056977499f" providerId="ADAL" clId="{26B51E58-375B-4EF8-8DCD-628FD1F7EE10}" dt="2026-02-16T09:44:29.986" v="34" actId="478"/>
          <ac:spMkLst>
            <pc:docMk/>
            <pc:sldMk cId="3163907970" sldId="318"/>
            <ac:spMk id="17" creationId="{00000000-0000-0000-0000-000000000000}"/>
          </ac:spMkLst>
        </pc:spChg>
        <pc:spChg chg="mod">
          <ac:chgData name="Amblard Chrystelle" userId="b1e4b3b0-cf97-4a8f-a55e-21056977499f" providerId="ADAL" clId="{26B51E58-375B-4EF8-8DCD-628FD1F7EE10}" dt="2026-02-16T12:55:16.197" v="1285" actId="947"/>
          <ac:spMkLst>
            <pc:docMk/>
            <pc:sldMk cId="3163907970" sldId="318"/>
            <ac:spMk id="28" creationId="{00000000-0000-0000-0000-000000000000}"/>
          </ac:spMkLst>
        </pc:spChg>
        <pc:spChg chg="del">
          <ac:chgData name="Amblard Chrystelle" userId="b1e4b3b0-cf97-4a8f-a55e-21056977499f" providerId="ADAL" clId="{26B51E58-375B-4EF8-8DCD-628FD1F7EE10}" dt="2026-02-16T09:44:24.135" v="30" actId="478"/>
          <ac:spMkLst>
            <pc:docMk/>
            <pc:sldMk cId="3163907970" sldId="318"/>
            <ac:spMk id="37" creationId="{00000000-0000-0000-0000-000000000000}"/>
          </ac:spMkLst>
        </pc:spChg>
        <pc:graphicFrameChg chg="add mod">
          <ac:chgData name="Amblard Chrystelle" userId="b1e4b3b0-cf97-4a8f-a55e-21056977499f" providerId="ADAL" clId="{26B51E58-375B-4EF8-8DCD-628FD1F7EE10}" dt="2026-02-16T12:22:16.208" v="1226"/>
          <ac:graphicFrameMkLst>
            <pc:docMk/>
            <pc:sldMk cId="3163907970" sldId="318"/>
            <ac:graphicFrameMk id="19" creationId="{48BA3172-30FE-AB86-D7DC-4EA49FD169E3}"/>
          </ac:graphicFrameMkLst>
        </pc:graphicFrameChg>
        <pc:picChg chg="del">
          <ac:chgData name="Amblard Chrystelle" userId="b1e4b3b0-cf97-4a8f-a55e-21056977499f" providerId="ADAL" clId="{26B51E58-375B-4EF8-8DCD-628FD1F7EE10}" dt="2026-02-16T09:44:24.135" v="30" actId="478"/>
          <ac:picMkLst>
            <pc:docMk/>
            <pc:sldMk cId="3163907970" sldId="318"/>
            <ac:picMk id="2" creationId="{00000000-0000-0000-0000-000000000000}"/>
          </ac:picMkLst>
        </pc:picChg>
        <pc:picChg chg="del">
          <ac:chgData name="Amblard Chrystelle" userId="b1e4b3b0-cf97-4a8f-a55e-21056977499f" providerId="ADAL" clId="{26B51E58-375B-4EF8-8DCD-628FD1F7EE10}" dt="2026-02-16T09:44:25.250" v="31" actId="478"/>
          <ac:picMkLst>
            <pc:docMk/>
            <pc:sldMk cId="3163907970" sldId="318"/>
            <ac:picMk id="3" creationId="{00000000-0000-0000-0000-000000000000}"/>
          </ac:picMkLst>
        </pc:picChg>
        <pc:picChg chg="del">
          <ac:chgData name="Amblard Chrystelle" userId="b1e4b3b0-cf97-4a8f-a55e-21056977499f" providerId="ADAL" clId="{26B51E58-375B-4EF8-8DCD-628FD1F7EE10}" dt="2026-02-16T09:44:24.135" v="30" actId="478"/>
          <ac:picMkLst>
            <pc:docMk/>
            <pc:sldMk cId="3163907970" sldId="318"/>
            <ac:picMk id="8" creationId="{00000000-0000-0000-0000-000000000000}"/>
          </ac:picMkLst>
        </pc:picChg>
        <pc:picChg chg="del">
          <ac:chgData name="Amblard Chrystelle" userId="b1e4b3b0-cf97-4a8f-a55e-21056977499f" providerId="ADAL" clId="{26B51E58-375B-4EF8-8DCD-628FD1F7EE10}" dt="2026-02-16T09:44:24.135" v="30" actId="478"/>
          <ac:picMkLst>
            <pc:docMk/>
            <pc:sldMk cId="3163907970" sldId="318"/>
            <ac:picMk id="14" creationId="{00000000-0000-0000-0000-000000000000}"/>
          </ac:picMkLst>
        </pc:picChg>
        <pc:picChg chg="del">
          <ac:chgData name="Amblard Chrystelle" userId="b1e4b3b0-cf97-4a8f-a55e-21056977499f" providerId="ADAL" clId="{26B51E58-375B-4EF8-8DCD-628FD1F7EE10}" dt="2026-02-16T09:44:24.135" v="30" actId="478"/>
          <ac:picMkLst>
            <pc:docMk/>
            <pc:sldMk cId="3163907970" sldId="318"/>
            <ac:picMk id="16" creationId="{00000000-0000-0000-0000-000000000000}"/>
          </ac:picMkLst>
        </pc:picChg>
        <pc:picChg chg="add del mod">
          <ac:chgData name="Amblard Chrystelle" userId="b1e4b3b0-cf97-4a8f-a55e-21056977499f" providerId="ADAL" clId="{26B51E58-375B-4EF8-8DCD-628FD1F7EE10}" dt="2026-02-16T12:20:05.136" v="1120" actId="478"/>
          <ac:picMkLst>
            <pc:docMk/>
            <pc:sldMk cId="3163907970" sldId="318"/>
            <ac:picMk id="18" creationId="{19F9B36B-85F8-D20C-1A52-B503BD35542A}"/>
          </ac:picMkLst>
        </pc:picChg>
      </pc:sldChg>
      <pc:sldChg chg="modSp mod">
        <pc:chgData name="Amblard Chrystelle" userId="b1e4b3b0-cf97-4a8f-a55e-21056977499f" providerId="ADAL" clId="{26B51E58-375B-4EF8-8DCD-628FD1F7EE10}" dt="2026-02-16T12:56:39.257" v="1301" actId="255"/>
        <pc:sldMkLst>
          <pc:docMk/>
          <pc:sldMk cId="659801657" sldId="319"/>
        </pc:sldMkLst>
        <pc:spChg chg="mod">
          <ac:chgData name="Amblard Chrystelle" userId="b1e4b3b0-cf97-4a8f-a55e-21056977499f" providerId="ADAL" clId="{26B51E58-375B-4EF8-8DCD-628FD1F7EE10}" dt="2026-02-16T12:56:39.257" v="1301" actId="255"/>
          <ac:spMkLst>
            <pc:docMk/>
            <pc:sldMk cId="659801657" sldId="319"/>
            <ac:spMk id="3" creationId="{00000000-0000-0000-0000-000000000000}"/>
          </ac:spMkLst>
        </pc:spChg>
      </pc:sldChg>
      <pc:sldChg chg="addSp delSp modSp mod modNotesTx">
        <pc:chgData name="Amblard Chrystelle" userId="b1e4b3b0-cf97-4a8f-a55e-21056977499f" providerId="ADAL" clId="{26B51E58-375B-4EF8-8DCD-628FD1F7EE10}" dt="2026-02-16T12:19:55.021" v="1119" actId="1036"/>
        <pc:sldMkLst>
          <pc:docMk/>
          <pc:sldMk cId="3437023529" sldId="320"/>
        </pc:sldMkLst>
        <pc:spChg chg="del">
          <ac:chgData name="Amblard Chrystelle" userId="b1e4b3b0-cf97-4a8f-a55e-21056977499f" providerId="ADAL" clId="{26B51E58-375B-4EF8-8DCD-628FD1F7EE10}" dt="2026-02-16T09:51:41.016" v="70" actId="478"/>
          <ac:spMkLst>
            <pc:docMk/>
            <pc:sldMk cId="3437023529" sldId="320"/>
            <ac:spMk id="2" creationId="{00000000-0000-0000-0000-000000000000}"/>
          </ac:spMkLst>
        </pc:spChg>
        <pc:spChg chg="del mod">
          <ac:chgData name="Amblard Chrystelle" userId="b1e4b3b0-cf97-4a8f-a55e-21056977499f" providerId="ADAL" clId="{26B51E58-375B-4EF8-8DCD-628FD1F7EE10}" dt="2026-02-16T09:51:41.016" v="70" actId="478"/>
          <ac:spMkLst>
            <pc:docMk/>
            <pc:sldMk cId="3437023529" sldId="320"/>
            <ac:spMk id="3" creationId="{00000000-0000-0000-0000-000000000000}"/>
          </ac:spMkLst>
        </pc:spChg>
        <pc:spChg chg="mod">
          <ac:chgData name="Amblard Chrystelle" userId="b1e4b3b0-cf97-4a8f-a55e-21056977499f" providerId="ADAL" clId="{26B51E58-375B-4EF8-8DCD-628FD1F7EE10}" dt="2026-02-16T12:19:55.021" v="1119" actId="1036"/>
          <ac:spMkLst>
            <pc:docMk/>
            <pc:sldMk cId="3437023529" sldId="320"/>
            <ac:spMk id="5" creationId="{00000000-0000-0000-0000-000000000000}"/>
          </ac:spMkLst>
        </pc:spChg>
        <pc:spChg chg="del mod">
          <ac:chgData name="Amblard Chrystelle" userId="b1e4b3b0-cf97-4a8f-a55e-21056977499f" providerId="ADAL" clId="{26B51E58-375B-4EF8-8DCD-628FD1F7EE10}" dt="2026-02-16T10:13:09.596" v="485" actId="478"/>
          <ac:spMkLst>
            <pc:docMk/>
            <pc:sldMk cId="3437023529" sldId="320"/>
            <ac:spMk id="7" creationId="{00000000-0000-0000-0000-000000000000}"/>
          </ac:spMkLst>
        </pc:spChg>
        <pc:spChg chg="del mod">
          <ac:chgData name="Amblard Chrystelle" userId="b1e4b3b0-cf97-4a8f-a55e-21056977499f" providerId="ADAL" clId="{26B51E58-375B-4EF8-8DCD-628FD1F7EE10}" dt="2026-02-16T10:13:11.405" v="486" actId="478"/>
          <ac:spMkLst>
            <pc:docMk/>
            <pc:sldMk cId="3437023529" sldId="320"/>
            <ac:spMk id="10" creationId="{00000000-0000-0000-0000-000000000000}"/>
          </ac:spMkLst>
        </pc:spChg>
        <pc:spChg chg="mod">
          <ac:chgData name="Amblard Chrystelle" userId="b1e4b3b0-cf97-4a8f-a55e-21056977499f" providerId="ADAL" clId="{26B51E58-375B-4EF8-8DCD-628FD1F7EE10}" dt="2026-02-16T12:19:55.021" v="1119" actId="1036"/>
          <ac:spMkLst>
            <pc:docMk/>
            <pc:sldMk cId="3437023529" sldId="320"/>
            <ac:spMk id="11" creationId="{00000000-0000-0000-0000-000000000000}"/>
          </ac:spMkLst>
        </pc:spChg>
        <pc:spChg chg="add del mod">
          <ac:chgData name="Amblard Chrystelle" userId="b1e4b3b0-cf97-4a8f-a55e-21056977499f" providerId="ADAL" clId="{26B51E58-375B-4EF8-8DCD-628FD1F7EE10}" dt="2026-02-16T11:08:49.420" v="974" actId="478"/>
          <ac:spMkLst>
            <pc:docMk/>
            <pc:sldMk cId="3437023529" sldId="320"/>
            <ac:spMk id="12" creationId="{96FF9CD0-4113-5902-DBE3-51CBA608A22E}"/>
          </ac:spMkLst>
        </pc:spChg>
        <pc:spChg chg="mod">
          <ac:chgData name="Amblard Chrystelle" userId="b1e4b3b0-cf97-4a8f-a55e-21056977499f" providerId="ADAL" clId="{26B51E58-375B-4EF8-8DCD-628FD1F7EE10}" dt="2026-02-16T12:19:55.021" v="1119" actId="1036"/>
          <ac:spMkLst>
            <pc:docMk/>
            <pc:sldMk cId="3437023529" sldId="320"/>
            <ac:spMk id="13" creationId="{00000000-0000-0000-0000-000000000000}"/>
          </ac:spMkLst>
        </pc:spChg>
        <pc:spChg chg="del">
          <ac:chgData name="Amblard Chrystelle" userId="b1e4b3b0-cf97-4a8f-a55e-21056977499f" providerId="ADAL" clId="{26B51E58-375B-4EF8-8DCD-628FD1F7EE10}" dt="2026-02-16T09:51:41.016" v="70" actId="478"/>
          <ac:spMkLst>
            <pc:docMk/>
            <pc:sldMk cId="3437023529" sldId="320"/>
            <ac:spMk id="14" creationId="{00000000-0000-0000-0000-000000000000}"/>
          </ac:spMkLst>
        </pc:spChg>
        <pc:spChg chg="mod">
          <ac:chgData name="Amblard Chrystelle" userId="b1e4b3b0-cf97-4a8f-a55e-21056977499f" providerId="ADAL" clId="{26B51E58-375B-4EF8-8DCD-628FD1F7EE10}" dt="2026-02-16T12:19:55.021" v="1119" actId="1036"/>
          <ac:spMkLst>
            <pc:docMk/>
            <pc:sldMk cId="3437023529" sldId="320"/>
            <ac:spMk id="17" creationId="{00000000-0000-0000-0000-000000000000}"/>
          </ac:spMkLst>
        </pc:spChg>
        <pc:spChg chg="del">
          <ac:chgData name="Amblard Chrystelle" userId="b1e4b3b0-cf97-4a8f-a55e-21056977499f" providerId="ADAL" clId="{26B51E58-375B-4EF8-8DCD-628FD1F7EE10}" dt="2026-02-16T09:51:33.061" v="69" actId="478"/>
          <ac:spMkLst>
            <pc:docMk/>
            <pc:sldMk cId="3437023529" sldId="320"/>
            <ac:spMk id="18" creationId="{00000000-0000-0000-0000-000000000000}"/>
          </ac:spMkLst>
        </pc:spChg>
        <pc:spChg chg="del">
          <ac:chgData name="Amblard Chrystelle" userId="b1e4b3b0-cf97-4a8f-a55e-21056977499f" providerId="ADAL" clId="{26B51E58-375B-4EF8-8DCD-628FD1F7EE10}" dt="2026-02-16T09:51:41.016" v="70" actId="478"/>
          <ac:spMkLst>
            <pc:docMk/>
            <pc:sldMk cId="3437023529" sldId="320"/>
            <ac:spMk id="25" creationId="{00000000-0000-0000-0000-000000000000}"/>
          </ac:spMkLst>
        </pc:spChg>
        <pc:spChg chg="add del mod">
          <ac:chgData name="Amblard Chrystelle" userId="b1e4b3b0-cf97-4a8f-a55e-21056977499f" providerId="ADAL" clId="{26B51E58-375B-4EF8-8DCD-628FD1F7EE10}" dt="2026-02-16T10:13:48.188" v="493" actId="478"/>
          <ac:spMkLst>
            <pc:docMk/>
            <pc:sldMk cId="3437023529" sldId="320"/>
            <ac:spMk id="28" creationId="{87F20456-97CB-9D9B-E0AA-51B99D6262DF}"/>
          </ac:spMkLst>
        </pc:spChg>
        <pc:spChg chg="add mod">
          <ac:chgData name="Amblard Chrystelle" userId="b1e4b3b0-cf97-4a8f-a55e-21056977499f" providerId="ADAL" clId="{26B51E58-375B-4EF8-8DCD-628FD1F7EE10}" dt="2026-02-16T10:03:51.973" v="235" actId="404"/>
          <ac:spMkLst>
            <pc:docMk/>
            <pc:sldMk cId="3437023529" sldId="320"/>
            <ac:spMk id="33" creationId="{E72CC314-64F9-FB43-B074-79A819FF122B}"/>
          </ac:spMkLst>
        </pc:spChg>
        <pc:spChg chg="add mod">
          <ac:chgData name="Amblard Chrystelle" userId="b1e4b3b0-cf97-4a8f-a55e-21056977499f" providerId="ADAL" clId="{26B51E58-375B-4EF8-8DCD-628FD1F7EE10}" dt="2026-02-16T12:19:55.021" v="1119" actId="1036"/>
          <ac:spMkLst>
            <pc:docMk/>
            <pc:sldMk cId="3437023529" sldId="320"/>
            <ac:spMk id="35" creationId="{E2BF973F-7DC8-20A7-5064-C5E47B079D33}"/>
          </ac:spMkLst>
        </pc:spChg>
        <pc:spChg chg="add mod">
          <ac:chgData name="Amblard Chrystelle" userId="b1e4b3b0-cf97-4a8f-a55e-21056977499f" providerId="ADAL" clId="{26B51E58-375B-4EF8-8DCD-628FD1F7EE10}" dt="2026-02-16T12:19:55.021" v="1119" actId="1036"/>
          <ac:spMkLst>
            <pc:docMk/>
            <pc:sldMk cId="3437023529" sldId="320"/>
            <ac:spMk id="36" creationId="{D2C65B82-EA49-FC42-87D2-D9A5DEC44E83}"/>
          </ac:spMkLst>
        </pc:spChg>
        <pc:spChg chg="add mod">
          <ac:chgData name="Amblard Chrystelle" userId="b1e4b3b0-cf97-4a8f-a55e-21056977499f" providerId="ADAL" clId="{26B51E58-375B-4EF8-8DCD-628FD1F7EE10}" dt="2026-02-16T12:19:55.021" v="1119" actId="1036"/>
          <ac:spMkLst>
            <pc:docMk/>
            <pc:sldMk cId="3437023529" sldId="320"/>
            <ac:spMk id="37" creationId="{0A86D18F-DCAC-9125-79EB-643AEAABC184}"/>
          </ac:spMkLst>
        </pc:spChg>
        <pc:spChg chg="add mod">
          <ac:chgData name="Amblard Chrystelle" userId="b1e4b3b0-cf97-4a8f-a55e-21056977499f" providerId="ADAL" clId="{26B51E58-375B-4EF8-8DCD-628FD1F7EE10}" dt="2026-02-16T12:19:55.021" v="1119" actId="1036"/>
          <ac:spMkLst>
            <pc:docMk/>
            <pc:sldMk cId="3437023529" sldId="320"/>
            <ac:spMk id="38" creationId="{93665019-92CE-14B5-6F74-86C954FF9230}"/>
          </ac:spMkLst>
        </pc:spChg>
        <pc:spChg chg="add del mod">
          <ac:chgData name="Amblard Chrystelle" userId="b1e4b3b0-cf97-4a8f-a55e-21056977499f" providerId="ADAL" clId="{26B51E58-375B-4EF8-8DCD-628FD1F7EE10}" dt="2026-02-16T11:08:35.562" v="969" actId="478"/>
          <ac:spMkLst>
            <pc:docMk/>
            <pc:sldMk cId="3437023529" sldId="320"/>
            <ac:spMk id="39" creationId="{C5EAF0CF-756A-A288-F6F1-2A519D8D5271}"/>
          </ac:spMkLst>
        </pc:spChg>
        <pc:spChg chg="add del mod">
          <ac:chgData name="Amblard Chrystelle" userId="b1e4b3b0-cf97-4a8f-a55e-21056977499f" providerId="ADAL" clId="{26B51E58-375B-4EF8-8DCD-628FD1F7EE10}" dt="2026-02-16T11:08:35.562" v="969" actId="478"/>
          <ac:spMkLst>
            <pc:docMk/>
            <pc:sldMk cId="3437023529" sldId="320"/>
            <ac:spMk id="40" creationId="{BA3D5B26-44B0-C185-3AB8-8B5F9F069EB3}"/>
          </ac:spMkLst>
        </pc:spChg>
        <pc:spChg chg="add del mod">
          <ac:chgData name="Amblard Chrystelle" userId="b1e4b3b0-cf97-4a8f-a55e-21056977499f" providerId="ADAL" clId="{26B51E58-375B-4EF8-8DCD-628FD1F7EE10}" dt="2026-02-16T10:18:38.497" v="586" actId="478"/>
          <ac:spMkLst>
            <pc:docMk/>
            <pc:sldMk cId="3437023529" sldId="320"/>
            <ac:spMk id="41" creationId="{521BFC18-AEA1-6AA9-5B67-0ED77D61987B}"/>
          </ac:spMkLst>
        </pc:spChg>
        <pc:spChg chg="add del mod">
          <ac:chgData name="Amblard Chrystelle" userId="b1e4b3b0-cf97-4a8f-a55e-21056977499f" providerId="ADAL" clId="{26B51E58-375B-4EF8-8DCD-628FD1F7EE10}" dt="2026-02-16T10:18:35.665" v="585" actId="478"/>
          <ac:spMkLst>
            <pc:docMk/>
            <pc:sldMk cId="3437023529" sldId="320"/>
            <ac:spMk id="42" creationId="{555D0D36-3002-7908-DDC0-41150429F2AB}"/>
          </ac:spMkLst>
        </pc:spChg>
        <pc:spChg chg="add del mod">
          <ac:chgData name="Amblard Chrystelle" userId="b1e4b3b0-cf97-4a8f-a55e-21056977499f" providerId="ADAL" clId="{26B51E58-375B-4EF8-8DCD-628FD1F7EE10}" dt="2026-02-16T11:08:35.562" v="969" actId="478"/>
          <ac:spMkLst>
            <pc:docMk/>
            <pc:sldMk cId="3437023529" sldId="320"/>
            <ac:spMk id="43" creationId="{F6EC82E7-EB32-8FED-274E-C23D8F7C3263}"/>
          </ac:spMkLst>
        </pc:spChg>
        <pc:spChg chg="add del mod">
          <ac:chgData name="Amblard Chrystelle" userId="b1e4b3b0-cf97-4a8f-a55e-21056977499f" providerId="ADAL" clId="{26B51E58-375B-4EF8-8DCD-628FD1F7EE10}" dt="2026-02-16T11:08:35.562" v="969" actId="478"/>
          <ac:spMkLst>
            <pc:docMk/>
            <pc:sldMk cId="3437023529" sldId="320"/>
            <ac:spMk id="48" creationId="{B11FE2BE-5828-8D9E-8248-1471A08FB839}"/>
          </ac:spMkLst>
        </pc:spChg>
        <pc:spChg chg="add del mod">
          <ac:chgData name="Amblard Chrystelle" userId="b1e4b3b0-cf97-4a8f-a55e-21056977499f" providerId="ADAL" clId="{26B51E58-375B-4EF8-8DCD-628FD1F7EE10}" dt="2026-02-16T11:08:35.562" v="969" actId="478"/>
          <ac:spMkLst>
            <pc:docMk/>
            <pc:sldMk cId="3437023529" sldId="320"/>
            <ac:spMk id="49" creationId="{B653F224-FECD-E121-7E20-AF82D55F34C3}"/>
          </ac:spMkLst>
        </pc:spChg>
        <pc:spChg chg="add del mod">
          <ac:chgData name="Amblard Chrystelle" userId="b1e4b3b0-cf97-4a8f-a55e-21056977499f" providerId="ADAL" clId="{26B51E58-375B-4EF8-8DCD-628FD1F7EE10}" dt="2026-02-16T11:08:35.562" v="969" actId="478"/>
          <ac:spMkLst>
            <pc:docMk/>
            <pc:sldMk cId="3437023529" sldId="320"/>
            <ac:spMk id="50" creationId="{3C5C0D1F-E800-C16E-037E-8F9A04B955F1}"/>
          </ac:spMkLst>
        </pc:spChg>
        <pc:spChg chg="add del mod">
          <ac:chgData name="Amblard Chrystelle" userId="b1e4b3b0-cf97-4a8f-a55e-21056977499f" providerId="ADAL" clId="{26B51E58-375B-4EF8-8DCD-628FD1F7EE10}" dt="2026-02-16T11:08:35.562" v="969" actId="478"/>
          <ac:spMkLst>
            <pc:docMk/>
            <pc:sldMk cId="3437023529" sldId="320"/>
            <ac:spMk id="51" creationId="{CD657778-3800-A432-E1CA-6B0024B5CB0F}"/>
          </ac:spMkLst>
        </pc:spChg>
        <pc:spChg chg="add del mod">
          <ac:chgData name="Amblard Chrystelle" userId="b1e4b3b0-cf97-4a8f-a55e-21056977499f" providerId="ADAL" clId="{26B51E58-375B-4EF8-8DCD-628FD1F7EE10}" dt="2026-02-16T11:08:35.562" v="969" actId="478"/>
          <ac:spMkLst>
            <pc:docMk/>
            <pc:sldMk cId="3437023529" sldId="320"/>
            <ac:spMk id="52" creationId="{CF8D1DE5-42CC-18C6-AB76-7EC0A4474211}"/>
          </ac:spMkLst>
        </pc:spChg>
        <pc:spChg chg="add mod">
          <ac:chgData name="Amblard Chrystelle" userId="b1e4b3b0-cf97-4a8f-a55e-21056977499f" providerId="ADAL" clId="{26B51E58-375B-4EF8-8DCD-628FD1F7EE10}" dt="2026-02-16T12:19:55.021" v="1119" actId="1036"/>
          <ac:spMkLst>
            <pc:docMk/>
            <pc:sldMk cId="3437023529" sldId="320"/>
            <ac:spMk id="57" creationId="{9EBF84AF-5AE0-C427-6EEF-F3FEE5080098}"/>
          </ac:spMkLst>
        </pc:spChg>
        <pc:picChg chg="add del mod">
          <ac:chgData name="Amblard Chrystelle" userId="b1e4b3b0-cf97-4a8f-a55e-21056977499f" providerId="ADAL" clId="{26B51E58-375B-4EF8-8DCD-628FD1F7EE10}" dt="2026-02-16T09:51:54.505" v="74" actId="22"/>
          <ac:picMkLst>
            <pc:docMk/>
            <pc:sldMk cId="3437023529" sldId="320"/>
            <ac:picMk id="9" creationId="{1DA341AC-D64B-7459-561D-5BDA8B8ACB1E}"/>
          </ac:picMkLst>
        </pc:picChg>
        <pc:picChg chg="add del mod">
          <ac:chgData name="Amblard Chrystelle" userId="b1e4b3b0-cf97-4a8f-a55e-21056977499f" providerId="ADAL" clId="{26B51E58-375B-4EF8-8DCD-628FD1F7EE10}" dt="2026-02-16T09:53:01.430" v="85" actId="478"/>
          <ac:picMkLst>
            <pc:docMk/>
            <pc:sldMk cId="3437023529" sldId="320"/>
            <ac:picMk id="19" creationId="{409561E8-D7E6-C2EB-868A-9998E1D751AE}"/>
          </ac:picMkLst>
        </pc:picChg>
        <pc:picChg chg="mod">
          <ac:chgData name="Amblard Chrystelle" userId="b1e4b3b0-cf97-4a8f-a55e-21056977499f" providerId="ADAL" clId="{26B51E58-375B-4EF8-8DCD-628FD1F7EE10}" dt="2026-02-16T11:13:31.644" v="1107" actId="1037"/>
          <ac:picMkLst>
            <pc:docMk/>
            <pc:sldMk cId="3437023529" sldId="320"/>
            <ac:picMk id="24" creationId="{00000000-0000-0000-0000-000000000000}"/>
          </ac:picMkLst>
        </pc:picChg>
        <pc:picChg chg="add del mod">
          <ac:chgData name="Amblard Chrystelle" userId="b1e4b3b0-cf97-4a8f-a55e-21056977499f" providerId="ADAL" clId="{26B51E58-375B-4EF8-8DCD-628FD1F7EE10}" dt="2026-02-16T10:01:38.363" v="138" actId="478"/>
          <ac:picMkLst>
            <pc:docMk/>
            <pc:sldMk cId="3437023529" sldId="320"/>
            <ac:picMk id="27" creationId="{5581B397-19F1-CCEF-516A-23223AC6402B}"/>
          </ac:picMkLst>
        </pc:picChg>
        <pc:picChg chg="add del mod">
          <ac:chgData name="Amblard Chrystelle" userId="b1e4b3b0-cf97-4a8f-a55e-21056977499f" providerId="ADAL" clId="{26B51E58-375B-4EF8-8DCD-628FD1F7EE10}" dt="2026-02-16T10:02:20.825" v="144" actId="478"/>
          <ac:picMkLst>
            <pc:docMk/>
            <pc:sldMk cId="3437023529" sldId="320"/>
            <ac:picMk id="30" creationId="{E89371B6-7F20-7246-7A57-58F78FE22608}"/>
          </ac:picMkLst>
        </pc:picChg>
        <pc:picChg chg="add del mod">
          <ac:chgData name="Amblard Chrystelle" userId="b1e4b3b0-cf97-4a8f-a55e-21056977499f" providerId="ADAL" clId="{26B51E58-375B-4EF8-8DCD-628FD1F7EE10}" dt="2026-02-16T10:12:25.916" v="476" actId="478"/>
          <ac:picMkLst>
            <pc:docMk/>
            <pc:sldMk cId="3437023529" sldId="320"/>
            <ac:picMk id="32" creationId="{EB334BCA-8BBD-1FD6-03DF-1768C3E74009}"/>
          </ac:picMkLst>
        </pc:picChg>
        <pc:picChg chg="add mod">
          <ac:chgData name="Amblard Chrystelle" userId="b1e4b3b0-cf97-4a8f-a55e-21056977499f" providerId="ADAL" clId="{26B51E58-375B-4EF8-8DCD-628FD1F7EE10}" dt="2026-02-16T12:19:55.021" v="1119" actId="1036"/>
          <ac:picMkLst>
            <pc:docMk/>
            <pc:sldMk cId="3437023529" sldId="320"/>
            <ac:picMk id="34" creationId="{4C410B91-1D17-BB42-91BE-E3795F2A69E9}"/>
          </ac:picMkLst>
        </pc:picChg>
        <pc:picChg chg="add del mod ord">
          <ac:chgData name="Amblard Chrystelle" userId="b1e4b3b0-cf97-4a8f-a55e-21056977499f" providerId="ADAL" clId="{26B51E58-375B-4EF8-8DCD-628FD1F7EE10}" dt="2026-02-16T10:14:19.980" v="495" actId="478"/>
          <ac:picMkLst>
            <pc:docMk/>
            <pc:sldMk cId="3437023529" sldId="320"/>
            <ac:picMk id="45" creationId="{D2260D34-3CBB-2F32-13BF-C1F011968363}"/>
          </ac:picMkLst>
        </pc:picChg>
        <pc:picChg chg="add del mod ord">
          <ac:chgData name="Amblard Chrystelle" userId="b1e4b3b0-cf97-4a8f-a55e-21056977499f" providerId="ADAL" clId="{26B51E58-375B-4EF8-8DCD-628FD1F7EE10}" dt="2026-02-16T11:08:31.695" v="968" actId="478"/>
          <ac:picMkLst>
            <pc:docMk/>
            <pc:sldMk cId="3437023529" sldId="320"/>
            <ac:picMk id="47" creationId="{680F0340-281A-C493-A999-1193EFE65E35}"/>
          </ac:picMkLst>
        </pc:picChg>
        <pc:picChg chg="add del mod">
          <ac:chgData name="Amblard Chrystelle" userId="b1e4b3b0-cf97-4a8f-a55e-21056977499f" providerId="ADAL" clId="{26B51E58-375B-4EF8-8DCD-628FD1F7EE10}" dt="2026-02-16T11:08:45.929" v="973" actId="478"/>
          <ac:picMkLst>
            <pc:docMk/>
            <pc:sldMk cId="3437023529" sldId="320"/>
            <ac:picMk id="54" creationId="{F1F69D6C-8EE1-AFCC-4AC2-A3E4823B99D2}"/>
          </ac:picMkLst>
        </pc:picChg>
        <pc:picChg chg="add mod">
          <ac:chgData name="Amblard Chrystelle" userId="b1e4b3b0-cf97-4a8f-a55e-21056977499f" providerId="ADAL" clId="{26B51E58-375B-4EF8-8DCD-628FD1F7EE10}" dt="2026-02-16T11:10:12.851" v="979" actId="1076"/>
          <ac:picMkLst>
            <pc:docMk/>
            <pc:sldMk cId="3437023529" sldId="320"/>
            <ac:picMk id="56" creationId="{A8A24E70-4A62-AFDF-DD7E-082DD618E244}"/>
          </ac:picMkLst>
        </pc:picChg>
        <pc:picChg chg="del mod">
          <ac:chgData name="Amblard Chrystelle" userId="b1e4b3b0-cf97-4a8f-a55e-21056977499f" providerId="ADAL" clId="{26B51E58-375B-4EF8-8DCD-628FD1F7EE10}" dt="2026-02-16T10:04:26.939" v="243" actId="478"/>
          <ac:picMkLst>
            <pc:docMk/>
            <pc:sldMk cId="3437023529" sldId="320"/>
            <ac:picMk id="1026" creationId="{00000000-0000-0000-0000-000000000000}"/>
          </ac:picMkLst>
        </pc:picChg>
        <pc:cxnChg chg="del">
          <ac:chgData name="Amblard Chrystelle" userId="b1e4b3b0-cf97-4a8f-a55e-21056977499f" providerId="ADAL" clId="{26B51E58-375B-4EF8-8DCD-628FD1F7EE10}" dt="2026-02-16T09:51:41.016" v="70" actId="478"/>
          <ac:cxnSpMkLst>
            <pc:docMk/>
            <pc:sldMk cId="3437023529" sldId="320"/>
            <ac:cxnSpMk id="6" creationId="{00000000-0000-0000-0000-000000000000}"/>
          </ac:cxnSpMkLst>
        </pc:cxnChg>
        <pc:cxnChg chg="del">
          <ac:chgData name="Amblard Chrystelle" userId="b1e4b3b0-cf97-4a8f-a55e-21056977499f" providerId="ADAL" clId="{26B51E58-375B-4EF8-8DCD-628FD1F7EE10}" dt="2026-02-16T09:51:41.016" v="70" actId="478"/>
          <ac:cxnSpMkLst>
            <pc:docMk/>
            <pc:sldMk cId="3437023529" sldId="320"/>
            <ac:cxnSpMk id="8" creationId="{00000000-0000-0000-0000-000000000000}"/>
          </ac:cxnSpMkLst>
        </pc:cxnChg>
        <pc:cxnChg chg="del">
          <ac:chgData name="Amblard Chrystelle" userId="b1e4b3b0-cf97-4a8f-a55e-21056977499f" providerId="ADAL" clId="{26B51E58-375B-4EF8-8DCD-628FD1F7EE10}" dt="2026-02-16T09:51:41.016" v="70" actId="478"/>
          <ac:cxnSpMkLst>
            <pc:docMk/>
            <pc:sldMk cId="3437023529" sldId="320"/>
            <ac:cxnSpMk id="16" creationId="{00000000-0000-0000-0000-000000000000}"/>
          </ac:cxnSpMkLst>
        </pc:cxnChg>
        <pc:cxnChg chg="del">
          <ac:chgData name="Amblard Chrystelle" userId="b1e4b3b0-cf97-4a8f-a55e-21056977499f" providerId="ADAL" clId="{26B51E58-375B-4EF8-8DCD-628FD1F7EE10}" dt="2026-02-16T09:51:41.016" v="70" actId="478"/>
          <ac:cxnSpMkLst>
            <pc:docMk/>
            <pc:sldMk cId="3437023529" sldId="320"/>
            <ac:cxnSpMk id="21" creationId="{00000000-0000-0000-0000-000000000000}"/>
          </ac:cxnSpMkLst>
        </pc:cxnChg>
        <pc:cxnChg chg="del">
          <ac:chgData name="Amblard Chrystelle" userId="b1e4b3b0-cf97-4a8f-a55e-21056977499f" providerId="ADAL" clId="{26B51E58-375B-4EF8-8DCD-628FD1F7EE10}" dt="2026-02-16T09:51:41.016" v="70" actId="478"/>
          <ac:cxnSpMkLst>
            <pc:docMk/>
            <pc:sldMk cId="3437023529" sldId="320"/>
            <ac:cxnSpMk id="22" creationId="{00000000-0000-0000-0000-000000000000}"/>
          </ac:cxnSpMkLst>
        </pc:cxnChg>
      </pc:sldChg>
      <pc:sldChg chg="modSp mod modNotesTx">
        <pc:chgData name="Amblard Chrystelle" userId="b1e4b3b0-cf97-4a8f-a55e-21056977499f" providerId="ADAL" clId="{26B51E58-375B-4EF8-8DCD-628FD1F7EE10}" dt="2026-02-12T16:27:56.702" v="26" actId="6549"/>
        <pc:sldMkLst>
          <pc:docMk/>
          <pc:sldMk cId="3266283463" sldId="324"/>
        </pc:sldMkLst>
        <pc:spChg chg="mod">
          <ac:chgData name="Amblard Chrystelle" userId="b1e4b3b0-cf97-4a8f-a55e-21056977499f" providerId="ADAL" clId="{26B51E58-375B-4EF8-8DCD-628FD1F7EE10}" dt="2026-02-12T16:27:32.400" v="25" actId="20577"/>
          <ac:spMkLst>
            <pc:docMk/>
            <pc:sldMk cId="3266283463" sldId="324"/>
            <ac:spMk id="3" creationId="{00000000-0000-0000-0000-000000000000}"/>
          </ac:spMkLst>
        </pc:spChg>
      </pc:sldChg>
      <pc:sldChg chg="modSp mod">
        <pc:chgData name="Amblard Chrystelle" userId="b1e4b3b0-cf97-4a8f-a55e-21056977499f" providerId="ADAL" clId="{26B51E58-375B-4EF8-8DCD-628FD1F7EE10}" dt="2026-02-12T16:27:15.310" v="24" actId="20577"/>
        <pc:sldMkLst>
          <pc:docMk/>
          <pc:sldMk cId="722326577" sldId="332"/>
        </pc:sldMkLst>
        <pc:spChg chg="mod">
          <ac:chgData name="Amblard Chrystelle" userId="b1e4b3b0-cf97-4a8f-a55e-21056977499f" providerId="ADAL" clId="{26B51E58-375B-4EF8-8DCD-628FD1F7EE10}" dt="2026-02-12T16:27:15.310" v="24" actId="20577"/>
          <ac:spMkLst>
            <pc:docMk/>
            <pc:sldMk cId="722326577" sldId="332"/>
            <ac:spMk id="4"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hermes\DICOSIG\3%20-%20INNOVATION\3-%20PROJET%20DESIGN\CLIMAT\Tests\Emissions%20G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996252900213004"/>
          <c:y val="0.25986805997742263"/>
          <c:w val="0.5649731116519453"/>
          <c:h val="0.74013194002257732"/>
        </c:manualLayout>
      </c:layout>
      <c:pieChart>
        <c:varyColors val="1"/>
        <c:ser>
          <c:idx val="0"/>
          <c:order val="0"/>
          <c:dPt>
            <c:idx val="0"/>
            <c:bubble3D val="0"/>
            <c:spPr>
              <a:solidFill>
                <a:srgbClr val="3493AB"/>
              </a:solidFill>
              <a:ln w="19050">
                <a:solidFill>
                  <a:srgbClr val="3493AB"/>
                </a:solidFill>
              </a:ln>
              <a:effectLst/>
            </c:spPr>
            <c:extLst>
              <c:ext xmlns:c16="http://schemas.microsoft.com/office/drawing/2014/chart" uri="{C3380CC4-5D6E-409C-BE32-E72D297353CC}">
                <c16:uniqueId val="{00000001-6818-4B79-A8CC-A7A732B08FBC}"/>
              </c:ext>
            </c:extLst>
          </c:dPt>
          <c:dPt>
            <c:idx val="1"/>
            <c:bubble3D val="0"/>
            <c:spPr>
              <a:solidFill>
                <a:srgbClr val="D35A68"/>
              </a:solidFill>
              <a:ln w="19050">
                <a:solidFill>
                  <a:schemeClr val="lt1"/>
                </a:solidFill>
              </a:ln>
              <a:effectLst/>
            </c:spPr>
            <c:extLst>
              <c:ext xmlns:c16="http://schemas.microsoft.com/office/drawing/2014/chart" uri="{C3380CC4-5D6E-409C-BE32-E72D297353CC}">
                <c16:uniqueId val="{00000003-6818-4B79-A8CC-A7A732B08FBC}"/>
              </c:ext>
            </c:extLst>
          </c:dPt>
          <c:dPt>
            <c:idx val="2"/>
            <c:bubble3D val="0"/>
            <c:spPr>
              <a:solidFill>
                <a:srgbClr val="E08892"/>
              </a:solidFill>
              <a:ln w="19050">
                <a:solidFill>
                  <a:schemeClr val="lt1"/>
                </a:solidFill>
              </a:ln>
              <a:effectLst/>
            </c:spPr>
            <c:extLst>
              <c:ext xmlns:c16="http://schemas.microsoft.com/office/drawing/2014/chart" uri="{C3380CC4-5D6E-409C-BE32-E72D297353CC}">
                <c16:uniqueId val="{00000005-6818-4B79-A8CC-A7A732B08FBC}"/>
              </c:ext>
            </c:extLst>
          </c:dPt>
          <c:dPt>
            <c:idx val="3"/>
            <c:bubble3D val="0"/>
            <c:spPr>
              <a:solidFill>
                <a:srgbClr val="6F567F"/>
              </a:solidFill>
              <a:ln w="19050">
                <a:solidFill>
                  <a:schemeClr val="lt1"/>
                </a:solidFill>
              </a:ln>
              <a:effectLst/>
            </c:spPr>
            <c:extLst>
              <c:ext xmlns:c16="http://schemas.microsoft.com/office/drawing/2014/chart" uri="{C3380CC4-5D6E-409C-BE32-E72D297353CC}">
                <c16:uniqueId val="{00000007-6818-4B79-A8CC-A7A732B08FBC}"/>
              </c:ext>
            </c:extLst>
          </c:dPt>
          <c:dPt>
            <c:idx val="4"/>
            <c:bubble3D val="0"/>
            <c:spPr>
              <a:solidFill>
                <a:srgbClr val="52BBB7"/>
              </a:solidFill>
              <a:ln w="19050">
                <a:solidFill>
                  <a:schemeClr val="lt1"/>
                </a:solidFill>
              </a:ln>
              <a:effectLst/>
            </c:spPr>
            <c:extLst>
              <c:ext xmlns:c16="http://schemas.microsoft.com/office/drawing/2014/chart" uri="{C3380CC4-5D6E-409C-BE32-E72D297353CC}">
                <c16:uniqueId val="{00000009-6818-4B79-A8CC-A7A732B08FBC}"/>
              </c:ext>
            </c:extLst>
          </c:dPt>
          <c:dPt>
            <c:idx val="5"/>
            <c:bubble3D val="0"/>
            <c:spPr>
              <a:solidFill>
                <a:srgbClr val="C9C65C"/>
              </a:solidFill>
              <a:ln w="19050">
                <a:solidFill>
                  <a:schemeClr val="lt1"/>
                </a:solidFill>
              </a:ln>
              <a:effectLst/>
            </c:spPr>
            <c:extLst>
              <c:ext xmlns:c16="http://schemas.microsoft.com/office/drawing/2014/chart" uri="{C3380CC4-5D6E-409C-BE32-E72D297353CC}">
                <c16:uniqueId val="{0000000B-6818-4B79-A8CC-A7A732B08FBC}"/>
              </c:ext>
            </c:extLst>
          </c:dPt>
          <c:dLbls>
            <c:dLbl>
              <c:idx val="0"/>
              <c:layout>
                <c:manualLayout>
                  <c:x val="-0.17456189584620749"/>
                  <c:y val="-6.2214569839577433E-2"/>
                </c:manualLayout>
              </c:layout>
              <c:spPr>
                <a:noFill/>
                <a:ln>
                  <a:noFill/>
                </a:ln>
                <a:effectLst/>
              </c:spPr>
              <c:txPr>
                <a:bodyPr rot="0" spcFirstLastPara="1" vertOverflow="ellipsis" vert="horz" wrap="square" lIns="38100" tIns="19050" rIns="38100" bIns="19050" anchor="ctr" anchorCtr="1">
                  <a:spAutoFit/>
                </a:bodyPr>
                <a:lstStyle/>
                <a:p>
                  <a:pPr>
                    <a:defRPr sz="4000" b="1" i="0" u="none" strike="noStrike" kern="1200" baseline="0">
                      <a:solidFill>
                        <a:schemeClr val="tx1"/>
                      </a:solidFill>
                      <a:latin typeface="+mn-lt"/>
                      <a:ea typeface="+mn-ea"/>
                      <a:cs typeface="+mn-cs"/>
                    </a:defRPr>
                  </a:pPr>
                  <a:endParaRPr lang="fr-FR"/>
                </a:p>
              </c:txPr>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6818-4B79-A8CC-A7A732B08FBC}"/>
                </c:ext>
              </c:extLst>
            </c:dLbl>
            <c:dLbl>
              <c:idx val="1"/>
              <c:layout>
                <c:manualLayout>
                  <c:x val="9.9566193797239494E-2"/>
                  <c:y val="-0.12155979092001937"/>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6818-4B79-A8CC-A7A732B08FBC}"/>
                </c:ext>
              </c:extLst>
            </c:dLbl>
            <c:dLbl>
              <c:idx val="2"/>
              <c:spPr>
                <a:noFill/>
                <a:ln>
                  <a:noFill/>
                </a:ln>
                <a:effectLst/>
              </c:spPr>
              <c:txPr>
                <a:bodyPr rot="0" spcFirstLastPara="1" vertOverflow="ellipsis" vert="horz" wrap="square" lIns="38100" tIns="19050" rIns="38100" bIns="19050" anchor="ctr" anchorCtr="1">
                  <a:noAutofit/>
                </a:bodyPr>
                <a:lstStyle/>
                <a:p>
                  <a:pPr>
                    <a:defRPr sz="4000" b="1" i="0" u="none" strike="noStrike" kern="1200" baseline="0">
                      <a:solidFill>
                        <a:schemeClr val="tx1">
                          <a:lumMod val="75000"/>
                          <a:lumOff val="25000"/>
                        </a:schemeClr>
                      </a:solidFill>
                      <a:latin typeface="+mn-lt"/>
                      <a:ea typeface="+mn-ea"/>
                      <a:cs typeface="+mn-cs"/>
                    </a:defRPr>
                  </a:pPr>
                  <a:endParaRPr lang="fr-FR"/>
                </a:p>
              </c:txPr>
              <c:showLegendKey val="0"/>
              <c:showVal val="0"/>
              <c:showCatName val="0"/>
              <c:showSerName val="0"/>
              <c:showPercent val="1"/>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6818-4B79-A8CC-A7A732B08FBC}"/>
                </c:ext>
              </c:extLst>
            </c:dLbl>
            <c:dLbl>
              <c:idx val="3"/>
              <c:layout>
                <c:manualLayout>
                  <c:x val="8.3297424671598452E-2"/>
                  <c:y val="7.8522881704488762E-2"/>
                </c:manualLayout>
              </c:layout>
              <c:tx>
                <c:rich>
                  <a:bodyPr rot="0" spcFirstLastPara="1" vertOverflow="ellipsis" vert="horz" wrap="square" lIns="38100" tIns="19050" rIns="38100" bIns="19050" anchor="ctr" anchorCtr="1">
                    <a:spAutoFit/>
                  </a:bodyPr>
                  <a:lstStyle/>
                  <a:p>
                    <a:pPr>
                      <a:defRPr sz="4000" b="1" i="0" u="none" strike="noStrike" kern="1200" baseline="0">
                        <a:solidFill>
                          <a:schemeClr val="bg1"/>
                        </a:solidFill>
                        <a:latin typeface="+mn-lt"/>
                        <a:ea typeface="+mn-ea"/>
                        <a:cs typeface="+mn-cs"/>
                      </a:defRPr>
                    </a:pPr>
                    <a:r>
                      <a:rPr lang="en-US" sz="4000" b="1" baseline="0" dirty="0">
                        <a:solidFill>
                          <a:schemeClr val="bg1"/>
                        </a:solidFill>
                      </a:rPr>
                      <a:t> </a:t>
                    </a:r>
                    <a:fld id="{E907AD54-F847-4EF6-BB0A-E7688302EFB7}" type="PERCENTAGE">
                      <a:rPr lang="en-US" sz="4000" b="1" baseline="0" smtClean="0">
                        <a:solidFill>
                          <a:schemeClr val="bg1"/>
                        </a:solidFill>
                      </a:rPr>
                      <a:pPr>
                        <a:defRPr sz="4000" b="1" i="0" u="none" strike="noStrike" kern="1200" baseline="0">
                          <a:solidFill>
                            <a:schemeClr val="bg1"/>
                          </a:solidFill>
                          <a:latin typeface="+mn-lt"/>
                          <a:ea typeface="+mn-ea"/>
                          <a:cs typeface="+mn-cs"/>
                        </a:defRPr>
                      </a:pPr>
                      <a:t>[POURCENTAGE]</a:t>
                    </a:fld>
                    <a:endParaRPr lang="en-US" sz="4000" b="1" baseline="0" dirty="0">
                      <a:solidFill>
                        <a:schemeClr val="bg1"/>
                      </a:solidFill>
                    </a:endParaRPr>
                  </a:p>
                </c:rich>
              </c:tx>
              <c:spPr>
                <a:noFill/>
                <a:ln>
                  <a:noFill/>
                </a:ln>
                <a:effectLst/>
              </c:sp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6818-4B79-A8CC-A7A732B08FBC}"/>
                </c:ext>
              </c:extLst>
            </c:dLbl>
            <c:dLbl>
              <c:idx val="4"/>
              <c:layout>
                <c:manualLayout>
                  <c:x val="6.0134674596173394E-2"/>
                  <c:y val="9.8781852691126576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6818-4B79-A8CC-A7A732B08FBC}"/>
                </c:ext>
              </c:extLst>
            </c:dLbl>
            <c:spPr>
              <a:noFill/>
              <a:ln>
                <a:noFill/>
              </a:ln>
              <a:effectLst/>
            </c:spPr>
            <c:txPr>
              <a:bodyPr rot="0" spcFirstLastPara="1" vertOverflow="ellipsis" vert="horz" wrap="square" lIns="38100" tIns="19050" rIns="38100" bIns="19050" anchor="ctr" anchorCtr="1">
                <a:spAutoFit/>
              </a:bodyPr>
              <a:lstStyle/>
              <a:p>
                <a:pPr>
                  <a:defRPr sz="4000" b="1" i="0" u="none" strike="noStrike" kern="1200" baseline="0">
                    <a:solidFill>
                      <a:schemeClr val="tx1">
                        <a:lumMod val="75000"/>
                        <a:lumOff val="25000"/>
                      </a:schemeClr>
                    </a:solidFill>
                    <a:latin typeface="+mn-lt"/>
                    <a:ea typeface="+mn-ea"/>
                    <a:cs typeface="+mn-cs"/>
                  </a:defRPr>
                </a:pPr>
                <a:endParaRPr lang="fr-F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Feuil1!$V$6:$V$11</c:f>
              <c:strCache>
                <c:ptCount val="6"/>
                <c:pt idx="0">
                  <c:v>Transports routiers</c:v>
                </c:pt>
                <c:pt idx="1">
                  <c:v>Logements</c:v>
                </c:pt>
                <c:pt idx="2">
                  <c:v>Bâtiments du secteur tertiaire</c:v>
                </c:pt>
                <c:pt idx="3">
                  <c:v>Industrie</c:v>
                </c:pt>
                <c:pt idx="4">
                  <c:v>Déchets</c:v>
                </c:pt>
                <c:pt idx="5">
                  <c:v>Agriculture</c:v>
                </c:pt>
              </c:strCache>
            </c:strRef>
          </c:cat>
          <c:val>
            <c:numRef>
              <c:f>Feuil1!$W$6:$W$11</c:f>
              <c:numCache>
                <c:formatCode>0%</c:formatCode>
                <c:ptCount val="6"/>
                <c:pt idx="0">
                  <c:v>0.57999999999999996</c:v>
                </c:pt>
                <c:pt idx="1">
                  <c:v>0.2</c:v>
                </c:pt>
                <c:pt idx="2">
                  <c:v>0.09</c:v>
                </c:pt>
                <c:pt idx="3">
                  <c:v>7.0000000000000007E-2</c:v>
                </c:pt>
                <c:pt idx="4">
                  <c:v>0.05</c:v>
                </c:pt>
                <c:pt idx="5">
                  <c:v>7.0000000000000007E-2</c:v>
                </c:pt>
              </c:numCache>
            </c:numRef>
          </c:val>
          <c:extLst>
            <c:ext xmlns:c16="http://schemas.microsoft.com/office/drawing/2014/chart" uri="{C3380CC4-5D6E-409C-BE32-E72D297353CC}">
              <c16:uniqueId val="{0000000C-6818-4B79-A8CC-A7A732B08FBC}"/>
            </c:ext>
          </c:extLst>
        </c:ser>
        <c:dLbls>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0"/>
            <a:ext cx="4303607" cy="720043"/>
          </a:xfrm>
          <a:prstGeom prst="rect">
            <a:avLst/>
          </a:prstGeom>
        </p:spPr>
        <p:txBody>
          <a:bodyPr vert="horz" lIns="133168" tIns="66584" rIns="133168" bIns="66584" rtlCol="0"/>
          <a:lstStyle>
            <a:lvl1pPr algn="l">
              <a:defRPr sz="1700"/>
            </a:lvl1pPr>
          </a:lstStyle>
          <a:p>
            <a:endParaRPr lang="fr-FR" dirty="0"/>
          </a:p>
        </p:txBody>
      </p:sp>
      <p:sp>
        <p:nvSpPr>
          <p:cNvPr id="3" name="Espace réservé de la date 2"/>
          <p:cNvSpPr>
            <a:spLocks noGrp="1"/>
          </p:cNvSpPr>
          <p:nvPr>
            <p:ph type="dt" idx="1"/>
          </p:nvPr>
        </p:nvSpPr>
        <p:spPr>
          <a:xfrm>
            <a:off x="5625498" y="0"/>
            <a:ext cx="4303607" cy="720043"/>
          </a:xfrm>
          <a:prstGeom prst="rect">
            <a:avLst/>
          </a:prstGeom>
        </p:spPr>
        <p:txBody>
          <a:bodyPr vert="horz" lIns="133168" tIns="66584" rIns="133168" bIns="66584" rtlCol="0"/>
          <a:lstStyle>
            <a:lvl1pPr algn="r">
              <a:defRPr sz="1700"/>
            </a:lvl1pPr>
          </a:lstStyle>
          <a:p>
            <a:fld id="{DF52FE8A-58A8-4D63-BFC3-9248994C4E07}" type="datetimeFigureOut">
              <a:rPr lang="fr-FR" smtClean="0"/>
              <a:t>16/02/2026</a:t>
            </a:fld>
            <a:endParaRPr lang="fr-FR" dirty="0"/>
          </a:p>
        </p:txBody>
      </p:sp>
      <p:sp>
        <p:nvSpPr>
          <p:cNvPr id="4" name="Espace réservé de l'image des diapositives 3"/>
          <p:cNvSpPr>
            <a:spLocks noGrp="1" noRot="1" noChangeAspect="1"/>
          </p:cNvSpPr>
          <p:nvPr>
            <p:ph type="sldImg" idx="2"/>
          </p:nvPr>
        </p:nvSpPr>
        <p:spPr>
          <a:xfrm>
            <a:off x="1738313" y="1793875"/>
            <a:ext cx="6454775" cy="4841875"/>
          </a:xfrm>
          <a:prstGeom prst="rect">
            <a:avLst/>
          </a:prstGeom>
          <a:noFill/>
          <a:ln w="12700">
            <a:solidFill>
              <a:prstClr val="black"/>
            </a:solidFill>
          </a:ln>
        </p:spPr>
        <p:txBody>
          <a:bodyPr vert="horz" lIns="133168" tIns="66584" rIns="133168" bIns="66584" rtlCol="0" anchor="ctr"/>
          <a:lstStyle/>
          <a:p>
            <a:endParaRPr lang="fr-FR" dirty="0"/>
          </a:p>
        </p:txBody>
      </p:sp>
      <p:sp>
        <p:nvSpPr>
          <p:cNvPr id="5" name="Espace réservé des notes 4"/>
          <p:cNvSpPr>
            <a:spLocks noGrp="1"/>
          </p:cNvSpPr>
          <p:nvPr>
            <p:ph type="body" sz="quarter" idx="3"/>
          </p:nvPr>
        </p:nvSpPr>
        <p:spPr>
          <a:xfrm>
            <a:off x="993141" y="6906421"/>
            <a:ext cx="7945120" cy="5650706"/>
          </a:xfrm>
          <a:prstGeom prst="rect">
            <a:avLst/>
          </a:prstGeom>
        </p:spPr>
        <p:txBody>
          <a:bodyPr vert="horz" lIns="133168" tIns="66584" rIns="133168" bIns="66584"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13630962"/>
            <a:ext cx="4303607" cy="720041"/>
          </a:xfrm>
          <a:prstGeom prst="rect">
            <a:avLst/>
          </a:prstGeom>
        </p:spPr>
        <p:txBody>
          <a:bodyPr vert="horz" lIns="133168" tIns="66584" rIns="133168" bIns="66584" rtlCol="0" anchor="b"/>
          <a:lstStyle>
            <a:lvl1pPr algn="l">
              <a:defRPr sz="1700"/>
            </a:lvl1pPr>
          </a:lstStyle>
          <a:p>
            <a:endParaRPr lang="fr-FR" dirty="0"/>
          </a:p>
        </p:txBody>
      </p:sp>
      <p:sp>
        <p:nvSpPr>
          <p:cNvPr id="7" name="Espace réservé du numéro de diapositive 6"/>
          <p:cNvSpPr>
            <a:spLocks noGrp="1"/>
          </p:cNvSpPr>
          <p:nvPr>
            <p:ph type="sldNum" sz="quarter" idx="5"/>
          </p:nvPr>
        </p:nvSpPr>
        <p:spPr>
          <a:xfrm>
            <a:off x="5625498" y="13630962"/>
            <a:ext cx="4303607" cy="720041"/>
          </a:xfrm>
          <a:prstGeom prst="rect">
            <a:avLst/>
          </a:prstGeom>
        </p:spPr>
        <p:txBody>
          <a:bodyPr vert="horz" lIns="133168" tIns="66584" rIns="133168" bIns="66584" rtlCol="0" anchor="b"/>
          <a:lstStyle>
            <a:lvl1pPr algn="r">
              <a:defRPr sz="1700"/>
            </a:lvl1pPr>
          </a:lstStyle>
          <a:p>
            <a:fld id="{D0A7F06C-B4B5-4C22-8A99-5AE3ECA38E58}" type="slidenum">
              <a:rPr lang="fr-FR" smtClean="0"/>
              <a:t>‹N°›</a:t>
            </a:fld>
            <a:endParaRPr lang="fr-FR" dirty="0"/>
          </a:p>
        </p:txBody>
      </p:sp>
    </p:spTree>
    <p:extLst>
      <p:ext uri="{BB962C8B-B14F-4D97-AF65-F5344CB8AC3E}">
        <p14:creationId xmlns:p14="http://schemas.microsoft.com/office/powerpoint/2010/main" val="3248790283"/>
      </p:ext>
    </p:extLst>
  </p:cSld>
  <p:clrMap bg1="lt1" tx1="dk1" bg2="lt2" tx2="dk2" accent1="accent1" accent2="accent2" accent3="accent3" accent4="accent4" accent5="accent5" accent6="accent6" hlink="hlink" folHlink="folHlink"/>
  <p:notesStyle>
    <a:lvl1pPr marL="0" algn="l" defTabSz="1221913" rtl="0" eaLnBrk="1" latinLnBrk="0" hangingPunct="1">
      <a:defRPr sz="1604" kern="1200">
        <a:solidFill>
          <a:schemeClr val="tx1"/>
        </a:solidFill>
        <a:latin typeface="+mn-lt"/>
        <a:ea typeface="+mn-ea"/>
        <a:cs typeface="+mn-cs"/>
      </a:defRPr>
    </a:lvl1pPr>
    <a:lvl2pPr marL="610956" algn="l" defTabSz="1221913" rtl="0" eaLnBrk="1" latinLnBrk="0" hangingPunct="1">
      <a:defRPr sz="1604" kern="1200">
        <a:solidFill>
          <a:schemeClr val="tx1"/>
        </a:solidFill>
        <a:latin typeface="+mn-lt"/>
        <a:ea typeface="+mn-ea"/>
        <a:cs typeface="+mn-cs"/>
      </a:defRPr>
    </a:lvl2pPr>
    <a:lvl3pPr marL="1221913" algn="l" defTabSz="1221913" rtl="0" eaLnBrk="1" latinLnBrk="0" hangingPunct="1">
      <a:defRPr sz="1604" kern="1200">
        <a:solidFill>
          <a:schemeClr val="tx1"/>
        </a:solidFill>
        <a:latin typeface="+mn-lt"/>
        <a:ea typeface="+mn-ea"/>
        <a:cs typeface="+mn-cs"/>
      </a:defRPr>
    </a:lvl3pPr>
    <a:lvl4pPr marL="1832869" algn="l" defTabSz="1221913" rtl="0" eaLnBrk="1" latinLnBrk="0" hangingPunct="1">
      <a:defRPr sz="1604" kern="1200">
        <a:solidFill>
          <a:schemeClr val="tx1"/>
        </a:solidFill>
        <a:latin typeface="+mn-lt"/>
        <a:ea typeface="+mn-ea"/>
        <a:cs typeface="+mn-cs"/>
      </a:defRPr>
    </a:lvl4pPr>
    <a:lvl5pPr marL="2443825" algn="l" defTabSz="1221913" rtl="0" eaLnBrk="1" latinLnBrk="0" hangingPunct="1">
      <a:defRPr sz="1604" kern="1200">
        <a:solidFill>
          <a:schemeClr val="tx1"/>
        </a:solidFill>
        <a:latin typeface="+mn-lt"/>
        <a:ea typeface="+mn-ea"/>
        <a:cs typeface="+mn-cs"/>
      </a:defRPr>
    </a:lvl5pPr>
    <a:lvl6pPr marL="3054782" algn="l" defTabSz="1221913" rtl="0" eaLnBrk="1" latinLnBrk="0" hangingPunct="1">
      <a:defRPr sz="1604" kern="1200">
        <a:solidFill>
          <a:schemeClr val="tx1"/>
        </a:solidFill>
        <a:latin typeface="+mn-lt"/>
        <a:ea typeface="+mn-ea"/>
        <a:cs typeface="+mn-cs"/>
      </a:defRPr>
    </a:lvl6pPr>
    <a:lvl7pPr marL="3665738" algn="l" defTabSz="1221913" rtl="0" eaLnBrk="1" latinLnBrk="0" hangingPunct="1">
      <a:defRPr sz="1604" kern="1200">
        <a:solidFill>
          <a:schemeClr val="tx1"/>
        </a:solidFill>
        <a:latin typeface="+mn-lt"/>
        <a:ea typeface="+mn-ea"/>
        <a:cs typeface="+mn-cs"/>
      </a:defRPr>
    </a:lvl7pPr>
    <a:lvl8pPr marL="4276695" algn="l" defTabSz="1221913" rtl="0" eaLnBrk="1" latinLnBrk="0" hangingPunct="1">
      <a:defRPr sz="1604" kern="1200">
        <a:solidFill>
          <a:schemeClr val="tx1"/>
        </a:solidFill>
        <a:latin typeface="+mn-lt"/>
        <a:ea typeface="+mn-ea"/>
        <a:cs typeface="+mn-cs"/>
      </a:defRPr>
    </a:lvl8pPr>
    <a:lvl9pPr marL="4887651" algn="l" defTabSz="1221913" rtl="0" eaLnBrk="1" latinLnBrk="0" hangingPunct="1">
      <a:defRPr sz="160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futura-sciences.com/planete/definitions/botanique-steppe-4020/"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2</a:t>
            </a:fld>
            <a:endParaRPr lang="fr-FR" dirty="0"/>
          </a:p>
        </p:txBody>
      </p:sp>
    </p:spTree>
    <p:extLst>
      <p:ext uri="{BB962C8B-B14F-4D97-AF65-F5344CB8AC3E}">
        <p14:creationId xmlns:p14="http://schemas.microsoft.com/office/powerpoint/2010/main" val="164615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13</a:t>
            </a:fld>
            <a:endParaRPr lang="fr-FR" dirty="0"/>
          </a:p>
        </p:txBody>
      </p:sp>
    </p:spTree>
    <p:extLst>
      <p:ext uri="{BB962C8B-B14F-4D97-AF65-F5344CB8AC3E}">
        <p14:creationId xmlns:p14="http://schemas.microsoft.com/office/powerpoint/2010/main" val="1473430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14</a:t>
            </a:fld>
            <a:endParaRPr lang="fr-FR" dirty="0"/>
          </a:p>
        </p:txBody>
      </p:sp>
    </p:spTree>
    <p:extLst>
      <p:ext uri="{BB962C8B-B14F-4D97-AF65-F5344CB8AC3E}">
        <p14:creationId xmlns:p14="http://schemas.microsoft.com/office/powerpoint/2010/main" val="3789862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Diapo à sortir quand quelqu’un évoque</a:t>
            </a:r>
            <a:r>
              <a:rPr lang="fr-FR" baseline="0" dirty="0"/>
              <a:t> « mais pourquoi je bougerais, si les autres ne font rien ! »</a:t>
            </a:r>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15</a:t>
            </a:fld>
            <a:endParaRPr lang="fr-FR" dirty="0"/>
          </a:p>
        </p:txBody>
      </p:sp>
    </p:spTree>
    <p:extLst>
      <p:ext uri="{BB962C8B-B14F-4D97-AF65-F5344CB8AC3E}">
        <p14:creationId xmlns:p14="http://schemas.microsoft.com/office/powerpoint/2010/main" val="1575351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Information dans le DICRIM sur le site de la</a:t>
            </a:r>
            <a:r>
              <a:rPr lang="fr-FR" baseline="0" dirty="0"/>
              <a:t> Mairie de Montpellier et sur les Intranets</a:t>
            </a:r>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18</a:t>
            </a:fld>
            <a:endParaRPr lang="fr-FR" dirty="0"/>
          </a:p>
        </p:txBody>
      </p:sp>
    </p:spTree>
    <p:extLst>
      <p:ext uri="{BB962C8B-B14F-4D97-AF65-F5344CB8AC3E}">
        <p14:creationId xmlns:p14="http://schemas.microsoft.com/office/powerpoint/2010/main" val="3151812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Si vous avez un métier soumis à des risques (travail à l’extérieur)</a:t>
            </a:r>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20</a:t>
            </a:fld>
            <a:endParaRPr lang="fr-FR" dirty="0"/>
          </a:p>
        </p:txBody>
      </p:sp>
    </p:spTree>
    <p:extLst>
      <p:ext uri="{BB962C8B-B14F-4D97-AF65-F5344CB8AC3E}">
        <p14:creationId xmlns:p14="http://schemas.microsoft.com/office/powerpoint/2010/main" val="3629717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Si vous avez un métier soumis à des risques (travail à l’extérieur)</a:t>
            </a:r>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22</a:t>
            </a:fld>
            <a:endParaRPr lang="fr-FR" dirty="0"/>
          </a:p>
        </p:txBody>
      </p:sp>
    </p:spTree>
    <p:extLst>
      <p:ext uri="{BB962C8B-B14F-4D97-AF65-F5344CB8AC3E}">
        <p14:creationId xmlns:p14="http://schemas.microsoft.com/office/powerpoint/2010/main" val="40758549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Si vous avez un métier soumis à des risques (travail à l’extérieur)</a:t>
            </a:r>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23</a:t>
            </a:fld>
            <a:endParaRPr lang="fr-FR" dirty="0"/>
          </a:p>
        </p:txBody>
      </p:sp>
    </p:spTree>
    <p:extLst>
      <p:ext uri="{BB962C8B-B14F-4D97-AF65-F5344CB8AC3E}">
        <p14:creationId xmlns:p14="http://schemas.microsoft.com/office/powerpoint/2010/main" val="4200557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La climatisation augmente</a:t>
            </a:r>
            <a:r>
              <a:rPr lang="fr-FR" baseline="0" dirty="0"/>
              <a:t> la température extérieure. A Paris ils ont évalué que si tous les habitants mettaient la clim, la température à l’extérieur augmenterait de 3°C. Cela signifie qu’il faut utiliser toutes les autres solutions possibles (aération nature, ventilateur, fermeture des volets…) avant d’avoir recours à la clim pour en limiter les effets néfastes</a:t>
            </a:r>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25</a:t>
            </a:fld>
            <a:endParaRPr lang="fr-FR" dirty="0"/>
          </a:p>
        </p:txBody>
      </p:sp>
    </p:spTree>
    <p:extLst>
      <p:ext uri="{BB962C8B-B14F-4D97-AF65-F5344CB8AC3E}">
        <p14:creationId xmlns:p14="http://schemas.microsoft.com/office/powerpoint/2010/main" val="3464349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29</a:t>
            </a:fld>
            <a:endParaRPr lang="fr-FR" dirty="0"/>
          </a:p>
        </p:txBody>
      </p:sp>
    </p:spTree>
    <p:extLst>
      <p:ext uri="{BB962C8B-B14F-4D97-AF65-F5344CB8AC3E}">
        <p14:creationId xmlns:p14="http://schemas.microsoft.com/office/powerpoint/2010/main" val="38844145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Ce</a:t>
            </a:r>
            <a:r>
              <a:rPr lang="fr-FR" baseline="0" dirty="0"/>
              <a:t> graphique ne comprends pas les consommations des habitants du territoire. On ne trouve donc pas les exportations, importations des biens de consommation. </a:t>
            </a:r>
            <a:br>
              <a:rPr lang="fr-FR" baseline="0" dirty="0"/>
            </a:br>
            <a:r>
              <a:rPr lang="fr-FR" baseline="0" dirty="0"/>
              <a:t>Comme on le voit localement on a peut d’industrie et peu d’agriculture et nos gros postes d’émission sont principalement les transports routier et le bâtiment.</a:t>
            </a:r>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31</a:t>
            </a:fld>
            <a:endParaRPr lang="fr-FR" dirty="0"/>
          </a:p>
        </p:txBody>
      </p:sp>
    </p:spTree>
    <p:extLst>
      <p:ext uri="{BB962C8B-B14F-4D97-AF65-F5344CB8AC3E}">
        <p14:creationId xmlns:p14="http://schemas.microsoft.com/office/powerpoint/2010/main" val="2984890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baseline="0" dirty="0"/>
          </a:p>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4</a:t>
            </a:fld>
            <a:endParaRPr lang="fr-FR" dirty="0"/>
          </a:p>
        </p:txBody>
      </p:sp>
    </p:spTree>
    <p:extLst>
      <p:ext uri="{BB962C8B-B14F-4D97-AF65-F5344CB8AC3E}">
        <p14:creationId xmlns:p14="http://schemas.microsoft.com/office/powerpoint/2010/main" val="352473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https://www.myco2.com/actualites/lempreinte-carbone-francaise-mise-a-jour</a:t>
            </a:r>
          </a:p>
          <a:p>
            <a:r>
              <a:rPr lang="fr-FR" dirty="0"/>
              <a:t>La </a:t>
            </a:r>
            <a:r>
              <a:rPr lang="fr-FR" baseline="0" dirty="0"/>
              <a:t>moyenne nationale des émissions carbone d’un Français est de 10 tonnes. Comme on le voit parmi les gros postes d’émission on trouve : la voiture et l’avion, la viande en matière d’alimentation, le gaz et le fioul ainsi que la construction au niveau du logement, les équipements de la maison et les loisirs et enfin les politiques publiques qui, a elles seules, représentent 1,4 tonnes d’émission de CO</a:t>
            </a:r>
            <a:r>
              <a:rPr lang="fr-FR" baseline="-25000" dirty="0"/>
              <a:t>2éq</a:t>
            </a:r>
            <a:r>
              <a:rPr lang="fr-FR" baseline="0" dirty="0"/>
              <a:t>.</a:t>
            </a:r>
          </a:p>
          <a:p>
            <a:r>
              <a:rPr lang="fr-FR" baseline="0" dirty="0"/>
              <a:t>Cette moyenne n’est néanmoins pas représentative de la diversité des situations. Selon l’endroit où l’on vit, ses revenus les situations pourront être très différentes d’une personne à l’autre et on n’aura pas les mêmes leviers d’action.</a:t>
            </a:r>
            <a:endParaRPr lang="fr-FR"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32</a:t>
            </a:fld>
            <a:endParaRPr lang="fr-FR" dirty="0"/>
          </a:p>
        </p:txBody>
      </p:sp>
    </p:spTree>
    <p:extLst>
      <p:ext uri="{BB962C8B-B14F-4D97-AF65-F5344CB8AC3E}">
        <p14:creationId xmlns:p14="http://schemas.microsoft.com/office/powerpoint/2010/main" val="39271327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33</a:t>
            </a:fld>
            <a:endParaRPr lang="fr-FR" dirty="0"/>
          </a:p>
        </p:txBody>
      </p:sp>
    </p:spTree>
    <p:extLst>
      <p:ext uri="{BB962C8B-B14F-4D97-AF65-F5344CB8AC3E}">
        <p14:creationId xmlns:p14="http://schemas.microsoft.com/office/powerpoint/2010/main" val="3575664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b="1" baseline="0" dirty="0"/>
              <a:t>Savez-vous ce que c’est qu’un effet de serre ?</a:t>
            </a:r>
          </a:p>
          <a:p>
            <a:r>
              <a:rPr lang="fr-FR" baseline="0" dirty="0"/>
              <a:t>Imaginez qu’autour de la Terre vous avez un léger duvet avec plein de plumes, celui qui représente l’effet de serre naturel qui nous permet d’avoir une température moyenne planétaire d’environ 15°C.  </a:t>
            </a:r>
          </a:p>
          <a:p>
            <a:r>
              <a:rPr lang="fr-FR" baseline="0" dirty="0"/>
              <a:t>Les activités humaines, émettent des gaz à effet de serre additionnels, qui viennent rajouter des plumes dans le duvet, et contribuent au réchauffement climatique.</a:t>
            </a:r>
          </a:p>
          <a:p>
            <a:endParaRPr lang="fr-FR" dirty="0"/>
          </a:p>
          <a:p>
            <a:r>
              <a:rPr lang="fr-FR" b="1" dirty="0"/>
              <a:t>D’où proviennent ces gaz à effet de serre additionnels ?</a:t>
            </a:r>
          </a:p>
          <a:p>
            <a:pPr marL="286349" indent="-286349">
              <a:buFont typeface="Arial" panose="020B0604020202020204" pitchFamily="34" charset="0"/>
              <a:buChar char="•"/>
            </a:pPr>
            <a:r>
              <a:rPr lang="fr-FR" dirty="0"/>
              <a:t>Le Gaz carbonique CO2 provoque 65% de l’effet de serre additionnel dû à l’homme, il est émis principalement par</a:t>
            </a:r>
            <a:r>
              <a:rPr lang="fr-FR" baseline="0" dirty="0"/>
              <a:t> les énergies fossiles (gaz, pétrole), l’industrie et la déforestation. Au bout de 100 ans environ 50% est éliminé de l’atmosphère</a:t>
            </a:r>
          </a:p>
          <a:p>
            <a:pPr marL="286349" indent="-286349">
              <a:buFont typeface="Arial" panose="020B0604020202020204" pitchFamily="34" charset="0"/>
              <a:buChar char="•"/>
            </a:pPr>
            <a:r>
              <a:rPr lang="fr-FR" baseline="0" dirty="0"/>
              <a:t>Le Méthane engendre 15% de l’effet de serre, il provient des processus de fermentation (vaches qui ruminent) ou de décomposition (rizière, décharge, exploitation pétrolière et gazière…). Présent environ 12 ans</a:t>
            </a:r>
            <a:endParaRPr lang="fr-FR" dirty="0"/>
          </a:p>
          <a:p>
            <a:pPr marL="286349" indent="-286349">
              <a:buFont typeface="Arial" panose="020B0604020202020204" pitchFamily="34" charset="0"/>
              <a:buChar char="•"/>
            </a:pPr>
            <a:r>
              <a:rPr lang="fr-FR" dirty="0"/>
              <a:t>Il y a aussi d’autres</a:t>
            </a:r>
            <a:r>
              <a:rPr lang="fr-FR" baseline="0" dirty="0"/>
              <a:t> gaz à effet de serre  :</a:t>
            </a:r>
          </a:p>
          <a:p>
            <a:pPr marL="898585" lvl="1" indent="-286349">
              <a:buFont typeface="Arial" panose="020B0604020202020204" pitchFamily="34" charset="0"/>
              <a:buChar char="•"/>
            </a:pPr>
            <a:r>
              <a:rPr lang="fr-FR" dirty="0"/>
              <a:t>N2O (protoxyde d’azote qui n’est rien d’autre que du gaz hilarant)</a:t>
            </a:r>
            <a:r>
              <a:rPr lang="fr-FR" baseline="0" dirty="0"/>
              <a:t> contribue à 5% de l’effet de serre et provient de l’utilisation des engrais azotés en agriculture et de certains procédés chimiques et reste 120 ans dans l’atmosphère, </a:t>
            </a:r>
          </a:p>
          <a:p>
            <a:pPr marL="898585" lvl="1" indent="-286349">
              <a:buFont typeface="Arial" panose="020B0604020202020204" pitchFamily="34" charset="0"/>
              <a:buChar char="•"/>
            </a:pPr>
            <a:r>
              <a:rPr lang="fr-FR" baseline="0" dirty="0"/>
              <a:t>les </a:t>
            </a:r>
            <a:r>
              <a:rPr lang="fr-FR" baseline="0" dirty="0" err="1"/>
              <a:t>halocarbures</a:t>
            </a:r>
            <a:r>
              <a:rPr lang="fr-FR" baseline="0" dirty="0"/>
              <a:t> (gaz réfrigérant, gaz des bombes aérosols, fabrication de mousses plastiques de composant d’ordinateurs ou de téléphone portable..), 10% de l’effet de serre qui restent eux jusqu’à 50 000 ans</a:t>
            </a:r>
          </a:p>
          <a:p>
            <a:pPr marL="286349" indent="-286349">
              <a:buFont typeface="Arial" panose="020B0604020202020204" pitchFamily="34" charset="0"/>
              <a:buChar char="•"/>
            </a:pPr>
            <a:endParaRPr lang="fr-FR" baseline="0" dirty="0"/>
          </a:p>
          <a:p>
            <a:r>
              <a:rPr lang="fr-FR" dirty="0"/>
              <a:t>Pour en savoir plus sur</a:t>
            </a:r>
            <a:r>
              <a:rPr lang="fr-FR" baseline="0" dirty="0"/>
              <a:t> les gaz à effet de serre https://jancovici.com/changement-climatique/gaz-a-effet-de-serre-et-cycle-du-carbone/quels-sont-les-gaz-a-effet-de-serre-quels-sont-leurs-contribution-a-leffet-de-serre/</a:t>
            </a:r>
          </a:p>
          <a:p>
            <a:endParaRPr lang="fr-FR" baseline="0" dirty="0"/>
          </a:p>
          <a:p>
            <a:r>
              <a:rPr lang="fr-FR" baseline="0" dirty="0"/>
              <a:t>Chaque année, des gaz à effet de serre sont émis. </a:t>
            </a:r>
          </a:p>
          <a:p>
            <a:r>
              <a:rPr lang="fr-FR" baseline="0" dirty="0"/>
              <a:t>Au niveau du CO</a:t>
            </a:r>
            <a:r>
              <a:rPr lang="fr-FR" baseline="-25000" dirty="0"/>
              <a:t>2</a:t>
            </a:r>
          </a:p>
          <a:p>
            <a:pPr marL="286349" indent="-286349">
              <a:buFont typeface="Arial" panose="020B0604020202020204" pitchFamily="34" charset="0"/>
              <a:buChar char="•"/>
            </a:pPr>
            <a:r>
              <a:rPr lang="fr-FR" baseline="0" dirty="0"/>
              <a:t>50% part dans l’atmosphère et vient renforcer l’effet de serre (on rajoute des plumes). Comme on le voit sur ce dessin, plus on remplit l’atmosphère de plumes, plus la température moyenne de la Terre augmente. Depuis 1900 cela s’est déjà réchauffé de 1,3°C. En 2030 nous devrions atteindre +1,5° et ensuite le réchauffement dépendra de notre capacité à diminuer nos émissions de gaz à effet de serre. Si nous continuons comme aujourd’hui nous atteindrons +4°C d’ici la fin de siècle.</a:t>
            </a:r>
          </a:p>
          <a:p>
            <a:pPr marL="286349" indent="-286349">
              <a:buFont typeface="Arial" panose="020B0604020202020204" pitchFamily="34" charset="0"/>
              <a:buChar char="•"/>
            </a:pPr>
            <a:r>
              <a:rPr lang="fr-FR" baseline="0" dirty="0"/>
              <a:t>50% sont absorbés par ce que l’on appelle les puits de carbone. </a:t>
            </a:r>
          </a:p>
          <a:p>
            <a:pPr marL="898585" lvl="1" indent="-286349">
              <a:buFont typeface="Arial" panose="020B0604020202020204" pitchFamily="34" charset="0"/>
              <a:buChar char="•"/>
            </a:pPr>
            <a:r>
              <a:rPr lang="fr-FR" baseline="0" dirty="0"/>
              <a:t>Les océans absorbent ¼ des gaz à effet de serre, ce qui provoque l’acidification des océans</a:t>
            </a:r>
          </a:p>
          <a:p>
            <a:pPr marL="898585" lvl="1" indent="-286349">
              <a:buFont typeface="Arial" panose="020B0604020202020204" pitchFamily="34" charset="0"/>
              <a:buChar char="•"/>
            </a:pPr>
            <a:r>
              <a:rPr lang="fr-FR" baseline="0" dirty="0"/>
              <a:t>La biomasse (les arbres, la végétation, la terre) en absorbent aussi ¼</a:t>
            </a:r>
          </a:p>
          <a:p>
            <a:pPr marL="898585" lvl="1" indent="-286349">
              <a:buFont typeface="Arial" panose="020B0604020202020204" pitchFamily="34" charset="0"/>
              <a:buChar char="•"/>
            </a:pPr>
            <a:r>
              <a:rPr lang="fr-FR" baseline="0" dirty="0"/>
              <a:t>Des dispositifs technologiques sont encore en cours de développement pour absorber le CO</a:t>
            </a:r>
            <a:r>
              <a:rPr lang="fr-FR" baseline="-25000" dirty="0"/>
              <a:t>2</a:t>
            </a:r>
            <a:r>
              <a:rPr lang="fr-FR" baseline="0" dirty="0"/>
              <a:t> et le réinjecter dans le sol. Pour l’instant aucune de ces technologies n’est mature et à l’échelle des émissions. Certaines de ces technologies captent les gaz à effet de serre à la sortie des usines </a:t>
            </a:r>
            <a:r>
              <a:rPr lang="fr-FR" baseline="0"/>
              <a:t>fortement émettrices, </a:t>
            </a:r>
            <a:r>
              <a:rPr lang="fr-FR" baseline="0" dirty="0"/>
              <a:t>d’autres visent à capter le carbone dans l’air. Une fois le carbone capté, il faut encore pouvoir le stocker, ce qui n’est pas si évident et demande des configurations géologiques spécifiques.</a:t>
            </a:r>
            <a:br>
              <a:rPr lang="fr-FR" baseline="0" dirty="0"/>
            </a:br>
            <a:r>
              <a:rPr lang="fr-FR" baseline="0" dirty="0"/>
              <a:t>Exemple : https://www.nationalgeographic.fr/environnement/2021/09/islande-cette-usine-extrait-le-co2-de-lair-pour-lenfouir-sous-terre </a:t>
            </a:r>
          </a:p>
          <a:p>
            <a:pPr marL="898585" lvl="1" indent="-286349">
              <a:buFont typeface="Arial" panose="020B0604020202020204" pitchFamily="34" charset="0"/>
              <a:buChar char="•"/>
            </a:pPr>
            <a:endParaRPr lang="fr-FR" baseline="0" dirty="0"/>
          </a:p>
          <a:p>
            <a:r>
              <a:rPr lang="fr-FR" baseline="0" dirty="0"/>
              <a:t>Atteindre la neutralité carbone signifie que l’on équilibre nos émissions avec les capacités des puits de carbone. L’objectif est d’atteindre la neutralité carbone d’ici 2050.</a:t>
            </a:r>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35</a:t>
            </a:fld>
            <a:endParaRPr lang="fr-FR" dirty="0"/>
          </a:p>
        </p:txBody>
      </p:sp>
    </p:spTree>
    <p:extLst>
      <p:ext uri="{BB962C8B-B14F-4D97-AF65-F5344CB8AC3E}">
        <p14:creationId xmlns:p14="http://schemas.microsoft.com/office/powerpoint/2010/main" val="2085207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5</a:t>
            </a:fld>
            <a:endParaRPr lang="fr-FR" dirty="0"/>
          </a:p>
        </p:txBody>
      </p:sp>
    </p:spTree>
    <p:extLst>
      <p:ext uri="{BB962C8B-B14F-4D97-AF65-F5344CB8AC3E}">
        <p14:creationId xmlns:p14="http://schemas.microsoft.com/office/powerpoint/2010/main" val="3531724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sz="1200"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7</a:t>
            </a:fld>
            <a:endParaRPr lang="fr-FR" dirty="0"/>
          </a:p>
        </p:txBody>
      </p:sp>
    </p:spTree>
    <p:extLst>
      <p:ext uri="{BB962C8B-B14F-4D97-AF65-F5344CB8AC3E}">
        <p14:creationId xmlns:p14="http://schemas.microsoft.com/office/powerpoint/2010/main" val="4011094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pPr defTabSz="1224472">
              <a:defRPr/>
            </a:pPr>
            <a:r>
              <a:rPr lang="fr-FR" dirty="0"/>
              <a:t>On va maintenant essayer de se représenter ce que signifie quelques degrés de plus.</a:t>
            </a:r>
          </a:p>
          <a:p>
            <a:pPr defTabSz="1224472">
              <a:defRPr/>
            </a:pPr>
            <a:endParaRPr lang="fr-FR" dirty="0"/>
          </a:p>
          <a:p>
            <a:pPr marL="0" marR="0" lvl="0" indent="0" algn="l" defTabSz="1224472" rtl="0" eaLnBrk="1" fontAlgn="auto" latinLnBrk="0" hangingPunct="1">
              <a:lnSpc>
                <a:spcPct val="100000"/>
              </a:lnSpc>
              <a:spcBef>
                <a:spcPts val="0"/>
              </a:spcBef>
              <a:spcAft>
                <a:spcPts val="0"/>
              </a:spcAft>
              <a:buClrTx/>
              <a:buSzTx/>
              <a:buFontTx/>
              <a:buNone/>
              <a:tabLst/>
              <a:defRPr/>
            </a:pPr>
            <a:r>
              <a:rPr lang="fr-FR" dirty="0"/>
              <a:t>Lors de la dernière période glaciaire,</a:t>
            </a:r>
            <a:r>
              <a:rPr lang="fr-FR" baseline="0" dirty="0"/>
              <a:t> l</a:t>
            </a:r>
            <a:r>
              <a:rPr lang="fr-FR" dirty="0"/>
              <a:t>a France est majoritairement recouverte d'une vaste </a:t>
            </a:r>
            <a:r>
              <a:rPr lang="fr-FR" dirty="0">
                <a:hlinkClick r:id="rId3"/>
              </a:rPr>
              <a:t>steppe</a:t>
            </a:r>
            <a:r>
              <a:rPr lang="fr-FR" dirty="0"/>
              <a:t> glacée où il n'y a pas de forêts mais une végétation basse à croissance lente.</a:t>
            </a:r>
            <a:r>
              <a:rPr lang="fr-FR" baseline="0" dirty="0"/>
              <a:t> Une épaisse couche de glace de 3km recouvre l’Europe du Nord. L’Océan est 120 m plus bas est on peut accéder à pied à l’Angleterre. On a retrouvé des peintures de pingouins dans la grotte </a:t>
            </a:r>
            <a:r>
              <a:rPr lang="fr-FR" baseline="0" dirty="0" err="1"/>
              <a:t>Cosquer</a:t>
            </a:r>
            <a:r>
              <a:rPr lang="fr-FR" baseline="0" dirty="0"/>
              <a:t> à Marseille, qui est aujourd’hui seulement accessible en plongeant. </a:t>
            </a:r>
          </a:p>
          <a:p>
            <a:pPr defTabSz="1224472">
              <a:defRPr/>
            </a:pPr>
            <a:r>
              <a:rPr lang="fr-FR" baseline="0" dirty="0"/>
              <a:t>C</a:t>
            </a:r>
            <a:r>
              <a:rPr lang="fr-FR" dirty="0"/>
              <a:t>et écosystème peut faire vivre environ 100 000 personnes en France. </a:t>
            </a:r>
          </a:p>
          <a:p>
            <a:endParaRPr lang="fr-FR" dirty="0"/>
          </a:p>
          <a:p>
            <a:r>
              <a:rPr lang="fr-FR" dirty="0"/>
              <a:t>La Terre s’est réchauffée en</a:t>
            </a:r>
            <a:r>
              <a:rPr lang="fr-FR" baseline="0" dirty="0"/>
              <a:t> 10 000 ans, et nous sommes passés d’un écosystème de steppe sèche et froide, à des forêts tempérées fraiches où la végétation pousse très facilement, ce qui a permis le développement de l’agriculture. </a:t>
            </a:r>
            <a:endParaRPr lang="fr-FR" dirty="0"/>
          </a:p>
          <a:p>
            <a:endParaRPr lang="fr-FR" dirty="0"/>
          </a:p>
          <a:p>
            <a:r>
              <a:rPr lang="fr-FR" dirty="0"/>
              <a:t>Actuellement</a:t>
            </a:r>
            <a:r>
              <a:rPr lang="fr-FR" baseline="0" dirty="0"/>
              <a:t> </a:t>
            </a:r>
            <a:r>
              <a:rPr lang="fr-FR" dirty="0"/>
              <a:t>la température moyenne à la surface du globe est de 14 °C. </a:t>
            </a:r>
          </a:p>
          <a:p>
            <a:r>
              <a:rPr lang="fr-FR" b="1" dirty="0"/>
              <a:t>D’après vous quelle température moyenne faisait-il à l’époque glaciaire</a:t>
            </a:r>
            <a:r>
              <a:rPr lang="fr-FR" b="1" baseline="0" dirty="0"/>
              <a:t> ?</a:t>
            </a:r>
            <a:r>
              <a:rPr lang="fr-FR" baseline="0" dirty="0"/>
              <a:t> Réponse 9°C (-5°C)</a:t>
            </a:r>
          </a:p>
          <a:p>
            <a:endParaRPr lang="fr-FR" baseline="0" dirty="0"/>
          </a:p>
          <a:p>
            <a:r>
              <a:rPr lang="fr-FR" b="1" baseline="0" dirty="0"/>
              <a:t>D’après vous que va-t-il se passer si on augmente de 5°C la température en 200 ans ?</a:t>
            </a:r>
          </a:p>
          <a:p>
            <a:endParaRPr lang="fr-FR" baseline="0" dirty="0"/>
          </a:p>
          <a:p>
            <a:r>
              <a:rPr lang="fr-FR" baseline="0" dirty="0"/>
              <a:t>Un changement aussi rapide va complètement déstabiliser nos écosystèmes, notre agriculture.</a:t>
            </a:r>
          </a:p>
          <a:p>
            <a:endParaRPr lang="fr-FR" baseline="0" dirty="0"/>
          </a:p>
          <a:p>
            <a:endParaRPr lang="fr-FR" baseline="0"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8</a:t>
            </a:fld>
            <a:endParaRPr lang="fr-FR" dirty="0"/>
          </a:p>
        </p:txBody>
      </p:sp>
    </p:spTree>
    <p:extLst>
      <p:ext uri="{BB962C8B-B14F-4D97-AF65-F5344CB8AC3E}">
        <p14:creationId xmlns:p14="http://schemas.microsoft.com/office/powerpoint/2010/main" val="2439043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Introduire cette diapo</a:t>
            </a:r>
            <a:r>
              <a:rPr lang="fr-FR" baseline="0" dirty="0"/>
              <a:t> quand le groupe a posé la carte santé</a:t>
            </a:r>
            <a:endParaRPr lang="fr-FR" dirty="0"/>
          </a:p>
          <a:p>
            <a:r>
              <a:rPr lang="fr-FR" dirty="0"/>
              <a:t>La température</a:t>
            </a:r>
            <a:r>
              <a:rPr lang="fr-FR" baseline="0" dirty="0"/>
              <a:t> à la surface de n</a:t>
            </a:r>
            <a:r>
              <a:rPr lang="fr-FR" dirty="0"/>
              <a:t>otre</a:t>
            </a:r>
            <a:r>
              <a:rPr lang="fr-FR" baseline="0" dirty="0"/>
              <a:t> peau est à 35°C. Quand la température ambiante dépasse les 35°C, notre corps sue pour réguler notre température. Mais si on est dans un environnement avec 100% d’humidité, notre corps ne peut plus suer et en quelques heures nous pouvons mourir. Sur cette carte vous voyez le nombre de jours où l’on serait dans cette situation dans un scénario à +4°C. On estime que 75% de la population mondiale serait exposée + de 20j par an à ce climat mortel.</a:t>
            </a:r>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9</a:t>
            </a:fld>
            <a:endParaRPr lang="fr-FR" dirty="0"/>
          </a:p>
        </p:txBody>
      </p:sp>
    </p:spTree>
    <p:extLst>
      <p:ext uri="{BB962C8B-B14F-4D97-AF65-F5344CB8AC3E}">
        <p14:creationId xmlns:p14="http://schemas.microsoft.com/office/powerpoint/2010/main" val="3834318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dirty="0"/>
              <a:t>A la fin de la distribution</a:t>
            </a:r>
            <a:r>
              <a:rPr lang="fr-FR" baseline="0" dirty="0"/>
              <a:t> des cartes, dire que ce que l’on a partagé ce matin provoque souvent des émotions intenses et qu’on va maintenant prendre un temps pour accueillir celles-ci</a:t>
            </a:r>
            <a:br>
              <a:rPr lang="fr-FR" baseline="0" dirty="0"/>
            </a:br>
            <a:r>
              <a:rPr lang="fr-FR" baseline="0" dirty="0"/>
              <a:t>Présenter différentes émotions possibles en s’appuyant sur la diapo pour donner des exemples, en disant qu’il peut aussi y en avoir pleins d’autres</a:t>
            </a:r>
          </a:p>
          <a:p>
            <a:endParaRPr lang="fr-FR" baseline="0" dirty="0"/>
          </a:p>
          <a:p>
            <a:pPr marL="286349" indent="-286349">
              <a:buFontTx/>
              <a:buChar char="-"/>
            </a:pPr>
            <a:r>
              <a:rPr lang="fr-FR" baseline="0" dirty="0"/>
              <a:t>Demander aux participants de se regrouper par 2 et d’échanger sur leurs émotions en marchant si on est dehors, où en restant assis si on est dans une salle. Consignes : La première personne parles de ses émotions pendant 2’, l’autre écoute attentivement, puis on inverse les rôles (2’). Puis les personnes échangent sur ce qu’elles ce sont dit en revenant vers le groupe (2’)</a:t>
            </a:r>
          </a:p>
          <a:p>
            <a:pPr marL="286349" indent="-286349">
              <a:buFontTx/>
              <a:buChar char="-"/>
            </a:pPr>
            <a:r>
              <a:rPr lang="fr-FR" baseline="0" dirty="0"/>
              <a:t>Rassembler les personnes et faire un tour de cercle ou chacun dit un mot sur ces émotions</a:t>
            </a:r>
          </a:p>
          <a:p>
            <a:pPr marL="286349" indent="-286349">
              <a:buFontTx/>
              <a:buChar char="-"/>
            </a:pPr>
            <a:r>
              <a:rPr lang="fr-FR" baseline="0" dirty="0"/>
              <a:t>Conclure en disant que ce que l’on a découvert ce matin engendre souvent des émotions intenses. Au départ on est souvent choqué, on rentre ensuite parfois dans le déni, ou de la colère, puis vient la peur, la tristesse, l’acceptation, l’optimisme lui vient ensuite seulement si on est dans l’action. On peut à tout moment rebasculer en arrière. Il est important d’accueillir toutes ces émotions et de s’entraider pour tenir le coup.</a:t>
            </a:r>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10</a:t>
            </a:fld>
            <a:endParaRPr lang="fr-FR"/>
          </a:p>
        </p:txBody>
      </p:sp>
    </p:spTree>
    <p:extLst>
      <p:ext uri="{BB962C8B-B14F-4D97-AF65-F5344CB8AC3E}">
        <p14:creationId xmlns:p14="http://schemas.microsoft.com/office/powerpoint/2010/main" val="877891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sz="1600"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11</a:t>
            </a:fld>
            <a:endParaRPr lang="fr-FR" dirty="0"/>
          </a:p>
        </p:txBody>
      </p:sp>
    </p:spTree>
    <p:extLst>
      <p:ext uri="{BB962C8B-B14F-4D97-AF65-F5344CB8AC3E}">
        <p14:creationId xmlns:p14="http://schemas.microsoft.com/office/powerpoint/2010/main" val="3497703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r>
              <a:rPr lang="fr-FR" b="1" baseline="0" dirty="0"/>
              <a:t>A</a:t>
            </a:r>
            <a:r>
              <a:rPr lang="fr-FR" b="1" dirty="0"/>
              <a:t> gauche, notre monde actuel </a:t>
            </a:r>
            <a:r>
              <a:rPr lang="fr-FR" b="1" baseline="0" dirty="0"/>
              <a:t>qui est celui du « moi d’abord », du « toujours plus », qu’on pourrait qualifier d’égo systémique et qui nous conduit a un abime</a:t>
            </a:r>
          </a:p>
          <a:p>
            <a:endParaRPr lang="fr-FR" b="1" baseline="0" dirty="0"/>
          </a:p>
          <a:p>
            <a:r>
              <a:rPr lang="fr-FR" b="1" dirty="0"/>
              <a:t>Ce fonctionnement égo systémique a été engendré par 3 fractures majeures</a:t>
            </a:r>
          </a:p>
          <a:p>
            <a:pPr marL="171809" indent="-171809">
              <a:buFont typeface="Arial" panose="020B0604020202020204" pitchFamily="34" charset="0"/>
              <a:buChar char="•"/>
            </a:pPr>
            <a:r>
              <a:rPr lang="fr-FR" b="1" dirty="0"/>
              <a:t>Ecologique </a:t>
            </a:r>
            <a:r>
              <a:rPr lang="fr-FR" dirty="0"/>
              <a:t>: la destruction à grande échelle de l’environnement et de la nature avec 6 des 9 limites planétaires qui ont été franchies</a:t>
            </a:r>
          </a:p>
          <a:p>
            <a:pPr marL="171809" indent="-171809">
              <a:buFont typeface="Arial" panose="020B0604020202020204" pitchFamily="34" charset="0"/>
              <a:buChar char="•"/>
            </a:pPr>
            <a:r>
              <a:rPr lang="fr-FR" b="1" dirty="0"/>
              <a:t>Sociale</a:t>
            </a:r>
            <a:r>
              <a:rPr lang="fr-FR" dirty="0"/>
              <a:t> : des niveaux d’inégalité qui ce sont énormément accrues, une précarité qui augmente, qui peut conduire à la destruction de l’unité sociale (mouvement des gilets jaunes) ou de nos systèmes démocratiques (Attaque du capitol par les pro</a:t>
            </a:r>
            <a:r>
              <a:rPr lang="fr-FR" baseline="0" dirty="0"/>
              <a:t>Trump)</a:t>
            </a:r>
            <a:endParaRPr lang="fr-FR" dirty="0"/>
          </a:p>
          <a:p>
            <a:pPr marL="171809" indent="-171809">
              <a:buFont typeface="Arial" panose="020B0604020202020204" pitchFamily="34" charset="0"/>
              <a:buChar char="•"/>
            </a:pPr>
            <a:r>
              <a:rPr lang="fr-FR" b="1" dirty="0"/>
              <a:t>Sens</a:t>
            </a:r>
            <a:r>
              <a:rPr lang="fr-FR" dirty="0"/>
              <a:t> : les réseaux sociaux qui renforce</a:t>
            </a:r>
            <a:r>
              <a:rPr lang="fr-FR" baseline="0" dirty="0"/>
              <a:t>nt chacun dans ses convictions et divise nos sociétés, une quête de toujours plus qui déstabilise notre planète</a:t>
            </a:r>
          </a:p>
          <a:p>
            <a:pPr marL="171809" indent="-171809">
              <a:buFont typeface="Arial" panose="020B0604020202020204" pitchFamily="34" charset="0"/>
              <a:buChar char="•"/>
            </a:pPr>
            <a:endParaRPr lang="fr-FR" b="1" baseline="0" dirty="0"/>
          </a:p>
          <a:p>
            <a:r>
              <a:rPr lang="fr-FR" b="1" baseline="0" dirty="0"/>
              <a:t>De l’autre côté de l’abîme, à droite, nous apercevons un renouveau civilisationnel nécessaire à la préservation de notre planète, à la préservation de l’essence de notre humanité et à son évolution. Où de nouveaux modèles mentaux, de nouvelles structures sociales et économiques vont émerger. </a:t>
            </a:r>
          </a:p>
          <a:p>
            <a:pPr defTabSz="916315">
              <a:defRPr/>
            </a:pPr>
            <a:endParaRPr lang="fr-FR" b="1" baseline="0" dirty="0">
              <a:solidFill>
                <a:schemeClr val="accent3"/>
              </a:solidFill>
            </a:endParaRPr>
          </a:p>
          <a:p>
            <a:pPr defTabSz="916315">
              <a:defRPr/>
            </a:pPr>
            <a:r>
              <a:rPr lang="fr-FR" b="1" baseline="0" dirty="0">
                <a:solidFill>
                  <a:schemeClr val="accent3"/>
                </a:solidFill>
              </a:rPr>
              <a:t>Notre défi est donc de trouver comment franchir cet abîme, en adressant ces 3 fractures qui sont liées à des problèmes de déconnexion</a:t>
            </a:r>
          </a:p>
          <a:p>
            <a:pPr marL="171809" indent="-171809">
              <a:buFont typeface="Arial" panose="020B0604020202020204" pitchFamily="34" charset="0"/>
              <a:buChar char="•"/>
            </a:pPr>
            <a:r>
              <a:rPr lang="fr-FR" baseline="0" dirty="0"/>
              <a:t>La fracture écologique est liée à une déconnexion entre soi et l’environnement</a:t>
            </a:r>
          </a:p>
          <a:p>
            <a:pPr marL="171809" indent="-171809">
              <a:buFont typeface="Arial" panose="020B0604020202020204" pitchFamily="34" charset="0"/>
              <a:buChar char="•"/>
            </a:pPr>
            <a:r>
              <a:rPr lang="fr-FR" baseline="0" dirty="0"/>
              <a:t>La fracture sociale est liée à une déconnexion entre soi et les autres</a:t>
            </a:r>
          </a:p>
          <a:p>
            <a:pPr marL="171809" indent="-171809">
              <a:buFont typeface="Arial" panose="020B0604020202020204" pitchFamily="34" charset="0"/>
              <a:buChar char="•"/>
            </a:pPr>
            <a:r>
              <a:rPr lang="fr-FR" baseline="0" dirty="0"/>
              <a:t>La fracture du sens est liée à une déconnection entre les valeurs portées par notre société actuelle et ce qui est important pour nous, ce qui nous apporte du bonheur</a:t>
            </a:r>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12</a:t>
            </a:fld>
            <a:endParaRPr lang="fr-FR" dirty="0"/>
          </a:p>
        </p:txBody>
      </p:sp>
    </p:spTree>
    <p:extLst>
      <p:ext uri="{BB962C8B-B14F-4D97-AF65-F5344CB8AC3E}">
        <p14:creationId xmlns:p14="http://schemas.microsoft.com/office/powerpoint/2010/main" val="3250726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fr-FR"/>
              <a:t>Modifiez le style du titre</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338938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681241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294013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eux contenus">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731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Titre vertical et text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ED847F6-0283-C243-AC41-F4D8F194CAAE}"/>
              </a:ext>
            </a:extLst>
          </p:cNvPr>
          <p:cNvSpPr/>
          <p:nvPr userDrawn="1"/>
        </p:nvSpPr>
        <p:spPr>
          <a:xfrm rot="16200000">
            <a:off x="-4287200" y="4287200"/>
            <a:ext cx="9601201" cy="1026795"/>
          </a:xfrm>
          <a:prstGeom prst="rect">
            <a:avLst/>
          </a:prstGeom>
          <a:solidFill>
            <a:srgbClr val="7DC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90"/>
          </a:p>
        </p:txBody>
      </p:sp>
      <p:grpSp>
        <p:nvGrpSpPr>
          <p:cNvPr id="7" name="Groupe 6">
            <a:extLst>
              <a:ext uri="{FF2B5EF4-FFF2-40B4-BE49-F238E27FC236}">
                <a16:creationId xmlns:a16="http://schemas.microsoft.com/office/drawing/2014/main" id="{CE9E4FD4-0FA8-B84C-8FBF-E3748AD1A7B0}"/>
              </a:ext>
            </a:extLst>
          </p:cNvPr>
          <p:cNvGrpSpPr/>
          <p:nvPr userDrawn="1"/>
        </p:nvGrpSpPr>
        <p:grpSpPr>
          <a:xfrm>
            <a:off x="0" y="8338819"/>
            <a:ext cx="1993948" cy="1263028"/>
            <a:chOff x="7861300" y="0"/>
            <a:chExt cx="4330700" cy="2057400"/>
          </a:xfrm>
        </p:grpSpPr>
        <p:sp>
          <p:nvSpPr>
            <p:cNvPr id="8" name="Rectangle 7">
              <a:extLst>
                <a:ext uri="{FF2B5EF4-FFF2-40B4-BE49-F238E27FC236}">
                  <a16:creationId xmlns:a16="http://schemas.microsoft.com/office/drawing/2014/main" id="{309F69CD-A4ED-C24E-B74D-8FE9E980B2DA}"/>
                </a:ext>
              </a:extLst>
            </p:cNvPr>
            <p:cNvSpPr/>
            <p:nvPr/>
          </p:nvSpPr>
          <p:spPr>
            <a:xfrm>
              <a:off x="7861300" y="0"/>
              <a:ext cx="4330700" cy="2057400"/>
            </a:xfrm>
            <a:prstGeom prst="rect">
              <a:avLst/>
            </a:prstGeom>
            <a:solidFill>
              <a:srgbClr val="007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90"/>
            </a:p>
          </p:txBody>
        </p:sp>
        <p:pic>
          <p:nvPicPr>
            <p:cNvPr id="9" name="Image 8">
              <a:extLst>
                <a:ext uri="{FF2B5EF4-FFF2-40B4-BE49-F238E27FC236}">
                  <a16:creationId xmlns:a16="http://schemas.microsoft.com/office/drawing/2014/main" id="{48F78958-E2C5-A54F-BD4F-CC3BA3512674}"/>
                </a:ext>
              </a:extLst>
            </p:cNvPr>
            <p:cNvPicPr>
              <a:picLocks noChangeAspect="1"/>
            </p:cNvPicPr>
            <p:nvPr/>
          </p:nvPicPr>
          <p:blipFill rotWithShape="1">
            <a:blip r:embed="rId2"/>
            <a:srcRect l="4143" t="24530" r="4162" b="39158"/>
            <a:stretch/>
          </p:blipFill>
          <p:spPr>
            <a:xfrm>
              <a:off x="8094249" y="270796"/>
              <a:ext cx="3902201" cy="1545303"/>
            </a:xfrm>
            <a:prstGeom prst="rect">
              <a:avLst/>
            </a:prstGeom>
          </p:spPr>
        </p:pic>
      </p:grpSp>
    </p:spTree>
    <p:extLst>
      <p:ext uri="{BB962C8B-B14F-4D97-AF65-F5344CB8AC3E}">
        <p14:creationId xmlns:p14="http://schemas.microsoft.com/office/powerpoint/2010/main" val="3511151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5" name="Espace réservé de la date 4"/>
          <p:cNvSpPr>
            <a:spLocks noGrp="1"/>
          </p:cNvSpPr>
          <p:nvPr>
            <p:ph type="dt" sz="half" idx="14"/>
          </p:nvPr>
        </p:nvSpPr>
        <p:spPr/>
        <p:txBody>
          <a:bodyPr/>
          <a:lstStyle/>
          <a:p>
            <a:endParaRPr lang="fr-FR" dirty="0"/>
          </a:p>
        </p:txBody>
      </p:sp>
      <p:sp>
        <p:nvSpPr>
          <p:cNvPr id="7" name="Espace réservé du numéro de diapositive 6"/>
          <p:cNvSpPr>
            <a:spLocks noGrp="1"/>
          </p:cNvSpPr>
          <p:nvPr>
            <p:ph type="sldNum" sz="quarter" idx="16"/>
          </p:nvPr>
        </p:nvSpPr>
        <p:spPr/>
        <p:txBody>
          <a:bodyPr/>
          <a:lstStyle/>
          <a:p>
            <a:fld id="{733122C9-A0B9-462F-8757-0847AD287B63}" type="slidenum">
              <a:rPr lang="fr-FR" smtClean="0"/>
              <a:pPr/>
              <a:t>‹N°›</a:t>
            </a:fld>
            <a:endParaRPr lang="fr-FR" dirty="0"/>
          </a:p>
        </p:txBody>
      </p:sp>
    </p:spTree>
    <p:extLst>
      <p:ext uri="{BB962C8B-B14F-4D97-AF65-F5344CB8AC3E}">
        <p14:creationId xmlns:p14="http://schemas.microsoft.com/office/powerpoint/2010/main" val="1864080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630704" y="8301903"/>
            <a:ext cx="11534777" cy="445886"/>
          </a:xfrm>
          <a:prstGeom prst="rect">
            <a:avLst/>
          </a:prstGeom>
        </p:spPr>
        <p:txBody>
          <a:bodyPr lIns="45719" tIns="45719" rIns="45719" bIns="45719"/>
          <a:lstStyle>
            <a:lvl1pPr marL="0" indent="0" defTabSz="433439">
              <a:lnSpc>
                <a:spcPct val="100000"/>
              </a:lnSpc>
              <a:spcBef>
                <a:spcPts val="0"/>
              </a:spcBef>
              <a:buSzTx/>
              <a:buNone/>
              <a:defRPr sz="1891">
                <a:latin typeface="Lulo Clean One Bold"/>
                <a:ea typeface="Lulo Clean One Bold"/>
                <a:cs typeface="Lulo Clean One Bold"/>
                <a:sym typeface="Lulo Clean One Bold"/>
              </a:defRPr>
            </a:lvl1pPr>
          </a:lstStyle>
          <a:p>
            <a:r>
              <a:t>Author and Date</a:t>
            </a:r>
          </a:p>
        </p:txBody>
      </p:sp>
      <p:sp>
        <p:nvSpPr>
          <p:cNvPr id="12" name="Presentation Title"/>
          <p:cNvSpPr txBox="1">
            <a:spLocks noGrp="1"/>
          </p:cNvSpPr>
          <p:nvPr>
            <p:ph type="title" hasCustomPrompt="1"/>
          </p:nvPr>
        </p:nvSpPr>
        <p:spPr>
          <a:xfrm>
            <a:off x="633410" y="1802495"/>
            <a:ext cx="11534777" cy="3253741"/>
          </a:xfrm>
          <a:prstGeom prst="rect">
            <a:avLst/>
          </a:prstGeom>
        </p:spPr>
        <p:txBody>
          <a:bodyPr anchor="b"/>
          <a:lstStyle>
            <a:lvl1pPr>
              <a:defRPr sz="5775" spc="-115"/>
            </a:lvl1pPr>
          </a:lstStyle>
          <a:p>
            <a:r>
              <a:t>Presentation Title</a:t>
            </a:r>
          </a:p>
        </p:txBody>
      </p:sp>
      <p:sp>
        <p:nvSpPr>
          <p:cNvPr id="13" name="Body Level One…"/>
          <p:cNvSpPr txBox="1">
            <a:spLocks noGrp="1"/>
          </p:cNvSpPr>
          <p:nvPr>
            <p:ph type="body" sz="quarter" idx="1" hasCustomPrompt="1"/>
          </p:nvPr>
        </p:nvSpPr>
        <p:spPr>
          <a:xfrm>
            <a:off x="630705" y="5056234"/>
            <a:ext cx="11534775" cy="1333501"/>
          </a:xfrm>
          <a:prstGeom prst="rect">
            <a:avLst/>
          </a:prstGeom>
        </p:spPr>
        <p:txBody>
          <a:bodyPr/>
          <a:lstStyle>
            <a:lvl1pPr marL="0" indent="0" defTabSz="433439">
              <a:lnSpc>
                <a:spcPct val="100000"/>
              </a:lnSpc>
              <a:spcBef>
                <a:spcPts val="0"/>
              </a:spcBef>
              <a:buSzTx/>
              <a:buNone/>
              <a:defRPr sz="2888">
                <a:solidFill>
                  <a:schemeClr val="accent5">
                    <a:hueOff val="-82419"/>
                    <a:satOff val="-9513"/>
                    <a:lumOff val="-16343"/>
                  </a:schemeClr>
                </a:solidFill>
                <a:latin typeface="Lulo Clean One Bold"/>
                <a:ea typeface="Lulo Clean One Bold"/>
                <a:cs typeface="Lulo Clean One Bold"/>
                <a:sym typeface="Lulo Clean One Bold"/>
              </a:defRPr>
            </a:lvl1pPr>
            <a:lvl2pPr marL="0" indent="240058" defTabSz="433439">
              <a:lnSpc>
                <a:spcPct val="100000"/>
              </a:lnSpc>
              <a:spcBef>
                <a:spcPts val="0"/>
              </a:spcBef>
              <a:buSzTx/>
              <a:buNone/>
              <a:defRPr sz="2888">
                <a:solidFill>
                  <a:schemeClr val="accent5">
                    <a:hueOff val="-82419"/>
                    <a:satOff val="-9513"/>
                    <a:lumOff val="-16343"/>
                  </a:schemeClr>
                </a:solidFill>
                <a:latin typeface="Lulo Clean One Bold"/>
                <a:ea typeface="Lulo Clean One Bold"/>
                <a:cs typeface="Lulo Clean One Bold"/>
                <a:sym typeface="Lulo Clean One Bold"/>
              </a:defRPr>
            </a:lvl2pPr>
            <a:lvl3pPr marL="0" indent="480117" defTabSz="433439">
              <a:lnSpc>
                <a:spcPct val="100000"/>
              </a:lnSpc>
              <a:spcBef>
                <a:spcPts val="0"/>
              </a:spcBef>
              <a:buSzTx/>
              <a:buNone/>
              <a:defRPr sz="2888">
                <a:solidFill>
                  <a:schemeClr val="accent5">
                    <a:hueOff val="-82419"/>
                    <a:satOff val="-9513"/>
                    <a:lumOff val="-16343"/>
                  </a:schemeClr>
                </a:solidFill>
                <a:latin typeface="Lulo Clean One Bold"/>
                <a:ea typeface="Lulo Clean One Bold"/>
                <a:cs typeface="Lulo Clean One Bold"/>
                <a:sym typeface="Lulo Clean One Bold"/>
              </a:defRPr>
            </a:lvl3pPr>
            <a:lvl4pPr marL="0" indent="720174" defTabSz="433439">
              <a:lnSpc>
                <a:spcPct val="100000"/>
              </a:lnSpc>
              <a:spcBef>
                <a:spcPts val="0"/>
              </a:spcBef>
              <a:buSzTx/>
              <a:buNone/>
              <a:defRPr sz="2888">
                <a:solidFill>
                  <a:schemeClr val="accent5">
                    <a:hueOff val="-82419"/>
                    <a:satOff val="-9513"/>
                    <a:lumOff val="-16343"/>
                  </a:schemeClr>
                </a:solidFill>
                <a:latin typeface="Lulo Clean One Bold"/>
                <a:ea typeface="Lulo Clean One Bold"/>
                <a:cs typeface="Lulo Clean One Bold"/>
                <a:sym typeface="Lulo Clean One Bold"/>
              </a:defRPr>
            </a:lvl4pPr>
            <a:lvl5pPr marL="0" indent="960232" defTabSz="433439">
              <a:lnSpc>
                <a:spcPct val="100000"/>
              </a:lnSpc>
              <a:spcBef>
                <a:spcPts val="0"/>
              </a:spcBef>
              <a:buSzTx/>
              <a:buNone/>
              <a:defRPr sz="2888">
                <a:solidFill>
                  <a:schemeClr val="accent5">
                    <a:hueOff val="-82419"/>
                    <a:satOff val="-9513"/>
                    <a:lumOff val="-16343"/>
                  </a:schemeClr>
                </a:solidFill>
                <a:latin typeface="Lulo Clean One Bold"/>
                <a:ea typeface="Lulo Clean One Bold"/>
                <a:cs typeface="Lulo Clean One Bold"/>
                <a:sym typeface="Lulo Clean One Bold"/>
              </a:defRPr>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‹N°›</a:t>
            </a:fld>
            <a:endParaRPr dirty="0"/>
          </a:p>
        </p:txBody>
      </p:sp>
    </p:spTree>
    <p:extLst>
      <p:ext uri="{BB962C8B-B14F-4D97-AF65-F5344CB8AC3E}">
        <p14:creationId xmlns:p14="http://schemas.microsoft.com/office/powerpoint/2010/main" val="257234135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140435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fr-FR"/>
              <a:t>Modifiez le style du titre</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143958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2876167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fr-FR"/>
              <a:t>Modifiez le style du titre</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fr-FR"/>
              <a:t>Modifier les styles du texte du masque</a:t>
            </a:r>
          </a:p>
        </p:txBody>
      </p:sp>
      <p:sp>
        <p:nvSpPr>
          <p:cNvPr id="4" name="Content Placeholder 3"/>
          <p:cNvSpPr>
            <a:spLocks noGrp="1"/>
          </p:cNvSpPr>
          <p:nvPr>
            <p:ph sz="half" idx="2"/>
          </p:nvPr>
        </p:nvSpPr>
        <p:spPr>
          <a:xfrm>
            <a:off x="881779" y="3507105"/>
            <a:ext cx="5415676" cy="515842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fr-FR"/>
              <a:t>Modifier les styles du texte du masque</a:t>
            </a:r>
          </a:p>
        </p:txBody>
      </p:sp>
      <p:sp>
        <p:nvSpPr>
          <p:cNvPr id="6" name="Content Placeholder 5"/>
          <p:cNvSpPr>
            <a:spLocks noGrp="1"/>
          </p:cNvSpPr>
          <p:nvPr>
            <p:ph sz="quarter" idx="4"/>
          </p:nvPr>
        </p:nvSpPr>
        <p:spPr>
          <a:xfrm>
            <a:off x="6480811" y="3507105"/>
            <a:ext cx="5442347" cy="515842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endParaRPr lang="fr-FR" dirty="0"/>
          </a:p>
        </p:txBody>
      </p:sp>
      <p:sp>
        <p:nvSpPr>
          <p:cNvPr id="8" name="Footer Placeholder 7"/>
          <p:cNvSpPr>
            <a:spLocks noGrp="1"/>
          </p:cNvSpPr>
          <p:nvPr>
            <p:ph type="ftr" sz="quarter" idx="11"/>
          </p:nvPr>
        </p:nvSpPr>
        <p:spPr/>
        <p:txBody>
          <a:bodyPr/>
          <a:lstStyle/>
          <a:p>
            <a:endParaRPr lang="fr-FR" dirty="0"/>
          </a:p>
        </p:txBody>
      </p:sp>
      <p:sp>
        <p:nvSpPr>
          <p:cNvPr id="9" name="Slide Number Placeholder 8"/>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068119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endParaRPr lang="fr-FR" dirty="0"/>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2049279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fr-FR" dirty="0"/>
          </a:p>
        </p:txBody>
      </p:sp>
      <p:sp>
        <p:nvSpPr>
          <p:cNvPr id="3" name="Footer Placeholder 2"/>
          <p:cNvSpPr>
            <a:spLocks noGrp="1"/>
          </p:cNvSpPr>
          <p:nvPr>
            <p:ph type="ftr" sz="quarter" idx="11"/>
          </p:nvPr>
        </p:nvSpPr>
        <p:spPr/>
        <p:txBody>
          <a:bodyPr/>
          <a:lstStyle/>
          <a:p>
            <a:endParaRPr lang="fr-FR" dirty="0"/>
          </a:p>
        </p:txBody>
      </p:sp>
      <p:sp>
        <p:nvSpPr>
          <p:cNvPr id="4" name="Slide Number Placeholder 3"/>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1121985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fr-FR"/>
              <a:t>Modifiez le style du titre</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fr-FR"/>
              <a:t>Modifier les styles du texte du masque</a:t>
            </a:r>
          </a:p>
        </p:txBody>
      </p:sp>
      <p:sp>
        <p:nvSpPr>
          <p:cNvPr id="5" name="Date Placeholder 4"/>
          <p:cNvSpPr>
            <a:spLocks noGrp="1"/>
          </p:cNvSpPr>
          <p:nvPr>
            <p:ph type="dt" sz="half" idx="10"/>
          </p:nvPr>
        </p:nvSpPr>
        <p:spPr/>
        <p:txBody>
          <a:bodyPr/>
          <a:lstStyle/>
          <a:p>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670715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fr-FR"/>
              <a:t>Modifiez le style du titre</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fr-FR" dirty="0"/>
              <a:t>Cliquez sur l'icône pour ajouter une image</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fr-FR"/>
              <a:t>Modifier les styles du texte du masque</a:t>
            </a:r>
          </a:p>
        </p:txBody>
      </p:sp>
      <p:sp>
        <p:nvSpPr>
          <p:cNvPr id="5" name="Date Placeholder 4"/>
          <p:cNvSpPr>
            <a:spLocks noGrp="1"/>
          </p:cNvSpPr>
          <p:nvPr>
            <p:ph type="dt" sz="half" idx="10"/>
          </p:nvPr>
        </p:nvSpPr>
        <p:spPr/>
        <p:txBody>
          <a:bodyPr/>
          <a:lstStyle/>
          <a:p>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770529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endParaRPr lang="fr-FR" dirty="0"/>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fr-FR" dirty="0"/>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F15CCD5E-52F7-42F4-8ED1-7B4A5CE6C989}" type="slidenum">
              <a:rPr lang="fr-FR" smtClean="0"/>
              <a:t>‹N°›</a:t>
            </a:fld>
            <a:endParaRPr lang="fr-FR" dirty="0"/>
          </a:p>
        </p:txBody>
      </p:sp>
    </p:spTree>
    <p:extLst>
      <p:ext uri="{BB962C8B-B14F-4D97-AF65-F5344CB8AC3E}">
        <p14:creationId xmlns:p14="http://schemas.microsoft.com/office/powerpoint/2010/main" val="3786931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hf hdr="0" ftr="0" dt="0"/>
  <p:txStyles>
    <p:title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l" defTabSz="1280160" rtl="0" eaLnBrk="1" latinLnBrk="0" hangingPunct="1">
        <a:defRPr sz="2520" kern="1200">
          <a:solidFill>
            <a:schemeClr val="tx1"/>
          </a:solidFill>
          <a:latin typeface="+mn-lt"/>
          <a:ea typeface="+mn-ea"/>
          <a:cs typeface="+mn-cs"/>
        </a:defRPr>
      </a:lvl1pPr>
      <a:lvl2pPr marL="640080" algn="l" defTabSz="1280160" rtl="0" eaLnBrk="1" latinLnBrk="0" hangingPunct="1">
        <a:defRPr sz="2520" kern="1200">
          <a:solidFill>
            <a:schemeClr val="tx1"/>
          </a:solidFill>
          <a:latin typeface="+mn-lt"/>
          <a:ea typeface="+mn-ea"/>
          <a:cs typeface="+mn-cs"/>
        </a:defRPr>
      </a:lvl2pPr>
      <a:lvl3pPr marL="1280160" algn="l" defTabSz="1280160" rtl="0" eaLnBrk="1" latinLnBrk="0" hangingPunct="1">
        <a:defRPr sz="2520" kern="1200">
          <a:solidFill>
            <a:schemeClr val="tx1"/>
          </a:solidFill>
          <a:latin typeface="+mn-lt"/>
          <a:ea typeface="+mn-ea"/>
          <a:cs typeface="+mn-cs"/>
        </a:defRPr>
      </a:lvl3pPr>
      <a:lvl4pPr marL="1920240" algn="l" defTabSz="1280160" rtl="0" eaLnBrk="1" latinLnBrk="0" hangingPunct="1">
        <a:defRPr sz="2520" kern="1200">
          <a:solidFill>
            <a:schemeClr val="tx1"/>
          </a:solidFill>
          <a:latin typeface="+mn-lt"/>
          <a:ea typeface="+mn-ea"/>
          <a:cs typeface="+mn-cs"/>
        </a:defRPr>
      </a:lvl4pPr>
      <a:lvl5pPr marL="2560320" algn="l" defTabSz="1280160" rtl="0" eaLnBrk="1" latinLnBrk="0" hangingPunct="1">
        <a:defRPr sz="2520" kern="1200">
          <a:solidFill>
            <a:schemeClr val="tx1"/>
          </a:solidFill>
          <a:latin typeface="+mn-lt"/>
          <a:ea typeface="+mn-ea"/>
          <a:cs typeface="+mn-cs"/>
        </a:defRPr>
      </a:lvl5pPr>
      <a:lvl6pPr marL="3200400" algn="l" defTabSz="1280160" rtl="0" eaLnBrk="1" latinLnBrk="0" hangingPunct="1">
        <a:defRPr sz="2520" kern="1200">
          <a:solidFill>
            <a:schemeClr val="tx1"/>
          </a:solidFill>
          <a:latin typeface="+mn-lt"/>
          <a:ea typeface="+mn-ea"/>
          <a:cs typeface="+mn-cs"/>
        </a:defRPr>
      </a:lvl6pPr>
      <a:lvl7pPr marL="3840480" algn="l" defTabSz="1280160" rtl="0" eaLnBrk="1" latinLnBrk="0" hangingPunct="1">
        <a:defRPr sz="2520" kern="1200">
          <a:solidFill>
            <a:schemeClr val="tx1"/>
          </a:solidFill>
          <a:latin typeface="+mn-lt"/>
          <a:ea typeface="+mn-ea"/>
          <a:cs typeface="+mn-cs"/>
        </a:defRPr>
      </a:lvl7pPr>
      <a:lvl8pPr marL="4480560" algn="l" defTabSz="1280160" rtl="0" eaLnBrk="1" latinLnBrk="0" hangingPunct="1">
        <a:defRPr sz="2520" kern="1200">
          <a:solidFill>
            <a:schemeClr val="tx1"/>
          </a:solidFill>
          <a:latin typeface="+mn-lt"/>
          <a:ea typeface="+mn-ea"/>
          <a:cs typeface="+mn-cs"/>
        </a:defRPr>
      </a:lvl8pPr>
      <a:lvl9pPr marL="5120640" algn="l" defTabSz="1280160" rtl="0"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5" Type="http://schemas.microsoft.com/office/2007/relationships/hdphoto" Target="../media/hdphoto1.wdp"/><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40.emf"/><Relationship Id="rId5" Type="http://schemas.openxmlformats.org/officeDocument/2006/relationships/image" Target="../media/image39.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4.xml"/><Relationship Id="rId1" Type="http://schemas.openxmlformats.org/officeDocument/2006/relationships/slideLayout" Target="../slideLayouts/slideLayout14.xml"/><Relationship Id="rId5" Type="http://schemas.openxmlformats.org/officeDocument/2006/relationships/image" Target="../media/image45.png"/><Relationship Id="rId4" Type="http://schemas.openxmlformats.org/officeDocument/2006/relationships/image" Target="../media/image44.emf"/></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47.png"/><Relationship Id="rId4" Type="http://schemas.microsoft.com/office/2007/relationships/hdphoto" Target="../media/hdphoto3.wdp"/><Relationship Id="rId9"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55.png"/><Relationship Id="rId5" Type="http://schemas.openxmlformats.org/officeDocument/2006/relationships/image" Target="../media/image54.wmf"/><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chart" Target="../charts/chart1.xml"/><Relationship Id="rId7"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824247" y="4259687"/>
            <a:ext cx="11153105" cy="3832023"/>
          </a:xfrm>
          <a:prstGeom prst="rect">
            <a:avLst/>
          </a:prstGeom>
        </p:spPr>
        <p:txBody>
          <a:bodyPr>
            <a:noAutofit/>
          </a:bodyPr>
          <a:lst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a:lstStyle>
          <a:p>
            <a:pPr algn="ctr">
              <a:lnSpc>
                <a:spcPts val="10000"/>
              </a:lnSpc>
            </a:pPr>
            <a:r>
              <a:rPr lang="fr-FR" sz="13800" b="1" dirty="0">
                <a:latin typeface="Arial Narrow" panose="020B0606020202030204" pitchFamily="34" charset="0"/>
              </a:rPr>
              <a:t>Formation </a:t>
            </a:r>
          </a:p>
          <a:p>
            <a:pPr algn="ctr">
              <a:lnSpc>
                <a:spcPts val="10000"/>
              </a:lnSpc>
            </a:pPr>
            <a:r>
              <a:rPr lang="fr-FR" sz="8800" b="1" dirty="0">
                <a:latin typeface="Arial Narrow" panose="020B0606020202030204" pitchFamily="34" charset="0"/>
              </a:rPr>
              <a:t>Climat et Transition écologique et sociale</a:t>
            </a:r>
            <a:endParaRPr lang="fr-FR" sz="13800" b="1" dirty="0">
              <a:latin typeface="Arial Narrow" panose="020B0606020202030204" pitchFamily="34" charset="0"/>
            </a:endParaRPr>
          </a:p>
        </p:txBody>
      </p:sp>
      <p:sp>
        <p:nvSpPr>
          <p:cNvPr id="4" name="Rectangle 3"/>
          <p:cNvSpPr/>
          <p:nvPr/>
        </p:nvSpPr>
        <p:spPr>
          <a:xfrm>
            <a:off x="421105" y="397042"/>
            <a:ext cx="11971421" cy="8783054"/>
          </a:xfrm>
          <a:prstGeom prst="rect">
            <a:avLst/>
          </a:prstGeom>
          <a:noFill/>
          <a:ln w="838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Picture 2"/>
          <p:cNvPicPr>
            <a:picLocks noChangeAspect="1" noChangeArrowheads="1"/>
          </p:cNvPicPr>
          <p:nvPr/>
        </p:nvPicPr>
        <p:blipFill>
          <a:blip r:embed="rId2">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32827" y="1049727"/>
            <a:ext cx="2974316" cy="283647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Espace réservé du numéro de diapositive 1"/>
          <p:cNvSpPr txBox="1">
            <a:spLocks/>
          </p:cNvSpPr>
          <p:nvPr/>
        </p:nvSpPr>
        <p:spPr>
          <a:xfrm>
            <a:off x="11977352" y="8768699"/>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a:t>
            </a:fld>
            <a:endParaRPr lang="fr-FR" sz="2800" b="1" dirty="0"/>
          </a:p>
        </p:txBody>
      </p:sp>
    </p:spTree>
    <p:extLst>
      <p:ext uri="{BB962C8B-B14F-4D97-AF65-F5344CB8AC3E}">
        <p14:creationId xmlns:p14="http://schemas.microsoft.com/office/powerpoint/2010/main" val="617746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rme libre 10"/>
          <p:cNvSpPr/>
          <p:nvPr/>
        </p:nvSpPr>
        <p:spPr>
          <a:xfrm>
            <a:off x="1463624" y="3737921"/>
            <a:ext cx="10832100" cy="5519145"/>
          </a:xfrm>
          <a:custGeom>
            <a:avLst/>
            <a:gdLst>
              <a:gd name="connsiteX0" fmla="*/ 0 w 11165306"/>
              <a:gd name="connsiteY0" fmla="*/ 1812758 h 5579302"/>
              <a:gd name="connsiteX1" fmla="*/ 978569 w 11165306"/>
              <a:gd name="connsiteY1" fmla="*/ 593558 h 5579302"/>
              <a:gd name="connsiteX2" fmla="*/ 2085474 w 11165306"/>
              <a:gd name="connsiteY2" fmla="*/ 336884 h 5579302"/>
              <a:gd name="connsiteX3" fmla="*/ 2983832 w 11165306"/>
              <a:gd name="connsiteY3" fmla="*/ 673768 h 5579302"/>
              <a:gd name="connsiteX4" fmla="*/ 6192253 w 11165306"/>
              <a:gd name="connsiteY4" fmla="*/ 5133473 h 5579302"/>
              <a:gd name="connsiteX5" fmla="*/ 7491664 w 11165306"/>
              <a:gd name="connsiteY5" fmla="*/ 5053263 h 5579302"/>
              <a:gd name="connsiteX6" fmla="*/ 9176085 w 11165306"/>
              <a:gd name="connsiteY6" fmla="*/ 1876926 h 5579302"/>
              <a:gd name="connsiteX7" fmla="*/ 9897979 w 11165306"/>
              <a:gd name="connsiteY7" fmla="*/ 352926 h 5579302"/>
              <a:gd name="connsiteX8" fmla="*/ 11165306 w 11165306"/>
              <a:gd name="connsiteY8" fmla="*/ 0 h 5579302"/>
              <a:gd name="connsiteX9" fmla="*/ 11165306 w 11165306"/>
              <a:gd name="connsiteY9" fmla="*/ 0 h 5579302"/>
              <a:gd name="connsiteX0" fmla="*/ 0 w 11165306"/>
              <a:gd name="connsiteY0" fmla="*/ 1812758 h 5666408"/>
              <a:gd name="connsiteX1" fmla="*/ 978569 w 11165306"/>
              <a:gd name="connsiteY1" fmla="*/ 593558 h 5666408"/>
              <a:gd name="connsiteX2" fmla="*/ 2085474 w 11165306"/>
              <a:gd name="connsiteY2" fmla="*/ 336884 h 5666408"/>
              <a:gd name="connsiteX3" fmla="*/ 2983832 w 11165306"/>
              <a:gd name="connsiteY3" fmla="*/ 673768 h 5666408"/>
              <a:gd name="connsiteX4" fmla="*/ 6192253 w 11165306"/>
              <a:gd name="connsiteY4" fmla="*/ 5133473 h 5666408"/>
              <a:gd name="connsiteX5" fmla="*/ 7491664 w 11165306"/>
              <a:gd name="connsiteY5" fmla="*/ 5053263 h 5666408"/>
              <a:gd name="connsiteX6" fmla="*/ 9897979 w 11165306"/>
              <a:gd name="connsiteY6" fmla="*/ 352926 h 5666408"/>
              <a:gd name="connsiteX7" fmla="*/ 11165306 w 11165306"/>
              <a:gd name="connsiteY7" fmla="*/ 0 h 5666408"/>
              <a:gd name="connsiteX8" fmla="*/ 11165306 w 11165306"/>
              <a:gd name="connsiteY8" fmla="*/ 0 h 5666408"/>
              <a:gd name="connsiteX0" fmla="*/ 0 w 11165306"/>
              <a:gd name="connsiteY0" fmla="*/ 1812758 h 5666408"/>
              <a:gd name="connsiteX1" fmla="*/ 978569 w 11165306"/>
              <a:gd name="connsiteY1" fmla="*/ 593558 h 5666408"/>
              <a:gd name="connsiteX2" fmla="*/ 2085474 w 11165306"/>
              <a:gd name="connsiteY2" fmla="*/ 336884 h 5666408"/>
              <a:gd name="connsiteX3" fmla="*/ 2983832 w 11165306"/>
              <a:gd name="connsiteY3" fmla="*/ 673768 h 5666408"/>
              <a:gd name="connsiteX4" fmla="*/ 6384758 w 11165306"/>
              <a:gd name="connsiteY4" fmla="*/ 5133473 h 5666408"/>
              <a:gd name="connsiteX5" fmla="*/ 7491664 w 11165306"/>
              <a:gd name="connsiteY5" fmla="*/ 5053263 h 5666408"/>
              <a:gd name="connsiteX6" fmla="*/ 9897979 w 11165306"/>
              <a:gd name="connsiteY6" fmla="*/ 352926 h 5666408"/>
              <a:gd name="connsiteX7" fmla="*/ 11165306 w 11165306"/>
              <a:gd name="connsiteY7" fmla="*/ 0 h 5666408"/>
              <a:gd name="connsiteX8" fmla="*/ 11165306 w 11165306"/>
              <a:gd name="connsiteY8" fmla="*/ 0 h 5666408"/>
              <a:gd name="connsiteX0" fmla="*/ 0 w 11165306"/>
              <a:gd name="connsiteY0" fmla="*/ 1953015 h 5798034"/>
              <a:gd name="connsiteX1" fmla="*/ 978569 w 11165306"/>
              <a:gd name="connsiteY1" fmla="*/ 733815 h 5798034"/>
              <a:gd name="connsiteX2" fmla="*/ 2085474 w 11165306"/>
              <a:gd name="connsiteY2" fmla="*/ 477141 h 5798034"/>
              <a:gd name="connsiteX3" fmla="*/ 2983832 w 11165306"/>
              <a:gd name="connsiteY3" fmla="*/ 814025 h 5798034"/>
              <a:gd name="connsiteX4" fmla="*/ 6384758 w 11165306"/>
              <a:gd name="connsiteY4" fmla="*/ 5273730 h 5798034"/>
              <a:gd name="connsiteX5" fmla="*/ 7732295 w 11165306"/>
              <a:gd name="connsiteY5" fmla="*/ 5177477 h 5798034"/>
              <a:gd name="connsiteX6" fmla="*/ 9897979 w 11165306"/>
              <a:gd name="connsiteY6" fmla="*/ 493183 h 5798034"/>
              <a:gd name="connsiteX7" fmla="*/ 11165306 w 11165306"/>
              <a:gd name="connsiteY7" fmla="*/ 140257 h 5798034"/>
              <a:gd name="connsiteX8" fmla="*/ 11165306 w 11165306"/>
              <a:gd name="connsiteY8" fmla="*/ 140257 h 5798034"/>
              <a:gd name="connsiteX0" fmla="*/ 0 w 11165306"/>
              <a:gd name="connsiteY0" fmla="*/ 1953015 h 5798034"/>
              <a:gd name="connsiteX1" fmla="*/ 978569 w 11165306"/>
              <a:gd name="connsiteY1" fmla="*/ 733815 h 5798034"/>
              <a:gd name="connsiteX2" fmla="*/ 2983832 w 11165306"/>
              <a:gd name="connsiteY2" fmla="*/ 814025 h 5798034"/>
              <a:gd name="connsiteX3" fmla="*/ 6384758 w 11165306"/>
              <a:gd name="connsiteY3" fmla="*/ 5273730 h 5798034"/>
              <a:gd name="connsiteX4" fmla="*/ 7732295 w 11165306"/>
              <a:gd name="connsiteY4" fmla="*/ 5177477 h 5798034"/>
              <a:gd name="connsiteX5" fmla="*/ 9897979 w 11165306"/>
              <a:gd name="connsiteY5" fmla="*/ 493183 h 5798034"/>
              <a:gd name="connsiteX6" fmla="*/ 11165306 w 11165306"/>
              <a:gd name="connsiteY6" fmla="*/ 140257 h 5798034"/>
              <a:gd name="connsiteX7" fmla="*/ 11165306 w 11165306"/>
              <a:gd name="connsiteY7" fmla="*/ 140257 h 5798034"/>
              <a:gd name="connsiteX0" fmla="*/ 0 w 11165306"/>
              <a:gd name="connsiteY0" fmla="*/ 1953015 h 5798034"/>
              <a:gd name="connsiteX1" fmla="*/ 978569 w 11165306"/>
              <a:gd name="connsiteY1" fmla="*/ 589436 h 5798034"/>
              <a:gd name="connsiteX2" fmla="*/ 2983832 w 11165306"/>
              <a:gd name="connsiteY2" fmla="*/ 814025 h 5798034"/>
              <a:gd name="connsiteX3" fmla="*/ 6384758 w 11165306"/>
              <a:gd name="connsiteY3" fmla="*/ 5273730 h 5798034"/>
              <a:gd name="connsiteX4" fmla="*/ 7732295 w 11165306"/>
              <a:gd name="connsiteY4" fmla="*/ 5177477 h 5798034"/>
              <a:gd name="connsiteX5" fmla="*/ 9897979 w 11165306"/>
              <a:gd name="connsiteY5" fmla="*/ 493183 h 5798034"/>
              <a:gd name="connsiteX6" fmla="*/ 11165306 w 11165306"/>
              <a:gd name="connsiteY6" fmla="*/ 140257 h 5798034"/>
              <a:gd name="connsiteX7" fmla="*/ 11165306 w 11165306"/>
              <a:gd name="connsiteY7" fmla="*/ 140257 h 5798034"/>
              <a:gd name="connsiteX0" fmla="*/ 0 w 11165306"/>
              <a:gd name="connsiteY0" fmla="*/ 1953015 h 5798034"/>
              <a:gd name="connsiteX1" fmla="*/ 978569 w 11165306"/>
              <a:gd name="connsiteY1" fmla="*/ 589436 h 5798034"/>
              <a:gd name="connsiteX2" fmla="*/ 2983832 w 11165306"/>
              <a:gd name="connsiteY2" fmla="*/ 814025 h 5798034"/>
              <a:gd name="connsiteX3" fmla="*/ 6384758 w 11165306"/>
              <a:gd name="connsiteY3" fmla="*/ 5273730 h 5798034"/>
              <a:gd name="connsiteX4" fmla="*/ 7732295 w 11165306"/>
              <a:gd name="connsiteY4" fmla="*/ 5177477 h 5798034"/>
              <a:gd name="connsiteX5" fmla="*/ 9897979 w 11165306"/>
              <a:gd name="connsiteY5" fmla="*/ 493183 h 5798034"/>
              <a:gd name="connsiteX6" fmla="*/ 11165306 w 11165306"/>
              <a:gd name="connsiteY6" fmla="*/ 140257 h 5798034"/>
              <a:gd name="connsiteX7" fmla="*/ 11165306 w 11165306"/>
              <a:gd name="connsiteY7" fmla="*/ 140257 h 5798034"/>
              <a:gd name="connsiteX0" fmla="*/ 0 w 11165306"/>
              <a:gd name="connsiteY0" fmla="*/ 1953015 h 5798034"/>
              <a:gd name="connsiteX1" fmla="*/ 978569 w 11165306"/>
              <a:gd name="connsiteY1" fmla="*/ 589436 h 5798034"/>
              <a:gd name="connsiteX2" fmla="*/ 2983832 w 11165306"/>
              <a:gd name="connsiteY2" fmla="*/ 814025 h 5798034"/>
              <a:gd name="connsiteX3" fmla="*/ 6384758 w 11165306"/>
              <a:gd name="connsiteY3" fmla="*/ 5273730 h 5798034"/>
              <a:gd name="connsiteX4" fmla="*/ 7732295 w 11165306"/>
              <a:gd name="connsiteY4" fmla="*/ 5177477 h 5798034"/>
              <a:gd name="connsiteX5" fmla="*/ 9897979 w 11165306"/>
              <a:gd name="connsiteY5" fmla="*/ 493183 h 5798034"/>
              <a:gd name="connsiteX6" fmla="*/ 11165306 w 11165306"/>
              <a:gd name="connsiteY6" fmla="*/ 140257 h 5798034"/>
              <a:gd name="connsiteX7" fmla="*/ 11165306 w 11165306"/>
              <a:gd name="connsiteY7" fmla="*/ 140257 h 5798034"/>
              <a:gd name="connsiteX0" fmla="*/ 0 w 10716127"/>
              <a:gd name="connsiteY0" fmla="*/ 1215079 h 5798034"/>
              <a:gd name="connsiteX1" fmla="*/ 529390 w 10716127"/>
              <a:gd name="connsiteY1" fmla="*/ 589436 h 5798034"/>
              <a:gd name="connsiteX2" fmla="*/ 2534653 w 10716127"/>
              <a:gd name="connsiteY2" fmla="*/ 814025 h 5798034"/>
              <a:gd name="connsiteX3" fmla="*/ 5935579 w 10716127"/>
              <a:gd name="connsiteY3" fmla="*/ 5273730 h 5798034"/>
              <a:gd name="connsiteX4" fmla="*/ 7283116 w 10716127"/>
              <a:gd name="connsiteY4" fmla="*/ 5177477 h 5798034"/>
              <a:gd name="connsiteX5" fmla="*/ 9448800 w 10716127"/>
              <a:gd name="connsiteY5" fmla="*/ 493183 h 5798034"/>
              <a:gd name="connsiteX6" fmla="*/ 10716127 w 10716127"/>
              <a:gd name="connsiteY6" fmla="*/ 140257 h 5798034"/>
              <a:gd name="connsiteX7" fmla="*/ 10716127 w 10716127"/>
              <a:gd name="connsiteY7" fmla="*/ 140257 h 5798034"/>
              <a:gd name="connsiteX0" fmla="*/ 0 w 10716127"/>
              <a:gd name="connsiteY0" fmla="*/ 1215079 h 5798034"/>
              <a:gd name="connsiteX1" fmla="*/ 529390 w 10716127"/>
              <a:gd name="connsiteY1" fmla="*/ 589436 h 5798034"/>
              <a:gd name="connsiteX2" fmla="*/ 2534653 w 10716127"/>
              <a:gd name="connsiteY2" fmla="*/ 814025 h 5798034"/>
              <a:gd name="connsiteX3" fmla="*/ 5935579 w 10716127"/>
              <a:gd name="connsiteY3" fmla="*/ 5273730 h 5798034"/>
              <a:gd name="connsiteX4" fmla="*/ 7283116 w 10716127"/>
              <a:gd name="connsiteY4" fmla="*/ 5177477 h 5798034"/>
              <a:gd name="connsiteX5" fmla="*/ 9448800 w 10716127"/>
              <a:gd name="connsiteY5" fmla="*/ 493183 h 5798034"/>
              <a:gd name="connsiteX6" fmla="*/ 10716127 w 10716127"/>
              <a:gd name="connsiteY6" fmla="*/ 140257 h 5798034"/>
              <a:gd name="connsiteX7" fmla="*/ 10716127 w 10716127"/>
              <a:gd name="connsiteY7" fmla="*/ 140257 h 5798034"/>
              <a:gd name="connsiteX0" fmla="*/ 0 w 10716127"/>
              <a:gd name="connsiteY0" fmla="*/ 1215079 h 5836731"/>
              <a:gd name="connsiteX1" fmla="*/ 529390 w 10716127"/>
              <a:gd name="connsiteY1" fmla="*/ 589436 h 5836731"/>
              <a:gd name="connsiteX2" fmla="*/ 2534653 w 10716127"/>
              <a:gd name="connsiteY2" fmla="*/ 814025 h 5836731"/>
              <a:gd name="connsiteX3" fmla="*/ 5694948 w 10716127"/>
              <a:gd name="connsiteY3" fmla="*/ 5337899 h 5836731"/>
              <a:gd name="connsiteX4" fmla="*/ 7283116 w 10716127"/>
              <a:gd name="connsiteY4" fmla="*/ 5177477 h 5836731"/>
              <a:gd name="connsiteX5" fmla="*/ 9448800 w 10716127"/>
              <a:gd name="connsiteY5" fmla="*/ 493183 h 5836731"/>
              <a:gd name="connsiteX6" fmla="*/ 10716127 w 10716127"/>
              <a:gd name="connsiteY6" fmla="*/ 140257 h 5836731"/>
              <a:gd name="connsiteX7" fmla="*/ 10716127 w 10716127"/>
              <a:gd name="connsiteY7" fmla="*/ 140257 h 5836731"/>
              <a:gd name="connsiteX0" fmla="*/ 0 w 10716127"/>
              <a:gd name="connsiteY0" fmla="*/ 1207609 h 5774794"/>
              <a:gd name="connsiteX1" fmla="*/ 529390 w 10716127"/>
              <a:gd name="connsiteY1" fmla="*/ 581966 h 5774794"/>
              <a:gd name="connsiteX2" fmla="*/ 2534653 w 10716127"/>
              <a:gd name="connsiteY2" fmla="*/ 806555 h 5774794"/>
              <a:gd name="connsiteX3" fmla="*/ 5694948 w 10716127"/>
              <a:gd name="connsiteY3" fmla="*/ 5330429 h 5774794"/>
              <a:gd name="connsiteX4" fmla="*/ 7732295 w 10716127"/>
              <a:gd name="connsiteY4" fmla="*/ 5057712 h 5774794"/>
              <a:gd name="connsiteX5" fmla="*/ 9448800 w 10716127"/>
              <a:gd name="connsiteY5" fmla="*/ 485713 h 5774794"/>
              <a:gd name="connsiteX6" fmla="*/ 10716127 w 10716127"/>
              <a:gd name="connsiteY6" fmla="*/ 132787 h 5774794"/>
              <a:gd name="connsiteX7" fmla="*/ 10716127 w 10716127"/>
              <a:gd name="connsiteY7" fmla="*/ 132787 h 5774794"/>
              <a:gd name="connsiteX0" fmla="*/ 0 w 10716127"/>
              <a:gd name="connsiteY0" fmla="*/ 1074822 h 5607195"/>
              <a:gd name="connsiteX1" fmla="*/ 529390 w 10716127"/>
              <a:gd name="connsiteY1" fmla="*/ 449179 h 5607195"/>
              <a:gd name="connsiteX2" fmla="*/ 2534653 w 10716127"/>
              <a:gd name="connsiteY2" fmla="*/ 673768 h 5607195"/>
              <a:gd name="connsiteX3" fmla="*/ 5694948 w 10716127"/>
              <a:gd name="connsiteY3" fmla="*/ 5197642 h 5607195"/>
              <a:gd name="connsiteX4" fmla="*/ 7732295 w 10716127"/>
              <a:gd name="connsiteY4" fmla="*/ 4924925 h 5607195"/>
              <a:gd name="connsiteX5" fmla="*/ 9208169 w 10716127"/>
              <a:gd name="connsiteY5" fmla="*/ 1042736 h 5607195"/>
              <a:gd name="connsiteX6" fmla="*/ 10716127 w 10716127"/>
              <a:gd name="connsiteY6" fmla="*/ 0 h 5607195"/>
              <a:gd name="connsiteX7" fmla="*/ 10716127 w 10716127"/>
              <a:gd name="connsiteY7" fmla="*/ 0 h 5607195"/>
              <a:gd name="connsiteX0" fmla="*/ 0 w 10818979"/>
              <a:gd name="connsiteY0" fmla="*/ 1113660 h 5646033"/>
              <a:gd name="connsiteX1" fmla="*/ 529390 w 10818979"/>
              <a:gd name="connsiteY1" fmla="*/ 488017 h 5646033"/>
              <a:gd name="connsiteX2" fmla="*/ 2534653 w 10818979"/>
              <a:gd name="connsiteY2" fmla="*/ 712606 h 5646033"/>
              <a:gd name="connsiteX3" fmla="*/ 5694948 w 10818979"/>
              <a:gd name="connsiteY3" fmla="*/ 5236480 h 5646033"/>
              <a:gd name="connsiteX4" fmla="*/ 7732295 w 10818979"/>
              <a:gd name="connsiteY4" fmla="*/ 4963763 h 5646033"/>
              <a:gd name="connsiteX5" fmla="*/ 9208169 w 10818979"/>
              <a:gd name="connsiteY5" fmla="*/ 1081574 h 5646033"/>
              <a:gd name="connsiteX6" fmla="*/ 10716127 w 10818979"/>
              <a:gd name="connsiteY6" fmla="*/ 38838 h 5646033"/>
              <a:gd name="connsiteX7" fmla="*/ 10680443 w 10818979"/>
              <a:gd name="connsiteY7" fmla="*/ 244020 h 5646033"/>
              <a:gd name="connsiteX0" fmla="*/ 0 w 10716127"/>
              <a:gd name="connsiteY0" fmla="*/ 1074822 h 5607195"/>
              <a:gd name="connsiteX1" fmla="*/ 529390 w 10716127"/>
              <a:gd name="connsiteY1" fmla="*/ 449179 h 5607195"/>
              <a:gd name="connsiteX2" fmla="*/ 2534653 w 10716127"/>
              <a:gd name="connsiteY2" fmla="*/ 673768 h 5607195"/>
              <a:gd name="connsiteX3" fmla="*/ 5694948 w 10716127"/>
              <a:gd name="connsiteY3" fmla="*/ 5197642 h 5607195"/>
              <a:gd name="connsiteX4" fmla="*/ 7732295 w 10716127"/>
              <a:gd name="connsiteY4" fmla="*/ 4924925 h 5607195"/>
              <a:gd name="connsiteX5" fmla="*/ 9208169 w 10716127"/>
              <a:gd name="connsiteY5" fmla="*/ 1042736 h 5607195"/>
              <a:gd name="connsiteX6" fmla="*/ 10716127 w 10716127"/>
              <a:gd name="connsiteY6" fmla="*/ 0 h 5607195"/>
              <a:gd name="connsiteX0" fmla="*/ 0 w 10832100"/>
              <a:gd name="connsiteY0" fmla="*/ 986772 h 5519145"/>
              <a:gd name="connsiteX1" fmla="*/ 529390 w 10832100"/>
              <a:gd name="connsiteY1" fmla="*/ 361129 h 5519145"/>
              <a:gd name="connsiteX2" fmla="*/ 2534653 w 10832100"/>
              <a:gd name="connsiteY2" fmla="*/ 585718 h 5519145"/>
              <a:gd name="connsiteX3" fmla="*/ 5694948 w 10832100"/>
              <a:gd name="connsiteY3" fmla="*/ 5109592 h 5519145"/>
              <a:gd name="connsiteX4" fmla="*/ 7732295 w 10832100"/>
              <a:gd name="connsiteY4" fmla="*/ 4836875 h 5519145"/>
              <a:gd name="connsiteX5" fmla="*/ 9208169 w 10832100"/>
              <a:gd name="connsiteY5" fmla="*/ 954686 h 5519145"/>
              <a:gd name="connsiteX6" fmla="*/ 10832100 w 10832100"/>
              <a:gd name="connsiteY6" fmla="*/ 326775 h 5519145"/>
              <a:gd name="connsiteX0" fmla="*/ 0 w 10832100"/>
              <a:gd name="connsiteY0" fmla="*/ 986772 h 5519145"/>
              <a:gd name="connsiteX1" fmla="*/ 529390 w 10832100"/>
              <a:gd name="connsiteY1" fmla="*/ 361129 h 5519145"/>
              <a:gd name="connsiteX2" fmla="*/ 2534653 w 10832100"/>
              <a:gd name="connsiteY2" fmla="*/ 585718 h 5519145"/>
              <a:gd name="connsiteX3" fmla="*/ 5694948 w 10832100"/>
              <a:gd name="connsiteY3" fmla="*/ 5109592 h 5519145"/>
              <a:gd name="connsiteX4" fmla="*/ 7732295 w 10832100"/>
              <a:gd name="connsiteY4" fmla="*/ 4836875 h 5519145"/>
              <a:gd name="connsiteX5" fmla="*/ 9208169 w 10832100"/>
              <a:gd name="connsiteY5" fmla="*/ 954686 h 5519145"/>
              <a:gd name="connsiteX6" fmla="*/ 10832100 w 10832100"/>
              <a:gd name="connsiteY6" fmla="*/ 326775 h 5519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32100" h="5519145">
                <a:moveTo>
                  <a:pt x="0" y="986772"/>
                </a:moveTo>
                <a:cubicBezTo>
                  <a:pt x="315495" y="500161"/>
                  <a:pt x="74864" y="829024"/>
                  <a:pt x="529390" y="361129"/>
                </a:cubicBezTo>
                <a:cubicBezTo>
                  <a:pt x="983916" y="-106766"/>
                  <a:pt x="1673727" y="-205692"/>
                  <a:pt x="2534653" y="585718"/>
                </a:cubicBezTo>
                <a:cubicBezTo>
                  <a:pt x="3395579" y="1377128"/>
                  <a:pt x="4828674" y="4401066"/>
                  <a:pt x="5694948" y="5109592"/>
                </a:cubicBezTo>
                <a:cubicBezTo>
                  <a:pt x="6561222" y="5818118"/>
                  <a:pt x="7146758" y="5529359"/>
                  <a:pt x="7732295" y="4836875"/>
                </a:cubicBezTo>
                <a:cubicBezTo>
                  <a:pt x="8317832" y="4144391"/>
                  <a:pt x="8691535" y="1706369"/>
                  <a:pt x="9208169" y="954686"/>
                </a:cubicBezTo>
                <a:cubicBezTo>
                  <a:pt x="9724803" y="203003"/>
                  <a:pt x="10448446" y="337013"/>
                  <a:pt x="10832100" y="326775"/>
                </a:cubicBezTo>
              </a:path>
            </a:pathLst>
          </a:custGeom>
          <a:noFill/>
          <a:ln w="762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p:cNvSpPr txBox="1"/>
          <p:nvPr/>
        </p:nvSpPr>
        <p:spPr>
          <a:xfrm>
            <a:off x="3050059" y="4320233"/>
            <a:ext cx="2200731" cy="769441"/>
          </a:xfrm>
          <a:prstGeom prst="rect">
            <a:avLst/>
          </a:prstGeom>
          <a:solidFill>
            <a:schemeClr val="bg1"/>
          </a:solidFill>
        </p:spPr>
        <p:txBody>
          <a:bodyPr wrap="none" rtlCol="0">
            <a:spAutoFit/>
          </a:bodyPr>
          <a:lstStyle/>
          <a:p>
            <a:r>
              <a:rPr lang="fr-FR" sz="4400" dirty="0">
                <a:solidFill>
                  <a:srgbClr val="C00000"/>
                </a:solidFill>
                <a:latin typeface="Arial Black" panose="020B0A04020102020204" pitchFamily="34" charset="0"/>
              </a:rPr>
              <a:t>Colère</a:t>
            </a:r>
          </a:p>
        </p:txBody>
      </p:sp>
      <p:sp>
        <p:nvSpPr>
          <p:cNvPr id="5" name="ZoneTexte 4"/>
          <p:cNvSpPr txBox="1"/>
          <p:nvPr/>
        </p:nvSpPr>
        <p:spPr>
          <a:xfrm>
            <a:off x="8110211" y="5869588"/>
            <a:ext cx="3938899" cy="769441"/>
          </a:xfrm>
          <a:prstGeom prst="rect">
            <a:avLst/>
          </a:prstGeom>
          <a:solidFill>
            <a:schemeClr val="bg1"/>
          </a:solidFill>
        </p:spPr>
        <p:txBody>
          <a:bodyPr wrap="none" rtlCol="0">
            <a:spAutoFit/>
          </a:bodyPr>
          <a:lstStyle/>
          <a:p>
            <a:r>
              <a:rPr lang="fr-FR" sz="4400" dirty="0">
                <a:solidFill>
                  <a:srgbClr val="6A9A48"/>
                </a:solidFill>
                <a:latin typeface="Arial Black" panose="020B0A04020102020204" pitchFamily="34" charset="0"/>
              </a:rPr>
              <a:t>Acceptation</a:t>
            </a:r>
          </a:p>
        </p:txBody>
      </p:sp>
      <p:sp>
        <p:nvSpPr>
          <p:cNvPr id="6" name="ZoneTexte 5"/>
          <p:cNvSpPr txBox="1"/>
          <p:nvPr/>
        </p:nvSpPr>
        <p:spPr>
          <a:xfrm>
            <a:off x="0" y="4688284"/>
            <a:ext cx="2507418" cy="769441"/>
          </a:xfrm>
          <a:prstGeom prst="rect">
            <a:avLst/>
          </a:prstGeom>
          <a:noFill/>
        </p:spPr>
        <p:txBody>
          <a:bodyPr wrap="none" rtlCol="0">
            <a:spAutoFit/>
          </a:bodyPr>
          <a:lstStyle/>
          <a:p>
            <a:r>
              <a:rPr lang="fr-FR" sz="4400" dirty="0">
                <a:solidFill>
                  <a:srgbClr val="C00000"/>
                </a:solidFill>
                <a:latin typeface="Arial Black" panose="020B0A04020102020204" pitchFamily="34" charset="0"/>
              </a:rPr>
              <a:t>Choqué</a:t>
            </a:r>
          </a:p>
        </p:txBody>
      </p:sp>
      <p:sp>
        <p:nvSpPr>
          <p:cNvPr id="7" name="ZoneTexte 6"/>
          <p:cNvSpPr txBox="1"/>
          <p:nvPr/>
        </p:nvSpPr>
        <p:spPr>
          <a:xfrm>
            <a:off x="7121896" y="6802966"/>
            <a:ext cx="1976631" cy="769441"/>
          </a:xfrm>
          <a:prstGeom prst="rect">
            <a:avLst/>
          </a:prstGeom>
          <a:noFill/>
        </p:spPr>
        <p:txBody>
          <a:bodyPr wrap="none" rtlCol="0">
            <a:spAutoFit/>
          </a:bodyPr>
          <a:lstStyle/>
          <a:p>
            <a:r>
              <a:rPr lang="fr-FR" sz="4400" dirty="0">
                <a:solidFill>
                  <a:srgbClr val="1D4999"/>
                </a:solidFill>
                <a:latin typeface="Arial Black" panose="020B0A04020102020204" pitchFamily="34" charset="0"/>
              </a:rPr>
              <a:t>Triste</a:t>
            </a:r>
          </a:p>
        </p:txBody>
      </p:sp>
      <p:sp>
        <p:nvSpPr>
          <p:cNvPr id="9" name="ZoneTexte 8"/>
          <p:cNvSpPr txBox="1"/>
          <p:nvPr/>
        </p:nvSpPr>
        <p:spPr>
          <a:xfrm>
            <a:off x="9461333" y="3261567"/>
            <a:ext cx="3191899" cy="769441"/>
          </a:xfrm>
          <a:prstGeom prst="rect">
            <a:avLst/>
          </a:prstGeom>
          <a:noFill/>
        </p:spPr>
        <p:txBody>
          <a:bodyPr wrap="none" rtlCol="0">
            <a:spAutoFit/>
          </a:bodyPr>
          <a:lstStyle/>
          <a:p>
            <a:r>
              <a:rPr lang="fr-FR" sz="4400" dirty="0">
                <a:solidFill>
                  <a:srgbClr val="4A8522"/>
                </a:solidFill>
                <a:latin typeface="Arial Black" panose="020B0A04020102020204" pitchFamily="34" charset="0"/>
              </a:rPr>
              <a:t>Optimiste</a:t>
            </a:r>
          </a:p>
        </p:txBody>
      </p:sp>
      <p:sp>
        <p:nvSpPr>
          <p:cNvPr id="10" name="ZoneTexte 9"/>
          <p:cNvSpPr txBox="1"/>
          <p:nvPr/>
        </p:nvSpPr>
        <p:spPr>
          <a:xfrm>
            <a:off x="2085796" y="3055609"/>
            <a:ext cx="1564852" cy="769441"/>
          </a:xfrm>
          <a:prstGeom prst="rect">
            <a:avLst/>
          </a:prstGeom>
          <a:noFill/>
        </p:spPr>
        <p:txBody>
          <a:bodyPr wrap="none" rtlCol="0">
            <a:spAutoFit/>
          </a:bodyPr>
          <a:lstStyle/>
          <a:p>
            <a:r>
              <a:rPr lang="fr-FR" sz="4400" dirty="0">
                <a:solidFill>
                  <a:srgbClr val="C00000"/>
                </a:solidFill>
                <a:latin typeface="Arial Black" panose="020B0A04020102020204" pitchFamily="34" charset="0"/>
              </a:rPr>
              <a:t>Déni</a:t>
            </a:r>
          </a:p>
        </p:txBody>
      </p:sp>
      <p:pic>
        <p:nvPicPr>
          <p:cNvPr id="12" name="Image 11"/>
          <p:cNvPicPr>
            <a:picLocks noChangeAspect="1"/>
          </p:cNvPicPr>
          <p:nvPr/>
        </p:nvPicPr>
        <p:blipFill>
          <a:blip r:embed="rId3">
            <a:clrChange>
              <a:clrFrom>
                <a:srgbClr val="FFFFFF"/>
              </a:clrFrom>
              <a:clrTo>
                <a:srgbClr val="FFFFFF">
                  <a:alpha val="0"/>
                </a:srgbClr>
              </a:clrTo>
            </a:clrChange>
            <a:duotone>
              <a:schemeClr val="accent5">
                <a:shade val="45000"/>
                <a:satMod val="135000"/>
              </a:schemeClr>
              <a:prstClr val="white"/>
            </a:duotone>
          </a:blip>
          <a:stretch>
            <a:fillRect/>
          </a:stretch>
        </p:blipFill>
        <p:spPr>
          <a:xfrm>
            <a:off x="7265613" y="7525458"/>
            <a:ext cx="1689198" cy="1730736"/>
          </a:xfrm>
          <a:prstGeom prst="rect">
            <a:avLst/>
          </a:prstGeom>
        </p:spPr>
      </p:pic>
      <p:pic>
        <p:nvPicPr>
          <p:cNvPr id="18" name="Image 17"/>
          <p:cNvPicPr>
            <a:picLocks noChangeAspect="1"/>
          </p:cNvPicPr>
          <p:nvPr/>
        </p:nvPicPr>
        <p:blipFill>
          <a:blip r:embed="rId4">
            <a:duotone>
              <a:schemeClr val="accent5">
                <a:shade val="45000"/>
                <a:satMod val="135000"/>
              </a:schemeClr>
              <a:prstClr val="white"/>
            </a:duotone>
            <a:extLst>
              <a:ext uri="{BEBA8EAE-BF5A-486C-A8C5-ECC9F3942E4B}">
                <a14:imgProps xmlns:a14="http://schemas.microsoft.com/office/drawing/2010/main">
                  <a14:imgLayer r:embed="rId5">
                    <a14:imgEffect>
                      <a14:artisticMarker/>
                    </a14:imgEffect>
                  </a14:imgLayer>
                </a14:imgProps>
              </a:ext>
            </a:extLst>
          </a:blip>
          <a:stretch>
            <a:fillRect/>
          </a:stretch>
        </p:blipFill>
        <p:spPr>
          <a:xfrm>
            <a:off x="4912464" y="6802966"/>
            <a:ext cx="1870960" cy="1873492"/>
          </a:xfrm>
          <a:prstGeom prst="rect">
            <a:avLst/>
          </a:prstGeom>
        </p:spPr>
      </p:pic>
      <p:pic>
        <p:nvPicPr>
          <p:cNvPr id="19" name="Image 18"/>
          <p:cNvPicPr>
            <a:picLocks noChangeAspect="1"/>
          </p:cNvPicPr>
          <p:nvPr/>
        </p:nvPicPr>
        <p:blipFill>
          <a:blip r:embed="rId6">
            <a:clrChange>
              <a:clrFrom>
                <a:srgbClr val="FFFFFF"/>
              </a:clrFrom>
              <a:clrTo>
                <a:srgbClr val="FFFFFF">
                  <a:alpha val="0"/>
                </a:srgbClr>
              </a:clrTo>
            </a:clrChange>
            <a:duotone>
              <a:schemeClr val="accent6">
                <a:shade val="45000"/>
                <a:satMod val="135000"/>
              </a:schemeClr>
              <a:prstClr val="white"/>
            </a:duotone>
          </a:blip>
          <a:stretch>
            <a:fillRect/>
          </a:stretch>
        </p:blipFill>
        <p:spPr>
          <a:xfrm>
            <a:off x="8954811" y="4712121"/>
            <a:ext cx="1296245" cy="1364468"/>
          </a:xfrm>
          <a:prstGeom prst="rect">
            <a:avLst/>
          </a:prstGeom>
        </p:spPr>
      </p:pic>
      <p:pic>
        <p:nvPicPr>
          <p:cNvPr id="20" name="Image 19"/>
          <p:cNvPicPr>
            <a:picLocks noChangeAspect="1"/>
          </p:cNvPicPr>
          <p:nvPr/>
        </p:nvPicPr>
        <p:blipFill>
          <a:blip r:embed="rId7">
            <a:clrChange>
              <a:clrFrom>
                <a:srgbClr val="FFFFFF"/>
              </a:clrFrom>
              <a:clrTo>
                <a:srgbClr val="FFFFFF">
                  <a:alpha val="0"/>
                </a:srgbClr>
              </a:clrTo>
            </a:clrChange>
            <a:duotone>
              <a:schemeClr val="accent6">
                <a:shade val="45000"/>
                <a:satMod val="135000"/>
              </a:schemeClr>
              <a:prstClr val="white"/>
            </a:duotone>
          </a:blip>
          <a:stretch>
            <a:fillRect/>
          </a:stretch>
        </p:blipFill>
        <p:spPr>
          <a:xfrm>
            <a:off x="11181277" y="1780954"/>
            <a:ext cx="1310291" cy="1598999"/>
          </a:xfrm>
          <a:prstGeom prst="rect">
            <a:avLst/>
          </a:prstGeom>
        </p:spPr>
      </p:pic>
      <p:sp>
        <p:nvSpPr>
          <p:cNvPr id="4" name="ZoneTexte 3"/>
          <p:cNvSpPr txBox="1"/>
          <p:nvPr/>
        </p:nvSpPr>
        <p:spPr>
          <a:xfrm>
            <a:off x="11113317" y="9257066"/>
            <a:ext cx="1688283" cy="261610"/>
          </a:xfrm>
          <a:prstGeom prst="rect">
            <a:avLst/>
          </a:prstGeom>
          <a:noFill/>
        </p:spPr>
        <p:txBody>
          <a:bodyPr wrap="none" rtlCol="0">
            <a:spAutoFit/>
          </a:bodyPr>
          <a:lstStyle/>
          <a:p>
            <a:r>
              <a:rPr lang="fr-FR" sz="1050" dirty="0"/>
              <a:t>Crédits </a:t>
            </a:r>
            <a:r>
              <a:rPr lang="fr-FR" sz="1050" dirty="0" err="1"/>
              <a:t>pictos</a:t>
            </a:r>
            <a:r>
              <a:rPr lang="fr-FR" sz="1050" dirty="0"/>
              <a:t> : </a:t>
            </a:r>
            <a:r>
              <a:rPr lang="fr-FR" sz="1050" dirty="0" err="1"/>
              <a:t>AdobeStock</a:t>
            </a:r>
            <a:endParaRPr lang="fr-FR" sz="1050" dirty="0"/>
          </a:p>
        </p:txBody>
      </p:sp>
      <p:pic>
        <p:nvPicPr>
          <p:cNvPr id="15" name="Image 14"/>
          <p:cNvPicPr>
            <a:picLocks noChangeAspect="1"/>
          </p:cNvPicPr>
          <p:nvPr/>
        </p:nvPicPr>
        <p:blipFill>
          <a:blip r:embed="rId8"/>
          <a:stretch>
            <a:fillRect/>
          </a:stretch>
        </p:blipFill>
        <p:spPr>
          <a:xfrm>
            <a:off x="499245" y="3616580"/>
            <a:ext cx="1284380" cy="1193046"/>
          </a:xfrm>
          <a:prstGeom prst="rect">
            <a:avLst/>
          </a:prstGeom>
        </p:spPr>
      </p:pic>
      <p:pic>
        <p:nvPicPr>
          <p:cNvPr id="17" name="Image 16"/>
          <p:cNvPicPr>
            <a:picLocks noChangeAspect="1"/>
          </p:cNvPicPr>
          <p:nvPr/>
        </p:nvPicPr>
        <p:blipFill>
          <a:blip r:embed="rId9"/>
          <a:stretch>
            <a:fillRect/>
          </a:stretch>
        </p:blipFill>
        <p:spPr>
          <a:xfrm>
            <a:off x="2282368" y="1743904"/>
            <a:ext cx="1171708" cy="1445414"/>
          </a:xfrm>
          <a:prstGeom prst="rect">
            <a:avLst/>
          </a:prstGeom>
        </p:spPr>
      </p:pic>
      <p:pic>
        <p:nvPicPr>
          <p:cNvPr id="21" name="Image 20"/>
          <p:cNvPicPr>
            <a:picLocks noChangeAspect="1"/>
          </p:cNvPicPr>
          <p:nvPr/>
        </p:nvPicPr>
        <p:blipFill>
          <a:blip r:embed="rId10"/>
          <a:stretch>
            <a:fillRect/>
          </a:stretch>
        </p:blipFill>
        <p:spPr>
          <a:xfrm>
            <a:off x="3461744" y="4930506"/>
            <a:ext cx="1289338" cy="1415028"/>
          </a:xfrm>
          <a:prstGeom prst="rect">
            <a:avLst/>
          </a:prstGeom>
        </p:spPr>
      </p:pic>
      <p:sp>
        <p:nvSpPr>
          <p:cNvPr id="8" name="ZoneTexte 7"/>
          <p:cNvSpPr txBox="1"/>
          <p:nvPr/>
        </p:nvSpPr>
        <p:spPr>
          <a:xfrm>
            <a:off x="4966393" y="6345533"/>
            <a:ext cx="1580689" cy="769441"/>
          </a:xfrm>
          <a:prstGeom prst="rect">
            <a:avLst/>
          </a:prstGeom>
          <a:solidFill>
            <a:schemeClr val="bg1"/>
          </a:solidFill>
        </p:spPr>
        <p:txBody>
          <a:bodyPr wrap="none" rtlCol="0">
            <a:spAutoFit/>
          </a:bodyPr>
          <a:lstStyle/>
          <a:p>
            <a:r>
              <a:rPr lang="fr-FR" sz="4400" dirty="0">
                <a:solidFill>
                  <a:srgbClr val="1B4898"/>
                </a:solidFill>
                <a:latin typeface="Arial Black" panose="020B0A04020102020204" pitchFamily="34" charset="0"/>
              </a:rPr>
              <a:t>Peur</a:t>
            </a:r>
          </a:p>
        </p:txBody>
      </p:sp>
      <p:sp>
        <p:nvSpPr>
          <p:cNvPr id="22" name="Rectangle 21"/>
          <p:cNvSpPr/>
          <p:nvPr/>
        </p:nvSpPr>
        <p:spPr>
          <a:xfrm>
            <a:off x="0" y="-1"/>
            <a:ext cx="12801600" cy="1440000"/>
          </a:xfrm>
          <a:prstGeom prst="rect">
            <a:avLst/>
          </a:prstGeom>
          <a:solidFill>
            <a:srgbClr val="9B0E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lgn="ctr"/>
            <a:r>
              <a:rPr lang="fr-FR" sz="6600" b="1" dirty="0"/>
              <a:t>Émotions</a:t>
            </a:r>
          </a:p>
        </p:txBody>
      </p:sp>
      <p:sp>
        <p:nvSpPr>
          <p:cNvPr id="23" name="Espace réservé du numéro de diapositive 1"/>
          <p:cNvSpPr txBox="1">
            <a:spLocks/>
          </p:cNvSpPr>
          <p:nvPr/>
        </p:nvSpPr>
        <p:spPr>
          <a:xfrm>
            <a:off x="11848564" y="8704305"/>
            <a:ext cx="739804"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10</a:t>
            </a:fld>
            <a:endParaRPr lang="fr-FR" sz="2800" b="1" dirty="0"/>
          </a:p>
        </p:txBody>
      </p:sp>
    </p:spTree>
    <p:extLst>
      <p:ext uri="{BB962C8B-B14F-4D97-AF65-F5344CB8AC3E}">
        <p14:creationId xmlns:p14="http://schemas.microsoft.com/office/powerpoint/2010/main" val="722326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12801600" cy="1440000"/>
          </a:xfrm>
          <a:prstGeom prst="rect">
            <a:avLst/>
          </a:prstGeom>
          <a:solidFill>
            <a:srgbClr val="9B0E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600" b="1" dirty="0"/>
              <a:t>Conclusions</a:t>
            </a:r>
          </a:p>
        </p:txBody>
      </p:sp>
      <p:sp>
        <p:nvSpPr>
          <p:cNvPr id="3" name="ZoneTexte 2"/>
          <p:cNvSpPr txBox="1"/>
          <p:nvPr/>
        </p:nvSpPr>
        <p:spPr>
          <a:xfrm>
            <a:off x="267614" y="1615636"/>
            <a:ext cx="12206440" cy="3046988"/>
          </a:xfrm>
          <a:prstGeom prst="rect">
            <a:avLst/>
          </a:prstGeom>
          <a:noFill/>
        </p:spPr>
        <p:txBody>
          <a:bodyPr wrap="square" rtlCol="0">
            <a:spAutoFit/>
          </a:bodyPr>
          <a:lstStyle/>
          <a:p>
            <a:pPr marL="685800" indent="-685800">
              <a:buFont typeface="Arial" panose="020B0604020202020204" pitchFamily="34" charset="0"/>
              <a:buChar char="•"/>
            </a:pPr>
            <a:r>
              <a:rPr lang="fr-FR" sz="4400" b="1" dirty="0">
                <a:solidFill>
                  <a:srgbClr val="C00000"/>
                </a:solidFill>
              </a:rPr>
              <a:t>Déstabilisation du système Terre et du climat qui menace la biodiversité et les humains</a:t>
            </a:r>
          </a:p>
          <a:p>
            <a:pPr marL="685800" indent="-685800">
              <a:buFont typeface="Arial" panose="020B0604020202020204" pitchFamily="34" charset="0"/>
              <a:buChar char="•"/>
            </a:pPr>
            <a:r>
              <a:rPr lang="fr-FR" sz="4400" b="1" dirty="0">
                <a:solidFill>
                  <a:srgbClr val="C00000"/>
                </a:solidFill>
              </a:rPr>
              <a:t>Raréfaction de l’énergie et des métaux</a:t>
            </a:r>
          </a:p>
          <a:p>
            <a:pPr marL="685800" indent="-685800">
              <a:buFont typeface="Arial" panose="020B0604020202020204" pitchFamily="34" charset="0"/>
              <a:buChar char="•"/>
            </a:pPr>
            <a:endParaRPr lang="fr-FR" sz="1600" b="1" dirty="0">
              <a:solidFill>
                <a:srgbClr val="C00000"/>
              </a:solidFill>
            </a:endParaRPr>
          </a:p>
          <a:p>
            <a:r>
              <a:rPr lang="fr-FR" sz="4400" b="1" dirty="0"/>
              <a:t>                     Une transition sous contraintes</a:t>
            </a:r>
          </a:p>
        </p:txBody>
      </p:sp>
      <p:grpSp>
        <p:nvGrpSpPr>
          <p:cNvPr id="4" name="Groupe 3"/>
          <p:cNvGrpSpPr/>
          <p:nvPr/>
        </p:nvGrpSpPr>
        <p:grpSpPr>
          <a:xfrm>
            <a:off x="3994048" y="4550477"/>
            <a:ext cx="4813501" cy="4815805"/>
            <a:chOff x="3994048" y="4830893"/>
            <a:chExt cx="4813501" cy="4815805"/>
          </a:xfrm>
        </p:grpSpPr>
        <p:cxnSp>
          <p:nvCxnSpPr>
            <p:cNvPr id="8" name="Connecteur droit 7"/>
            <p:cNvCxnSpPr/>
            <p:nvPr/>
          </p:nvCxnSpPr>
          <p:spPr>
            <a:xfrm flipV="1">
              <a:off x="4078579" y="4942979"/>
              <a:ext cx="2322219" cy="3910567"/>
            </a:xfrm>
            <a:prstGeom prst="line">
              <a:avLst/>
            </a:prstGeom>
            <a:ln w="1778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flipH="1" flipV="1">
              <a:off x="6400798" y="4942979"/>
              <a:ext cx="2322219" cy="3910567"/>
            </a:xfrm>
            <a:prstGeom prst="line">
              <a:avLst/>
            </a:prstGeom>
            <a:ln w="1778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flipH="1">
              <a:off x="4078580" y="8853546"/>
              <a:ext cx="4644437" cy="1"/>
            </a:xfrm>
            <a:prstGeom prst="line">
              <a:avLst/>
            </a:prstGeom>
            <a:ln w="1778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rot="18072083">
              <a:off x="3074508" y="6432540"/>
              <a:ext cx="3559308" cy="769441"/>
            </a:xfrm>
            <a:prstGeom prst="rect">
              <a:avLst/>
            </a:prstGeom>
            <a:noFill/>
          </p:spPr>
          <p:txBody>
            <a:bodyPr wrap="none" rtlCol="0">
              <a:spAutoFit/>
            </a:bodyPr>
            <a:lstStyle/>
            <a:p>
              <a:r>
                <a:rPr lang="fr-FR" sz="4400" b="1" dirty="0">
                  <a:solidFill>
                    <a:schemeClr val="accent6"/>
                  </a:solidFill>
                </a:rPr>
                <a:t>Usage des sols</a:t>
              </a:r>
            </a:p>
          </p:txBody>
        </p:sp>
        <p:sp>
          <p:nvSpPr>
            <p:cNvPr id="16" name="ZoneTexte 15"/>
            <p:cNvSpPr txBox="1"/>
            <p:nvPr/>
          </p:nvSpPr>
          <p:spPr>
            <a:xfrm rot="3527917" flipH="1">
              <a:off x="6626756" y="6432541"/>
              <a:ext cx="2604303" cy="769441"/>
            </a:xfrm>
            <a:prstGeom prst="rect">
              <a:avLst/>
            </a:prstGeom>
            <a:noFill/>
          </p:spPr>
          <p:txBody>
            <a:bodyPr wrap="none" rtlCol="0">
              <a:spAutoFit/>
            </a:bodyPr>
            <a:lstStyle/>
            <a:p>
              <a:r>
                <a:rPr lang="fr-FR" sz="4400" b="1" dirty="0">
                  <a:solidFill>
                    <a:schemeClr val="accent2">
                      <a:lumMod val="50000"/>
                    </a:schemeClr>
                  </a:solidFill>
                </a:rPr>
                <a:t>Matériaux</a:t>
              </a:r>
            </a:p>
          </p:txBody>
        </p:sp>
        <p:sp>
          <p:nvSpPr>
            <p:cNvPr id="17" name="ZoneTexte 16"/>
            <p:cNvSpPr txBox="1"/>
            <p:nvPr/>
          </p:nvSpPr>
          <p:spPr>
            <a:xfrm flipH="1">
              <a:off x="5538607" y="8877257"/>
              <a:ext cx="1938159" cy="769441"/>
            </a:xfrm>
            <a:prstGeom prst="rect">
              <a:avLst/>
            </a:prstGeom>
            <a:noFill/>
          </p:spPr>
          <p:txBody>
            <a:bodyPr wrap="none" rtlCol="0">
              <a:spAutoFit/>
            </a:bodyPr>
            <a:lstStyle/>
            <a:p>
              <a:r>
                <a:rPr lang="fr-FR" sz="4400" b="1" cap="all" dirty="0"/>
                <a:t>é</a:t>
              </a:r>
              <a:r>
                <a:rPr lang="fr-FR" sz="4400" b="1" dirty="0"/>
                <a:t>nergie</a:t>
              </a:r>
            </a:p>
          </p:txBody>
        </p:sp>
        <p:sp>
          <p:nvSpPr>
            <p:cNvPr id="18" name="Ellipse 17"/>
            <p:cNvSpPr/>
            <p:nvPr/>
          </p:nvSpPr>
          <p:spPr>
            <a:xfrm>
              <a:off x="6221893" y="4830893"/>
              <a:ext cx="337931" cy="327991"/>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Ellipse 18"/>
            <p:cNvSpPr/>
            <p:nvPr/>
          </p:nvSpPr>
          <p:spPr>
            <a:xfrm>
              <a:off x="3994048" y="8637641"/>
              <a:ext cx="337931" cy="327991"/>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0" name="Ellipse 19"/>
            <p:cNvSpPr/>
            <p:nvPr/>
          </p:nvSpPr>
          <p:spPr>
            <a:xfrm>
              <a:off x="8469618" y="8637640"/>
              <a:ext cx="337931" cy="327991"/>
            </a:xfrm>
            <a:prstGeom prst="ellipse">
              <a:avLst/>
            </a:prstGeom>
            <a:solidFill>
              <a:schemeClr val="bg1"/>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grpSp>
      <p:sp>
        <p:nvSpPr>
          <p:cNvPr id="14" name="Espace réservé du numéro de diapositive 1"/>
          <p:cNvSpPr txBox="1">
            <a:spLocks/>
          </p:cNvSpPr>
          <p:nvPr/>
        </p:nvSpPr>
        <p:spPr>
          <a:xfrm>
            <a:off x="11835686" y="8704305"/>
            <a:ext cx="752682"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11</a:t>
            </a:fld>
            <a:endParaRPr lang="fr-FR" sz="2800" b="1" dirty="0"/>
          </a:p>
        </p:txBody>
      </p:sp>
    </p:spTree>
    <p:extLst>
      <p:ext uri="{BB962C8B-B14F-4D97-AF65-F5344CB8AC3E}">
        <p14:creationId xmlns:p14="http://schemas.microsoft.com/office/powerpoint/2010/main" val="3266283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èche courbée vers le haut 1"/>
          <p:cNvSpPr/>
          <p:nvPr/>
        </p:nvSpPr>
        <p:spPr>
          <a:xfrm>
            <a:off x="3362581" y="3776625"/>
            <a:ext cx="6127558" cy="3644388"/>
          </a:xfrm>
          <a:prstGeom prst="curvedUpArrow">
            <a:avLst>
              <a:gd name="adj1" fmla="val 16087"/>
              <a:gd name="adj2" fmla="val 29465"/>
              <a:gd name="adj3" fmla="val 25236"/>
            </a:avLst>
          </a:prstGeom>
          <a:gradFill flip="none" rotWithShape="1">
            <a:gsLst>
              <a:gs pos="0">
                <a:srgbClr val="BB002B"/>
              </a:gs>
              <a:gs pos="49000">
                <a:schemeClr val="accent4"/>
              </a:gs>
              <a:gs pos="58000">
                <a:schemeClr val="accent4"/>
              </a:gs>
              <a:gs pos="100000">
                <a:schemeClr val="accent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 name="Forme libre 3"/>
          <p:cNvSpPr/>
          <p:nvPr/>
        </p:nvSpPr>
        <p:spPr>
          <a:xfrm>
            <a:off x="3359173" y="2862198"/>
            <a:ext cx="590426" cy="994157"/>
          </a:xfrm>
          <a:custGeom>
            <a:avLst/>
            <a:gdLst>
              <a:gd name="connsiteX0" fmla="*/ 26505 w 781878"/>
              <a:gd name="connsiteY0" fmla="*/ 1152939 h 1179444"/>
              <a:gd name="connsiteX1" fmla="*/ 0 w 781878"/>
              <a:gd name="connsiteY1" fmla="*/ 0 h 1179444"/>
              <a:gd name="connsiteX2" fmla="*/ 742122 w 781878"/>
              <a:gd name="connsiteY2" fmla="*/ 0 h 1179444"/>
              <a:gd name="connsiteX3" fmla="*/ 781878 w 781878"/>
              <a:gd name="connsiteY3" fmla="*/ 1179444 h 1179444"/>
              <a:gd name="connsiteX4" fmla="*/ 26505 w 781878"/>
              <a:gd name="connsiteY4" fmla="*/ 1152939 h 1179444"/>
              <a:gd name="connsiteX0" fmla="*/ 19389 w 774762"/>
              <a:gd name="connsiteY0" fmla="*/ 1184961 h 1211466"/>
              <a:gd name="connsiteX1" fmla="*/ 0 w 774762"/>
              <a:gd name="connsiteY1" fmla="*/ 0 h 1211466"/>
              <a:gd name="connsiteX2" fmla="*/ 735006 w 774762"/>
              <a:gd name="connsiteY2" fmla="*/ 32022 h 1211466"/>
              <a:gd name="connsiteX3" fmla="*/ 774762 w 774762"/>
              <a:gd name="connsiteY3" fmla="*/ 1211466 h 1211466"/>
              <a:gd name="connsiteX4" fmla="*/ 19389 w 774762"/>
              <a:gd name="connsiteY4" fmla="*/ 1184961 h 1211466"/>
              <a:gd name="connsiteX0" fmla="*/ 19389 w 760530"/>
              <a:gd name="connsiteY0" fmla="*/ 1184961 h 1215024"/>
              <a:gd name="connsiteX1" fmla="*/ 0 w 760530"/>
              <a:gd name="connsiteY1" fmla="*/ 0 h 1215024"/>
              <a:gd name="connsiteX2" fmla="*/ 735006 w 760530"/>
              <a:gd name="connsiteY2" fmla="*/ 32022 h 1215024"/>
              <a:gd name="connsiteX3" fmla="*/ 760530 w 760530"/>
              <a:gd name="connsiteY3" fmla="*/ 1215024 h 1215024"/>
              <a:gd name="connsiteX4" fmla="*/ 19389 w 760530"/>
              <a:gd name="connsiteY4" fmla="*/ 1184961 h 1215024"/>
              <a:gd name="connsiteX0" fmla="*/ 19389 w 760530"/>
              <a:gd name="connsiteY0" fmla="*/ 1184961 h 1215024"/>
              <a:gd name="connsiteX1" fmla="*/ 0 w 760530"/>
              <a:gd name="connsiteY1" fmla="*/ 0 h 1215024"/>
              <a:gd name="connsiteX2" fmla="*/ 735006 w 760530"/>
              <a:gd name="connsiteY2" fmla="*/ 24906 h 1215024"/>
              <a:gd name="connsiteX3" fmla="*/ 760530 w 760530"/>
              <a:gd name="connsiteY3" fmla="*/ 1215024 h 1215024"/>
              <a:gd name="connsiteX4" fmla="*/ 19389 w 760530"/>
              <a:gd name="connsiteY4" fmla="*/ 1184961 h 1215024"/>
              <a:gd name="connsiteX0" fmla="*/ 0 w 741141"/>
              <a:gd name="connsiteY0" fmla="*/ 1199193 h 1229256"/>
              <a:gd name="connsiteX1" fmla="*/ 19749 w 741141"/>
              <a:gd name="connsiteY1" fmla="*/ 0 h 1229256"/>
              <a:gd name="connsiteX2" fmla="*/ 715617 w 741141"/>
              <a:gd name="connsiteY2" fmla="*/ 39138 h 1229256"/>
              <a:gd name="connsiteX3" fmla="*/ 741141 w 741141"/>
              <a:gd name="connsiteY3" fmla="*/ 1229256 h 1229256"/>
              <a:gd name="connsiteX4" fmla="*/ 0 w 741141"/>
              <a:gd name="connsiteY4" fmla="*/ 1199193 h 1229256"/>
              <a:gd name="connsiteX0" fmla="*/ 8715 w 749856"/>
              <a:gd name="connsiteY0" fmla="*/ 1199193 h 1229256"/>
              <a:gd name="connsiteX1" fmla="*/ 0 w 749856"/>
              <a:gd name="connsiteY1" fmla="*/ 0 h 1229256"/>
              <a:gd name="connsiteX2" fmla="*/ 724332 w 749856"/>
              <a:gd name="connsiteY2" fmla="*/ 39138 h 1229256"/>
              <a:gd name="connsiteX3" fmla="*/ 749856 w 749856"/>
              <a:gd name="connsiteY3" fmla="*/ 1229256 h 1229256"/>
              <a:gd name="connsiteX4" fmla="*/ 8715 w 749856"/>
              <a:gd name="connsiteY4" fmla="*/ 1199193 h 1229256"/>
              <a:gd name="connsiteX0" fmla="*/ 8715 w 724332"/>
              <a:gd name="connsiteY0" fmla="*/ 1199193 h 1229256"/>
              <a:gd name="connsiteX1" fmla="*/ 0 w 724332"/>
              <a:gd name="connsiteY1" fmla="*/ 0 h 1229256"/>
              <a:gd name="connsiteX2" fmla="*/ 724332 w 724332"/>
              <a:gd name="connsiteY2" fmla="*/ 39138 h 1229256"/>
              <a:gd name="connsiteX3" fmla="*/ 703389 w 724332"/>
              <a:gd name="connsiteY3" fmla="*/ 1229256 h 1229256"/>
              <a:gd name="connsiteX4" fmla="*/ 8715 w 724332"/>
              <a:gd name="connsiteY4" fmla="*/ 1199193 h 1229256"/>
              <a:gd name="connsiteX0" fmla="*/ 8715 w 724332"/>
              <a:gd name="connsiteY0" fmla="*/ 1199193 h 1260480"/>
              <a:gd name="connsiteX1" fmla="*/ 0 w 724332"/>
              <a:gd name="connsiteY1" fmla="*/ 0 h 1260480"/>
              <a:gd name="connsiteX2" fmla="*/ 724332 w 724332"/>
              <a:gd name="connsiteY2" fmla="*/ 39138 h 1260480"/>
              <a:gd name="connsiteX3" fmla="*/ 711838 w 724332"/>
              <a:gd name="connsiteY3" fmla="*/ 1260480 h 1260480"/>
              <a:gd name="connsiteX4" fmla="*/ 8715 w 724332"/>
              <a:gd name="connsiteY4" fmla="*/ 1199193 h 1260480"/>
              <a:gd name="connsiteX0" fmla="*/ 12940 w 724332"/>
              <a:gd name="connsiteY0" fmla="*/ 1328547 h 1328547"/>
              <a:gd name="connsiteX1" fmla="*/ 0 w 724332"/>
              <a:gd name="connsiteY1" fmla="*/ 0 h 1328547"/>
              <a:gd name="connsiteX2" fmla="*/ 724332 w 724332"/>
              <a:gd name="connsiteY2" fmla="*/ 39138 h 1328547"/>
              <a:gd name="connsiteX3" fmla="*/ 711838 w 724332"/>
              <a:gd name="connsiteY3" fmla="*/ 1260480 h 1328547"/>
              <a:gd name="connsiteX4" fmla="*/ 12940 w 724332"/>
              <a:gd name="connsiteY4" fmla="*/ 1328547 h 1328547"/>
              <a:gd name="connsiteX0" fmla="*/ 4492 w 724332"/>
              <a:gd name="connsiteY0" fmla="*/ 1234877 h 1260480"/>
              <a:gd name="connsiteX1" fmla="*/ 0 w 724332"/>
              <a:gd name="connsiteY1" fmla="*/ 0 h 1260480"/>
              <a:gd name="connsiteX2" fmla="*/ 724332 w 724332"/>
              <a:gd name="connsiteY2" fmla="*/ 39138 h 1260480"/>
              <a:gd name="connsiteX3" fmla="*/ 711838 w 724332"/>
              <a:gd name="connsiteY3" fmla="*/ 1260480 h 1260480"/>
              <a:gd name="connsiteX4" fmla="*/ 4492 w 724332"/>
              <a:gd name="connsiteY4" fmla="*/ 1234877 h 1260480"/>
              <a:gd name="connsiteX0" fmla="*/ 4492 w 724332"/>
              <a:gd name="connsiteY0" fmla="*/ 1234877 h 1260480"/>
              <a:gd name="connsiteX1" fmla="*/ 0 w 724332"/>
              <a:gd name="connsiteY1" fmla="*/ 0 h 1260480"/>
              <a:gd name="connsiteX2" fmla="*/ 724332 w 724332"/>
              <a:gd name="connsiteY2" fmla="*/ 39138 h 1260480"/>
              <a:gd name="connsiteX3" fmla="*/ 664841 w 724332"/>
              <a:gd name="connsiteY3" fmla="*/ 1260480 h 1260480"/>
              <a:gd name="connsiteX4" fmla="*/ 4492 w 724332"/>
              <a:gd name="connsiteY4" fmla="*/ 1234877 h 1260480"/>
              <a:gd name="connsiteX0" fmla="*/ 4492 w 664841"/>
              <a:gd name="connsiteY0" fmla="*/ 1234877 h 1260480"/>
              <a:gd name="connsiteX1" fmla="*/ 0 w 664841"/>
              <a:gd name="connsiteY1" fmla="*/ 0 h 1260480"/>
              <a:gd name="connsiteX2" fmla="*/ 630341 w 664841"/>
              <a:gd name="connsiteY2" fmla="*/ 28554 h 1260480"/>
              <a:gd name="connsiteX3" fmla="*/ 664841 w 664841"/>
              <a:gd name="connsiteY3" fmla="*/ 1260480 h 1260480"/>
              <a:gd name="connsiteX4" fmla="*/ 4492 w 664841"/>
              <a:gd name="connsiteY4" fmla="*/ 1234877 h 1260480"/>
              <a:gd name="connsiteX0" fmla="*/ 35822 w 696171"/>
              <a:gd name="connsiteY0" fmla="*/ 1227822 h 1253425"/>
              <a:gd name="connsiteX1" fmla="*/ 0 w 696171"/>
              <a:gd name="connsiteY1" fmla="*/ 0 h 1253425"/>
              <a:gd name="connsiteX2" fmla="*/ 661671 w 696171"/>
              <a:gd name="connsiteY2" fmla="*/ 21499 h 1253425"/>
              <a:gd name="connsiteX3" fmla="*/ 696171 w 696171"/>
              <a:gd name="connsiteY3" fmla="*/ 1253425 h 1253425"/>
              <a:gd name="connsiteX4" fmla="*/ 35822 w 696171"/>
              <a:gd name="connsiteY4" fmla="*/ 1227822 h 1253425"/>
              <a:gd name="connsiteX0" fmla="*/ 35822 w 696171"/>
              <a:gd name="connsiteY0" fmla="*/ 1227822 h 1253425"/>
              <a:gd name="connsiteX1" fmla="*/ 0 w 696171"/>
              <a:gd name="connsiteY1" fmla="*/ 0 h 1253425"/>
              <a:gd name="connsiteX2" fmla="*/ 674203 w 696171"/>
              <a:gd name="connsiteY2" fmla="*/ 7389 h 1253425"/>
              <a:gd name="connsiteX3" fmla="*/ 696171 w 696171"/>
              <a:gd name="connsiteY3" fmla="*/ 1253425 h 1253425"/>
              <a:gd name="connsiteX4" fmla="*/ 35822 w 696171"/>
              <a:gd name="connsiteY4" fmla="*/ 1227822 h 1253425"/>
              <a:gd name="connsiteX0" fmla="*/ 35822 w 674203"/>
              <a:gd name="connsiteY0" fmla="*/ 1227822 h 1265120"/>
              <a:gd name="connsiteX1" fmla="*/ 0 w 674203"/>
              <a:gd name="connsiteY1" fmla="*/ 0 h 1265120"/>
              <a:gd name="connsiteX2" fmla="*/ 674203 w 674203"/>
              <a:gd name="connsiteY2" fmla="*/ 7389 h 1265120"/>
              <a:gd name="connsiteX3" fmla="*/ 639145 w 674203"/>
              <a:gd name="connsiteY3" fmla="*/ 1265120 h 1265120"/>
              <a:gd name="connsiteX4" fmla="*/ 35822 w 674203"/>
              <a:gd name="connsiteY4" fmla="*/ 1227822 h 1265120"/>
              <a:gd name="connsiteX0" fmla="*/ 7309 w 645690"/>
              <a:gd name="connsiteY0" fmla="*/ 1227822 h 1265120"/>
              <a:gd name="connsiteX1" fmla="*/ 0 w 645690"/>
              <a:gd name="connsiteY1" fmla="*/ 0 h 1265120"/>
              <a:gd name="connsiteX2" fmla="*/ 645690 w 645690"/>
              <a:gd name="connsiteY2" fmla="*/ 7389 h 1265120"/>
              <a:gd name="connsiteX3" fmla="*/ 610632 w 645690"/>
              <a:gd name="connsiteY3" fmla="*/ 1265120 h 1265120"/>
              <a:gd name="connsiteX4" fmla="*/ 7309 w 645690"/>
              <a:gd name="connsiteY4" fmla="*/ 1227822 h 1265120"/>
              <a:gd name="connsiteX0" fmla="*/ 7309 w 610632"/>
              <a:gd name="connsiteY0" fmla="*/ 1227822 h 1265120"/>
              <a:gd name="connsiteX1" fmla="*/ 0 w 610632"/>
              <a:gd name="connsiteY1" fmla="*/ 0 h 1265120"/>
              <a:gd name="connsiteX2" fmla="*/ 607672 w 610632"/>
              <a:gd name="connsiteY2" fmla="*/ 1541 h 1265120"/>
              <a:gd name="connsiteX3" fmla="*/ 610632 w 610632"/>
              <a:gd name="connsiteY3" fmla="*/ 1265120 h 1265120"/>
              <a:gd name="connsiteX4" fmla="*/ 7309 w 610632"/>
              <a:gd name="connsiteY4" fmla="*/ 1227822 h 1265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632" h="1265120">
                <a:moveTo>
                  <a:pt x="7309" y="1227822"/>
                </a:moveTo>
                <a:cubicBezTo>
                  <a:pt x="5812" y="816196"/>
                  <a:pt x="1497" y="411626"/>
                  <a:pt x="0" y="0"/>
                </a:cubicBezTo>
                <a:lnTo>
                  <a:pt x="607672" y="1541"/>
                </a:lnTo>
                <a:cubicBezTo>
                  <a:pt x="608659" y="422734"/>
                  <a:pt x="609645" y="843927"/>
                  <a:pt x="610632" y="1265120"/>
                </a:cubicBezTo>
                <a:lnTo>
                  <a:pt x="7309" y="1227822"/>
                </a:lnTo>
                <a:close/>
              </a:path>
            </a:pathLst>
          </a:custGeom>
          <a:solidFill>
            <a:srgbClr val="9B0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Forme libre 2"/>
          <p:cNvSpPr/>
          <p:nvPr/>
        </p:nvSpPr>
        <p:spPr>
          <a:xfrm>
            <a:off x="2165258" y="2643264"/>
            <a:ext cx="10162494" cy="4702639"/>
          </a:xfrm>
          <a:custGeom>
            <a:avLst/>
            <a:gdLst>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599411 w 7331857"/>
              <a:gd name="connsiteY87" fmla="*/ 1546167 h 1961803"/>
              <a:gd name="connsiteX88" fmla="*/ 3674225 w 7331857"/>
              <a:gd name="connsiteY88" fmla="*/ 1504603 h 1961803"/>
              <a:gd name="connsiteX89" fmla="*/ 3707476 w 7331857"/>
              <a:gd name="connsiteY89" fmla="*/ 1479665 h 1961803"/>
              <a:gd name="connsiteX90" fmla="*/ 3732414 w 7331857"/>
              <a:gd name="connsiteY90" fmla="*/ 1471353 h 1961803"/>
              <a:gd name="connsiteX91" fmla="*/ 3782291 w 7331857"/>
              <a:gd name="connsiteY91" fmla="*/ 1438102 h 1961803"/>
              <a:gd name="connsiteX92" fmla="*/ 3798916 w 7331857"/>
              <a:gd name="connsiteY92" fmla="*/ 1421476 h 1961803"/>
              <a:gd name="connsiteX93" fmla="*/ 3823854 w 7331857"/>
              <a:gd name="connsiteY93" fmla="*/ 1413163 h 1961803"/>
              <a:gd name="connsiteX94" fmla="*/ 3840480 w 7331857"/>
              <a:gd name="connsiteY94" fmla="*/ 1388225 h 1961803"/>
              <a:gd name="connsiteX95" fmla="*/ 3865418 w 7331857"/>
              <a:gd name="connsiteY95" fmla="*/ 1363287 h 1961803"/>
              <a:gd name="connsiteX96" fmla="*/ 3882043 w 7331857"/>
              <a:gd name="connsiteY96" fmla="*/ 1330036 h 1961803"/>
              <a:gd name="connsiteX97" fmla="*/ 3898669 w 7331857"/>
              <a:gd name="connsiteY97" fmla="*/ 1305098 h 1961803"/>
              <a:gd name="connsiteX98" fmla="*/ 3906981 w 7331857"/>
              <a:gd name="connsiteY98" fmla="*/ 1271847 h 1961803"/>
              <a:gd name="connsiteX99" fmla="*/ 3923607 w 7331857"/>
              <a:gd name="connsiteY99" fmla="*/ 1221971 h 1961803"/>
              <a:gd name="connsiteX100" fmla="*/ 3931920 w 7331857"/>
              <a:gd name="connsiteY100" fmla="*/ 1188720 h 1961803"/>
              <a:gd name="connsiteX101" fmla="*/ 3940232 w 7331857"/>
              <a:gd name="connsiteY101" fmla="*/ 1147156 h 1961803"/>
              <a:gd name="connsiteX102" fmla="*/ 3956858 w 7331857"/>
              <a:gd name="connsiteY102" fmla="*/ 1122218 h 1961803"/>
              <a:gd name="connsiteX103" fmla="*/ 3965171 w 7331857"/>
              <a:gd name="connsiteY103" fmla="*/ 1088967 h 1961803"/>
              <a:gd name="connsiteX104" fmla="*/ 3990109 w 7331857"/>
              <a:gd name="connsiteY104" fmla="*/ 1072342 h 1961803"/>
              <a:gd name="connsiteX105" fmla="*/ 4006734 w 7331857"/>
              <a:gd name="connsiteY105" fmla="*/ 1055716 h 1961803"/>
              <a:gd name="connsiteX106" fmla="*/ 4015047 w 7331857"/>
              <a:gd name="connsiteY106" fmla="*/ 1030778 h 1961803"/>
              <a:gd name="connsiteX107" fmla="*/ 4064923 w 7331857"/>
              <a:gd name="connsiteY107" fmla="*/ 964276 h 1961803"/>
              <a:gd name="connsiteX108" fmla="*/ 4081549 w 7331857"/>
              <a:gd name="connsiteY108" fmla="*/ 939338 h 1961803"/>
              <a:gd name="connsiteX109" fmla="*/ 4098174 w 7331857"/>
              <a:gd name="connsiteY109" fmla="*/ 889462 h 1961803"/>
              <a:gd name="connsiteX110" fmla="*/ 4114800 w 7331857"/>
              <a:gd name="connsiteY110" fmla="*/ 773083 h 1961803"/>
              <a:gd name="connsiteX111" fmla="*/ 4131425 w 7331857"/>
              <a:gd name="connsiteY111" fmla="*/ 723207 h 1961803"/>
              <a:gd name="connsiteX112" fmla="*/ 4139738 w 7331857"/>
              <a:gd name="connsiteY112" fmla="*/ 698269 h 1961803"/>
              <a:gd name="connsiteX113" fmla="*/ 4172989 w 7331857"/>
              <a:gd name="connsiteY113" fmla="*/ 656705 h 1961803"/>
              <a:gd name="connsiteX114" fmla="*/ 4189614 w 7331857"/>
              <a:gd name="connsiteY114" fmla="*/ 623454 h 1961803"/>
              <a:gd name="connsiteX115" fmla="*/ 4214552 w 7331857"/>
              <a:gd name="connsiteY115" fmla="*/ 615142 h 1961803"/>
              <a:gd name="connsiteX116" fmla="*/ 4231178 w 7331857"/>
              <a:gd name="connsiteY116" fmla="*/ 598516 h 1961803"/>
              <a:gd name="connsiteX117" fmla="*/ 4256116 w 7331857"/>
              <a:gd name="connsiteY117" fmla="*/ 548640 h 1961803"/>
              <a:gd name="connsiteX118" fmla="*/ 4272741 w 7331857"/>
              <a:gd name="connsiteY118" fmla="*/ 498763 h 1961803"/>
              <a:gd name="connsiteX119" fmla="*/ 4281054 w 7331857"/>
              <a:gd name="connsiteY119" fmla="*/ 473825 h 1961803"/>
              <a:gd name="connsiteX120" fmla="*/ 4297680 w 7331857"/>
              <a:gd name="connsiteY120" fmla="*/ 448887 h 1961803"/>
              <a:gd name="connsiteX121" fmla="*/ 4322618 w 7331857"/>
              <a:gd name="connsiteY121" fmla="*/ 407323 h 1961803"/>
              <a:gd name="connsiteX122" fmla="*/ 4339243 w 7331857"/>
              <a:gd name="connsiteY122" fmla="*/ 340822 h 1961803"/>
              <a:gd name="connsiteX123" fmla="*/ 4347556 w 7331857"/>
              <a:gd name="connsiteY123" fmla="*/ 315883 h 1961803"/>
              <a:gd name="connsiteX124" fmla="*/ 4430683 w 7331857"/>
              <a:gd name="connsiteY124" fmla="*/ 307571 h 1961803"/>
              <a:gd name="connsiteX125" fmla="*/ 4480560 w 7331857"/>
              <a:gd name="connsiteY125" fmla="*/ 274320 h 1961803"/>
              <a:gd name="connsiteX126" fmla="*/ 4522123 w 7331857"/>
              <a:gd name="connsiteY126" fmla="*/ 241069 h 1961803"/>
              <a:gd name="connsiteX127" fmla="*/ 4547061 w 7331857"/>
              <a:gd name="connsiteY127" fmla="*/ 232756 h 1961803"/>
              <a:gd name="connsiteX128" fmla="*/ 4588625 w 7331857"/>
              <a:gd name="connsiteY128" fmla="*/ 199505 h 1961803"/>
              <a:gd name="connsiteX129" fmla="*/ 4638501 w 7331857"/>
              <a:gd name="connsiteY129" fmla="*/ 216131 h 1961803"/>
              <a:gd name="connsiteX130" fmla="*/ 4655127 w 7331857"/>
              <a:gd name="connsiteY130" fmla="*/ 232756 h 1961803"/>
              <a:gd name="connsiteX131" fmla="*/ 4788131 w 7331857"/>
              <a:gd name="connsiteY131" fmla="*/ 241069 h 1961803"/>
              <a:gd name="connsiteX132" fmla="*/ 4804756 w 7331857"/>
              <a:gd name="connsiteY132" fmla="*/ 224443 h 1961803"/>
              <a:gd name="connsiteX133" fmla="*/ 4854632 w 7331857"/>
              <a:gd name="connsiteY133" fmla="*/ 191193 h 1961803"/>
              <a:gd name="connsiteX134" fmla="*/ 4896196 w 7331857"/>
              <a:gd name="connsiteY134" fmla="*/ 157942 h 1961803"/>
              <a:gd name="connsiteX135" fmla="*/ 4929447 w 7331857"/>
              <a:gd name="connsiteY135" fmla="*/ 124691 h 1961803"/>
              <a:gd name="connsiteX136" fmla="*/ 4946072 w 7331857"/>
              <a:gd name="connsiteY136" fmla="*/ 108065 h 1961803"/>
              <a:gd name="connsiteX137" fmla="*/ 4962698 w 7331857"/>
              <a:gd name="connsiteY137" fmla="*/ 91440 h 1961803"/>
              <a:gd name="connsiteX138" fmla="*/ 4995949 w 7331857"/>
              <a:gd name="connsiteY138" fmla="*/ 49876 h 1961803"/>
              <a:gd name="connsiteX139" fmla="*/ 5045825 w 7331857"/>
              <a:gd name="connsiteY139" fmla="*/ 33251 h 1961803"/>
              <a:gd name="connsiteX140" fmla="*/ 5079076 w 7331857"/>
              <a:gd name="connsiteY140" fmla="*/ 16625 h 1961803"/>
              <a:gd name="connsiteX141" fmla="*/ 5112327 w 7331857"/>
              <a:gd name="connsiteY141" fmla="*/ 8313 h 1961803"/>
              <a:gd name="connsiteX142" fmla="*/ 5137265 w 7331857"/>
              <a:gd name="connsiteY142" fmla="*/ 0 h 1961803"/>
              <a:gd name="connsiteX143" fmla="*/ 5228705 w 7331857"/>
              <a:gd name="connsiteY143" fmla="*/ 8313 h 1961803"/>
              <a:gd name="connsiteX144" fmla="*/ 5270269 w 7331857"/>
              <a:gd name="connsiteY144" fmla="*/ 49876 h 1961803"/>
              <a:gd name="connsiteX145" fmla="*/ 5336771 w 7331857"/>
              <a:gd name="connsiteY145" fmla="*/ 108065 h 1961803"/>
              <a:gd name="connsiteX146" fmla="*/ 5370021 w 7331857"/>
              <a:gd name="connsiteY146" fmla="*/ 149629 h 1961803"/>
              <a:gd name="connsiteX147" fmla="*/ 5419898 w 7331857"/>
              <a:gd name="connsiteY147" fmla="*/ 266007 h 1961803"/>
              <a:gd name="connsiteX148" fmla="*/ 5436523 w 7331857"/>
              <a:gd name="connsiteY148" fmla="*/ 299258 h 1961803"/>
              <a:gd name="connsiteX149" fmla="*/ 5444836 w 7331857"/>
              <a:gd name="connsiteY149" fmla="*/ 332509 h 1961803"/>
              <a:gd name="connsiteX150" fmla="*/ 5469774 w 7331857"/>
              <a:gd name="connsiteY150" fmla="*/ 365760 h 1961803"/>
              <a:gd name="connsiteX151" fmla="*/ 5511338 w 7331857"/>
              <a:gd name="connsiteY151" fmla="*/ 423949 h 1961803"/>
              <a:gd name="connsiteX152" fmla="*/ 5552901 w 7331857"/>
              <a:gd name="connsiteY152" fmla="*/ 498763 h 1961803"/>
              <a:gd name="connsiteX153" fmla="*/ 5569527 w 7331857"/>
              <a:gd name="connsiteY153" fmla="*/ 515389 h 1961803"/>
              <a:gd name="connsiteX154" fmla="*/ 5594465 w 7331857"/>
              <a:gd name="connsiteY154" fmla="*/ 573578 h 1961803"/>
              <a:gd name="connsiteX155" fmla="*/ 5619403 w 7331857"/>
              <a:gd name="connsiteY155" fmla="*/ 631767 h 1961803"/>
              <a:gd name="connsiteX156" fmla="*/ 5677592 w 7331857"/>
              <a:gd name="connsiteY156" fmla="*/ 731520 h 1961803"/>
              <a:gd name="connsiteX157" fmla="*/ 5685905 w 7331857"/>
              <a:gd name="connsiteY157" fmla="*/ 756458 h 1961803"/>
              <a:gd name="connsiteX158" fmla="*/ 5752407 w 7331857"/>
              <a:gd name="connsiteY158" fmla="*/ 864523 h 1961803"/>
              <a:gd name="connsiteX159" fmla="*/ 5769032 w 7331857"/>
              <a:gd name="connsiteY159" fmla="*/ 906087 h 1961803"/>
              <a:gd name="connsiteX160" fmla="*/ 5785658 w 7331857"/>
              <a:gd name="connsiteY160" fmla="*/ 931025 h 1961803"/>
              <a:gd name="connsiteX161" fmla="*/ 5810596 w 7331857"/>
              <a:gd name="connsiteY161" fmla="*/ 972589 h 1961803"/>
              <a:gd name="connsiteX162" fmla="*/ 5818909 w 7331857"/>
              <a:gd name="connsiteY162" fmla="*/ 1014153 h 1961803"/>
              <a:gd name="connsiteX163" fmla="*/ 5843847 w 7331857"/>
              <a:gd name="connsiteY163" fmla="*/ 1088967 h 1961803"/>
              <a:gd name="connsiteX164" fmla="*/ 5860472 w 7331857"/>
              <a:gd name="connsiteY164" fmla="*/ 1138843 h 1961803"/>
              <a:gd name="connsiteX165" fmla="*/ 5868785 w 7331857"/>
              <a:gd name="connsiteY165" fmla="*/ 1180407 h 1961803"/>
              <a:gd name="connsiteX166" fmla="*/ 5893723 w 7331857"/>
              <a:gd name="connsiteY166" fmla="*/ 1205345 h 1961803"/>
              <a:gd name="connsiteX167" fmla="*/ 5918661 w 7331857"/>
              <a:gd name="connsiteY167" fmla="*/ 1238596 h 1961803"/>
              <a:gd name="connsiteX168" fmla="*/ 5926974 w 7331857"/>
              <a:gd name="connsiteY168" fmla="*/ 1280160 h 1961803"/>
              <a:gd name="connsiteX169" fmla="*/ 5951912 w 7331857"/>
              <a:gd name="connsiteY169" fmla="*/ 1305098 h 1961803"/>
              <a:gd name="connsiteX170" fmla="*/ 6059978 w 7331857"/>
              <a:gd name="connsiteY170" fmla="*/ 1446414 h 1961803"/>
              <a:gd name="connsiteX171" fmla="*/ 6093229 w 7331857"/>
              <a:gd name="connsiteY171" fmla="*/ 1479665 h 1961803"/>
              <a:gd name="connsiteX172" fmla="*/ 6118167 w 7331857"/>
              <a:gd name="connsiteY172" fmla="*/ 1504603 h 1961803"/>
              <a:gd name="connsiteX173" fmla="*/ 6168043 w 7331857"/>
              <a:gd name="connsiteY173" fmla="*/ 1571105 h 1961803"/>
              <a:gd name="connsiteX174" fmla="*/ 6209607 w 7331857"/>
              <a:gd name="connsiteY174" fmla="*/ 1620982 h 1961803"/>
              <a:gd name="connsiteX175" fmla="*/ 6217920 w 7331857"/>
              <a:gd name="connsiteY175" fmla="*/ 1645920 h 1961803"/>
              <a:gd name="connsiteX176" fmla="*/ 6276109 w 7331857"/>
              <a:gd name="connsiteY176" fmla="*/ 1729047 h 1961803"/>
              <a:gd name="connsiteX177" fmla="*/ 6292734 w 7331857"/>
              <a:gd name="connsiteY177" fmla="*/ 1762298 h 1961803"/>
              <a:gd name="connsiteX178" fmla="*/ 6301047 w 7331857"/>
              <a:gd name="connsiteY178" fmla="*/ 1787236 h 1961803"/>
              <a:gd name="connsiteX179" fmla="*/ 6317672 w 7331857"/>
              <a:gd name="connsiteY179" fmla="*/ 1803862 h 1961803"/>
              <a:gd name="connsiteX180" fmla="*/ 6342611 w 7331857"/>
              <a:gd name="connsiteY180" fmla="*/ 1837113 h 1961803"/>
              <a:gd name="connsiteX181" fmla="*/ 6367549 w 7331857"/>
              <a:gd name="connsiteY181" fmla="*/ 1853738 h 1961803"/>
              <a:gd name="connsiteX182" fmla="*/ 6625243 w 7331857"/>
              <a:gd name="connsiteY182" fmla="*/ 1862051 h 1961803"/>
              <a:gd name="connsiteX183" fmla="*/ 6941127 w 7331857"/>
              <a:gd name="connsiteY183" fmla="*/ 1878676 h 1961803"/>
              <a:gd name="connsiteX184" fmla="*/ 7024254 w 7331857"/>
              <a:gd name="connsiteY184" fmla="*/ 1903614 h 1961803"/>
              <a:gd name="connsiteX185" fmla="*/ 7165571 w 7331857"/>
              <a:gd name="connsiteY185" fmla="*/ 1911927 h 1961803"/>
              <a:gd name="connsiteX186" fmla="*/ 7290261 w 7331857"/>
              <a:gd name="connsiteY186" fmla="*/ 1945178 h 1961803"/>
              <a:gd name="connsiteX187" fmla="*/ 7331825 w 7331857"/>
              <a:gd name="connsiteY18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07476 w 7331857"/>
              <a:gd name="connsiteY88" fmla="*/ 1479665 h 1961803"/>
              <a:gd name="connsiteX89" fmla="*/ 3732414 w 7331857"/>
              <a:gd name="connsiteY89" fmla="*/ 1471353 h 1961803"/>
              <a:gd name="connsiteX90" fmla="*/ 3782291 w 7331857"/>
              <a:gd name="connsiteY90" fmla="*/ 1438102 h 1961803"/>
              <a:gd name="connsiteX91" fmla="*/ 3798916 w 7331857"/>
              <a:gd name="connsiteY91" fmla="*/ 1421476 h 1961803"/>
              <a:gd name="connsiteX92" fmla="*/ 3823854 w 7331857"/>
              <a:gd name="connsiteY92" fmla="*/ 1413163 h 1961803"/>
              <a:gd name="connsiteX93" fmla="*/ 3840480 w 7331857"/>
              <a:gd name="connsiteY93" fmla="*/ 1388225 h 1961803"/>
              <a:gd name="connsiteX94" fmla="*/ 3865418 w 7331857"/>
              <a:gd name="connsiteY94" fmla="*/ 1363287 h 1961803"/>
              <a:gd name="connsiteX95" fmla="*/ 3882043 w 7331857"/>
              <a:gd name="connsiteY95" fmla="*/ 1330036 h 1961803"/>
              <a:gd name="connsiteX96" fmla="*/ 3898669 w 7331857"/>
              <a:gd name="connsiteY96" fmla="*/ 1305098 h 1961803"/>
              <a:gd name="connsiteX97" fmla="*/ 3906981 w 7331857"/>
              <a:gd name="connsiteY97" fmla="*/ 1271847 h 1961803"/>
              <a:gd name="connsiteX98" fmla="*/ 3923607 w 7331857"/>
              <a:gd name="connsiteY98" fmla="*/ 1221971 h 1961803"/>
              <a:gd name="connsiteX99" fmla="*/ 3931920 w 7331857"/>
              <a:gd name="connsiteY99" fmla="*/ 1188720 h 1961803"/>
              <a:gd name="connsiteX100" fmla="*/ 3940232 w 7331857"/>
              <a:gd name="connsiteY100" fmla="*/ 1147156 h 1961803"/>
              <a:gd name="connsiteX101" fmla="*/ 3956858 w 7331857"/>
              <a:gd name="connsiteY101" fmla="*/ 1122218 h 1961803"/>
              <a:gd name="connsiteX102" fmla="*/ 3965171 w 7331857"/>
              <a:gd name="connsiteY102" fmla="*/ 1088967 h 1961803"/>
              <a:gd name="connsiteX103" fmla="*/ 3990109 w 7331857"/>
              <a:gd name="connsiteY103" fmla="*/ 1072342 h 1961803"/>
              <a:gd name="connsiteX104" fmla="*/ 4006734 w 7331857"/>
              <a:gd name="connsiteY104" fmla="*/ 1055716 h 1961803"/>
              <a:gd name="connsiteX105" fmla="*/ 4015047 w 7331857"/>
              <a:gd name="connsiteY105" fmla="*/ 1030778 h 1961803"/>
              <a:gd name="connsiteX106" fmla="*/ 4064923 w 7331857"/>
              <a:gd name="connsiteY106" fmla="*/ 964276 h 1961803"/>
              <a:gd name="connsiteX107" fmla="*/ 4081549 w 7331857"/>
              <a:gd name="connsiteY107" fmla="*/ 939338 h 1961803"/>
              <a:gd name="connsiteX108" fmla="*/ 4098174 w 7331857"/>
              <a:gd name="connsiteY108" fmla="*/ 889462 h 1961803"/>
              <a:gd name="connsiteX109" fmla="*/ 4114800 w 7331857"/>
              <a:gd name="connsiteY109" fmla="*/ 773083 h 1961803"/>
              <a:gd name="connsiteX110" fmla="*/ 4131425 w 7331857"/>
              <a:gd name="connsiteY110" fmla="*/ 723207 h 1961803"/>
              <a:gd name="connsiteX111" fmla="*/ 4139738 w 7331857"/>
              <a:gd name="connsiteY111" fmla="*/ 698269 h 1961803"/>
              <a:gd name="connsiteX112" fmla="*/ 4172989 w 7331857"/>
              <a:gd name="connsiteY112" fmla="*/ 656705 h 1961803"/>
              <a:gd name="connsiteX113" fmla="*/ 4189614 w 7331857"/>
              <a:gd name="connsiteY113" fmla="*/ 623454 h 1961803"/>
              <a:gd name="connsiteX114" fmla="*/ 4214552 w 7331857"/>
              <a:gd name="connsiteY114" fmla="*/ 615142 h 1961803"/>
              <a:gd name="connsiteX115" fmla="*/ 4231178 w 7331857"/>
              <a:gd name="connsiteY115" fmla="*/ 598516 h 1961803"/>
              <a:gd name="connsiteX116" fmla="*/ 4256116 w 7331857"/>
              <a:gd name="connsiteY116" fmla="*/ 548640 h 1961803"/>
              <a:gd name="connsiteX117" fmla="*/ 4272741 w 7331857"/>
              <a:gd name="connsiteY117" fmla="*/ 498763 h 1961803"/>
              <a:gd name="connsiteX118" fmla="*/ 4281054 w 7331857"/>
              <a:gd name="connsiteY118" fmla="*/ 473825 h 1961803"/>
              <a:gd name="connsiteX119" fmla="*/ 4297680 w 7331857"/>
              <a:gd name="connsiteY119" fmla="*/ 448887 h 1961803"/>
              <a:gd name="connsiteX120" fmla="*/ 4322618 w 7331857"/>
              <a:gd name="connsiteY120" fmla="*/ 407323 h 1961803"/>
              <a:gd name="connsiteX121" fmla="*/ 4339243 w 7331857"/>
              <a:gd name="connsiteY121" fmla="*/ 340822 h 1961803"/>
              <a:gd name="connsiteX122" fmla="*/ 4347556 w 7331857"/>
              <a:gd name="connsiteY122" fmla="*/ 315883 h 1961803"/>
              <a:gd name="connsiteX123" fmla="*/ 4430683 w 7331857"/>
              <a:gd name="connsiteY123" fmla="*/ 307571 h 1961803"/>
              <a:gd name="connsiteX124" fmla="*/ 4480560 w 7331857"/>
              <a:gd name="connsiteY124" fmla="*/ 274320 h 1961803"/>
              <a:gd name="connsiteX125" fmla="*/ 4522123 w 7331857"/>
              <a:gd name="connsiteY125" fmla="*/ 241069 h 1961803"/>
              <a:gd name="connsiteX126" fmla="*/ 4547061 w 7331857"/>
              <a:gd name="connsiteY126" fmla="*/ 232756 h 1961803"/>
              <a:gd name="connsiteX127" fmla="*/ 4588625 w 7331857"/>
              <a:gd name="connsiteY127" fmla="*/ 199505 h 1961803"/>
              <a:gd name="connsiteX128" fmla="*/ 4638501 w 7331857"/>
              <a:gd name="connsiteY128" fmla="*/ 216131 h 1961803"/>
              <a:gd name="connsiteX129" fmla="*/ 4655127 w 7331857"/>
              <a:gd name="connsiteY129" fmla="*/ 232756 h 1961803"/>
              <a:gd name="connsiteX130" fmla="*/ 4788131 w 7331857"/>
              <a:gd name="connsiteY130" fmla="*/ 241069 h 1961803"/>
              <a:gd name="connsiteX131" fmla="*/ 4804756 w 7331857"/>
              <a:gd name="connsiteY131" fmla="*/ 224443 h 1961803"/>
              <a:gd name="connsiteX132" fmla="*/ 4854632 w 7331857"/>
              <a:gd name="connsiteY132" fmla="*/ 191193 h 1961803"/>
              <a:gd name="connsiteX133" fmla="*/ 4896196 w 7331857"/>
              <a:gd name="connsiteY133" fmla="*/ 157942 h 1961803"/>
              <a:gd name="connsiteX134" fmla="*/ 4929447 w 7331857"/>
              <a:gd name="connsiteY134" fmla="*/ 124691 h 1961803"/>
              <a:gd name="connsiteX135" fmla="*/ 4946072 w 7331857"/>
              <a:gd name="connsiteY135" fmla="*/ 108065 h 1961803"/>
              <a:gd name="connsiteX136" fmla="*/ 4962698 w 7331857"/>
              <a:gd name="connsiteY136" fmla="*/ 91440 h 1961803"/>
              <a:gd name="connsiteX137" fmla="*/ 4995949 w 7331857"/>
              <a:gd name="connsiteY137" fmla="*/ 49876 h 1961803"/>
              <a:gd name="connsiteX138" fmla="*/ 5045825 w 7331857"/>
              <a:gd name="connsiteY138" fmla="*/ 33251 h 1961803"/>
              <a:gd name="connsiteX139" fmla="*/ 5079076 w 7331857"/>
              <a:gd name="connsiteY139" fmla="*/ 16625 h 1961803"/>
              <a:gd name="connsiteX140" fmla="*/ 5112327 w 7331857"/>
              <a:gd name="connsiteY140" fmla="*/ 8313 h 1961803"/>
              <a:gd name="connsiteX141" fmla="*/ 5137265 w 7331857"/>
              <a:gd name="connsiteY141" fmla="*/ 0 h 1961803"/>
              <a:gd name="connsiteX142" fmla="*/ 5228705 w 7331857"/>
              <a:gd name="connsiteY142" fmla="*/ 8313 h 1961803"/>
              <a:gd name="connsiteX143" fmla="*/ 5270269 w 7331857"/>
              <a:gd name="connsiteY143" fmla="*/ 49876 h 1961803"/>
              <a:gd name="connsiteX144" fmla="*/ 5336771 w 7331857"/>
              <a:gd name="connsiteY144" fmla="*/ 108065 h 1961803"/>
              <a:gd name="connsiteX145" fmla="*/ 5370021 w 7331857"/>
              <a:gd name="connsiteY145" fmla="*/ 149629 h 1961803"/>
              <a:gd name="connsiteX146" fmla="*/ 5419898 w 7331857"/>
              <a:gd name="connsiteY146" fmla="*/ 266007 h 1961803"/>
              <a:gd name="connsiteX147" fmla="*/ 5436523 w 7331857"/>
              <a:gd name="connsiteY147" fmla="*/ 299258 h 1961803"/>
              <a:gd name="connsiteX148" fmla="*/ 5444836 w 7331857"/>
              <a:gd name="connsiteY148" fmla="*/ 332509 h 1961803"/>
              <a:gd name="connsiteX149" fmla="*/ 5469774 w 7331857"/>
              <a:gd name="connsiteY149" fmla="*/ 365760 h 1961803"/>
              <a:gd name="connsiteX150" fmla="*/ 5511338 w 7331857"/>
              <a:gd name="connsiteY150" fmla="*/ 423949 h 1961803"/>
              <a:gd name="connsiteX151" fmla="*/ 5552901 w 7331857"/>
              <a:gd name="connsiteY151" fmla="*/ 498763 h 1961803"/>
              <a:gd name="connsiteX152" fmla="*/ 5569527 w 7331857"/>
              <a:gd name="connsiteY152" fmla="*/ 515389 h 1961803"/>
              <a:gd name="connsiteX153" fmla="*/ 5594465 w 7331857"/>
              <a:gd name="connsiteY153" fmla="*/ 573578 h 1961803"/>
              <a:gd name="connsiteX154" fmla="*/ 5619403 w 7331857"/>
              <a:gd name="connsiteY154" fmla="*/ 631767 h 1961803"/>
              <a:gd name="connsiteX155" fmla="*/ 5677592 w 7331857"/>
              <a:gd name="connsiteY155" fmla="*/ 731520 h 1961803"/>
              <a:gd name="connsiteX156" fmla="*/ 5685905 w 7331857"/>
              <a:gd name="connsiteY156" fmla="*/ 756458 h 1961803"/>
              <a:gd name="connsiteX157" fmla="*/ 5752407 w 7331857"/>
              <a:gd name="connsiteY157" fmla="*/ 864523 h 1961803"/>
              <a:gd name="connsiteX158" fmla="*/ 5769032 w 7331857"/>
              <a:gd name="connsiteY158" fmla="*/ 906087 h 1961803"/>
              <a:gd name="connsiteX159" fmla="*/ 5785658 w 7331857"/>
              <a:gd name="connsiteY159" fmla="*/ 931025 h 1961803"/>
              <a:gd name="connsiteX160" fmla="*/ 5810596 w 7331857"/>
              <a:gd name="connsiteY160" fmla="*/ 972589 h 1961803"/>
              <a:gd name="connsiteX161" fmla="*/ 5818909 w 7331857"/>
              <a:gd name="connsiteY161" fmla="*/ 1014153 h 1961803"/>
              <a:gd name="connsiteX162" fmla="*/ 5843847 w 7331857"/>
              <a:gd name="connsiteY162" fmla="*/ 1088967 h 1961803"/>
              <a:gd name="connsiteX163" fmla="*/ 5860472 w 7331857"/>
              <a:gd name="connsiteY163" fmla="*/ 1138843 h 1961803"/>
              <a:gd name="connsiteX164" fmla="*/ 5868785 w 7331857"/>
              <a:gd name="connsiteY164" fmla="*/ 1180407 h 1961803"/>
              <a:gd name="connsiteX165" fmla="*/ 5893723 w 7331857"/>
              <a:gd name="connsiteY165" fmla="*/ 1205345 h 1961803"/>
              <a:gd name="connsiteX166" fmla="*/ 5918661 w 7331857"/>
              <a:gd name="connsiteY166" fmla="*/ 1238596 h 1961803"/>
              <a:gd name="connsiteX167" fmla="*/ 5926974 w 7331857"/>
              <a:gd name="connsiteY167" fmla="*/ 1280160 h 1961803"/>
              <a:gd name="connsiteX168" fmla="*/ 5951912 w 7331857"/>
              <a:gd name="connsiteY168" fmla="*/ 1305098 h 1961803"/>
              <a:gd name="connsiteX169" fmla="*/ 6059978 w 7331857"/>
              <a:gd name="connsiteY169" fmla="*/ 1446414 h 1961803"/>
              <a:gd name="connsiteX170" fmla="*/ 6093229 w 7331857"/>
              <a:gd name="connsiteY170" fmla="*/ 1479665 h 1961803"/>
              <a:gd name="connsiteX171" fmla="*/ 6118167 w 7331857"/>
              <a:gd name="connsiteY171" fmla="*/ 1504603 h 1961803"/>
              <a:gd name="connsiteX172" fmla="*/ 6168043 w 7331857"/>
              <a:gd name="connsiteY172" fmla="*/ 1571105 h 1961803"/>
              <a:gd name="connsiteX173" fmla="*/ 6209607 w 7331857"/>
              <a:gd name="connsiteY173" fmla="*/ 1620982 h 1961803"/>
              <a:gd name="connsiteX174" fmla="*/ 6217920 w 7331857"/>
              <a:gd name="connsiteY174" fmla="*/ 1645920 h 1961803"/>
              <a:gd name="connsiteX175" fmla="*/ 6276109 w 7331857"/>
              <a:gd name="connsiteY175" fmla="*/ 1729047 h 1961803"/>
              <a:gd name="connsiteX176" fmla="*/ 6292734 w 7331857"/>
              <a:gd name="connsiteY176" fmla="*/ 1762298 h 1961803"/>
              <a:gd name="connsiteX177" fmla="*/ 6301047 w 7331857"/>
              <a:gd name="connsiteY177" fmla="*/ 1787236 h 1961803"/>
              <a:gd name="connsiteX178" fmla="*/ 6317672 w 7331857"/>
              <a:gd name="connsiteY178" fmla="*/ 1803862 h 1961803"/>
              <a:gd name="connsiteX179" fmla="*/ 6342611 w 7331857"/>
              <a:gd name="connsiteY179" fmla="*/ 1837113 h 1961803"/>
              <a:gd name="connsiteX180" fmla="*/ 6367549 w 7331857"/>
              <a:gd name="connsiteY180" fmla="*/ 1853738 h 1961803"/>
              <a:gd name="connsiteX181" fmla="*/ 6625243 w 7331857"/>
              <a:gd name="connsiteY181" fmla="*/ 1862051 h 1961803"/>
              <a:gd name="connsiteX182" fmla="*/ 6941127 w 7331857"/>
              <a:gd name="connsiteY182" fmla="*/ 1878676 h 1961803"/>
              <a:gd name="connsiteX183" fmla="*/ 7024254 w 7331857"/>
              <a:gd name="connsiteY183" fmla="*/ 1903614 h 1961803"/>
              <a:gd name="connsiteX184" fmla="*/ 7165571 w 7331857"/>
              <a:gd name="connsiteY184" fmla="*/ 1911927 h 1961803"/>
              <a:gd name="connsiteX185" fmla="*/ 7290261 w 7331857"/>
              <a:gd name="connsiteY185" fmla="*/ 1945178 h 1961803"/>
              <a:gd name="connsiteX186" fmla="*/ 7331825 w 7331857"/>
              <a:gd name="connsiteY18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782291 w 7331857"/>
              <a:gd name="connsiteY89" fmla="*/ 1438102 h 1961803"/>
              <a:gd name="connsiteX90" fmla="*/ 3798916 w 7331857"/>
              <a:gd name="connsiteY90" fmla="*/ 1421476 h 1961803"/>
              <a:gd name="connsiteX91" fmla="*/ 3823854 w 7331857"/>
              <a:gd name="connsiteY91" fmla="*/ 1413163 h 1961803"/>
              <a:gd name="connsiteX92" fmla="*/ 3840480 w 7331857"/>
              <a:gd name="connsiteY92" fmla="*/ 1388225 h 1961803"/>
              <a:gd name="connsiteX93" fmla="*/ 3865418 w 7331857"/>
              <a:gd name="connsiteY93" fmla="*/ 1363287 h 1961803"/>
              <a:gd name="connsiteX94" fmla="*/ 3882043 w 7331857"/>
              <a:gd name="connsiteY94" fmla="*/ 1330036 h 1961803"/>
              <a:gd name="connsiteX95" fmla="*/ 3898669 w 7331857"/>
              <a:gd name="connsiteY95" fmla="*/ 1305098 h 1961803"/>
              <a:gd name="connsiteX96" fmla="*/ 3906981 w 7331857"/>
              <a:gd name="connsiteY96" fmla="*/ 1271847 h 1961803"/>
              <a:gd name="connsiteX97" fmla="*/ 3923607 w 7331857"/>
              <a:gd name="connsiteY97" fmla="*/ 1221971 h 1961803"/>
              <a:gd name="connsiteX98" fmla="*/ 3931920 w 7331857"/>
              <a:gd name="connsiteY98" fmla="*/ 1188720 h 1961803"/>
              <a:gd name="connsiteX99" fmla="*/ 3940232 w 7331857"/>
              <a:gd name="connsiteY99" fmla="*/ 1147156 h 1961803"/>
              <a:gd name="connsiteX100" fmla="*/ 3956858 w 7331857"/>
              <a:gd name="connsiteY100" fmla="*/ 1122218 h 1961803"/>
              <a:gd name="connsiteX101" fmla="*/ 3965171 w 7331857"/>
              <a:gd name="connsiteY101" fmla="*/ 1088967 h 1961803"/>
              <a:gd name="connsiteX102" fmla="*/ 3990109 w 7331857"/>
              <a:gd name="connsiteY102" fmla="*/ 1072342 h 1961803"/>
              <a:gd name="connsiteX103" fmla="*/ 4006734 w 7331857"/>
              <a:gd name="connsiteY103" fmla="*/ 1055716 h 1961803"/>
              <a:gd name="connsiteX104" fmla="*/ 4015047 w 7331857"/>
              <a:gd name="connsiteY104" fmla="*/ 1030778 h 1961803"/>
              <a:gd name="connsiteX105" fmla="*/ 4064923 w 7331857"/>
              <a:gd name="connsiteY105" fmla="*/ 964276 h 1961803"/>
              <a:gd name="connsiteX106" fmla="*/ 4081549 w 7331857"/>
              <a:gd name="connsiteY106" fmla="*/ 939338 h 1961803"/>
              <a:gd name="connsiteX107" fmla="*/ 4098174 w 7331857"/>
              <a:gd name="connsiteY107" fmla="*/ 889462 h 1961803"/>
              <a:gd name="connsiteX108" fmla="*/ 4114800 w 7331857"/>
              <a:gd name="connsiteY108" fmla="*/ 773083 h 1961803"/>
              <a:gd name="connsiteX109" fmla="*/ 4131425 w 7331857"/>
              <a:gd name="connsiteY109" fmla="*/ 723207 h 1961803"/>
              <a:gd name="connsiteX110" fmla="*/ 4139738 w 7331857"/>
              <a:gd name="connsiteY110" fmla="*/ 698269 h 1961803"/>
              <a:gd name="connsiteX111" fmla="*/ 4172989 w 7331857"/>
              <a:gd name="connsiteY111" fmla="*/ 656705 h 1961803"/>
              <a:gd name="connsiteX112" fmla="*/ 4189614 w 7331857"/>
              <a:gd name="connsiteY112" fmla="*/ 623454 h 1961803"/>
              <a:gd name="connsiteX113" fmla="*/ 4214552 w 7331857"/>
              <a:gd name="connsiteY113" fmla="*/ 615142 h 1961803"/>
              <a:gd name="connsiteX114" fmla="*/ 4231178 w 7331857"/>
              <a:gd name="connsiteY114" fmla="*/ 598516 h 1961803"/>
              <a:gd name="connsiteX115" fmla="*/ 4256116 w 7331857"/>
              <a:gd name="connsiteY115" fmla="*/ 548640 h 1961803"/>
              <a:gd name="connsiteX116" fmla="*/ 4272741 w 7331857"/>
              <a:gd name="connsiteY116" fmla="*/ 498763 h 1961803"/>
              <a:gd name="connsiteX117" fmla="*/ 4281054 w 7331857"/>
              <a:gd name="connsiteY117" fmla="*/ 473825 h 1961803"/>
              <a:gd name="connsiteX118" fmla="*/ 4297680 w 7331857"/>
              <a:gd name="connsiteY118" fmla="*/ 448887 h 1961803"/>
              <a:gd name="connsiteX119" fmla="*/ 4322618 w 7331857"/>
              <a:gd name="connsiteY119" fmla="*/ 407323 h 1961803"/>
              <a:gd name="connsiteX120" fmla="*/ 4339243 w 7331857"/>
              <a:gd name="connsiteY120" fmla="*/ 340822 h 1961803"/>
              <a:gd name="connsiteX121" fmla="*/ 4347556 w 7331857"/>
              <a:gd name="connsiteY121" fmla="*/ 315883 h 1961803"/>
              <a:gd name="connsiteX122" fmla="*/ 4430683 w 7331857"/>
              <a:gd name="connsiteY122" fmla="*/ 307571 h 1961803"/>
              <a:gd name="connsiteX123" fmla="*/ 4480560 w 7331857"/>
              <a:gd name="connsiteY123" fmla="*/ 274320 h 1961803"/>
              <a:gd name="connsiteX124" fmla="*/ 4522123 w 7331857"/>
              <a:gd name="connsiteY124" fmla="*/ 241069 h 1961803"/>
              <a:gd name="connsiteX125" fmla="*/ 4547061 w 7331857"/>
              <a:gd name="connsiteY125" fmla="*/ 232756 h 1961803"/>
              <a:gd name="connsiteX126" fmla="*/ 4588625 w 7331857"/>
              <a:gd name="connsiteY126" fmla="*/ 199505 h 1961803"/>
              <a:gd name="connsiteX127" fmla="*/ 4638501 w 7331857"/>
              <a:gd name="connsiteY127" fmla="*/ 216131 h 1961803"/>
              <a:gd name="connsiteX128" fmla="*/ 4655127 w 7331857"/>
              <a:gd name="connsiteY128" fmla="*/ 232756 h 1961803"/>
              <a:gd name="connsiteX129" fmla="*/ 4788131 w 7331857"/>
              <a:gd name="connsiteY129" fmla="*/ 241069 h 1961803"/>
              <a:gd name="connsiteX130" fmla="*/ 4804756 w 7331857"/>
              <a:gd name="connsiteY130" fmla="*/ 224443 h 1961803"/>
              <a:gd name="connsiteX131" fmla="*/ 4854632 w 7331857"/>
              <a:gd name="connsiteY131" fmla="*/ 191193 h 1961803"/>
              <a:gd name="connsiteX132" fmla="*/ 4896196 w 7331857"/>
              <a:gd name="connsiteY132" fmla="*/ 157942 h 1961803"/>
              <a:gd name="connsiteX133" fmla="*/ 4929447 w 7331857"/>
              <a:gd name="connsiteY133" fmla="*/ 124691 h 1961803"/>
              <a:gd name="connsiteX134" fmla="*/ 4946072 w 7331857"/>
              <a:gd name="connsiteY134" fmla="*/ 108065 h 1961803"/>
              <a:gd name="connsiteX135" fmla="*/ 4962698 w 7331857"/>
              <a:gd name="connsiteY135" fmla="*/ 91440 h 1961803"/>
              <a:gd name="connsiteX136" fmla="*/ 4995949 w 7331857"/>
              <a:gd name="connsiteY136" fmla="*/ 49876 h 1961803"/>
              <a:gd name="connsiteX137" fmla="*/ 5045825 w 7331857"/>
              <a:gd name="connsiteY137" fmla="*/ 33251 h 1961803"/>
              <a:gd name="connsiteX138" fmla="*/ 5079076 w 7331857"/>
              <a:gd name="connsiteY138" fmla="*/ 16625 h 1961803"/>
              <a:gd name="connsiteX139" fmla="*/ 5112327 w 7331857"/>
              <a:gd name="connsiteY139" fmla="*/ 8313 h 1961803"/>
              <a:gd name="connsiteX140" fmla="*/ 5137265 w 7331857"/>
              <a:gd name="connsiteY140" fmla="*/ 0 h 1961803"/>
              <a:gd name="connsiteX141" fmla="*/ 5228705 w 7331857"/>
              <a:gd name="connsiteY141" fmla="*/ 8313 h 1961803"/>
              <a:gd name="connsiteX142" fmla="*/ 5270269 w 7331857"/>
              <a:gd name="connsiteY142" fmla="*/ 49876 h 1961803"/>
              <a:gd name="connsiteX143" fmla="*/ 5336771 w 7331857"/>
              <a:gd name="connsiteY143" fmla="*/ 108065 h 1961803"/>
              <a:gd name="connsiteX144" fmla="*/ 5370021 w 7331857"/>
              <a:gd name="connsiteY144" fmla="*/ 149629 h 1961803"/>
              <a:gd name="connsiteX145" fmla="*/ 5419898 w 7331857"/>
              <a:gd name="connsiteY145" fmla="*/ 266007 h 1961803"/>
              <a:gd name="connsiteX146" fmla="*/ 5436523 w 7331857"/>
              <a:gd name="connsiteY146" fmla="*/ 299258 h 1961803"/>
              <a:gd name="connsiteX147" fmla="*/ 5444836 w 7331857"/>
              <a:gd name="connsiteY147" fmla="*/ 332509 h 1961803"/>
              <a:gd name="connsiteX148" fmla="*/ 5469774 w 7331857"/>
              <a:gd name="connsiteY148" fmla="*/ 365760 h 1961803"/>
              <a:gd name="connsiteX149" fmla="*/ 5511338 w 7331857"/>
              <a:gd name="connsiteY149" fmla="*/ 423949 h 1961803"/>
              <a:gd name="connsiteX150" fmla="*/ 5552901 w 7331857"/>
              <a:gd name="connsiteY150" fmla="*/ 498763 h 1961803"/>
              <a:gd name="connsiteX151" fmla="*/ 5569527 w 7331857"/>
              <a:gd name="connsiteY151" fmla="*/ 515389 h 1961803"/>
              <a:gd name="connsiteX152" fmla="*/ 5594465 w 7331857"/>
              <a:gd name="connsiteY152" fmla="*/ 573578 h 1961803"/>
              <a:gd name="connsiteX153" fmla="*/ 5619403 w 7331857"/>
              <a:gd name="connsiteY153" fmla="*/ 631767 h 1961803"/>
              <a:gd name="connsiteX154" fmla="*/ 5677592 w 7331857"/>
              <a:gd name="connsiteY154" fmla="*/ 731520 h 1961803"/>
              <a:gd name="connsiteX155" fmla="*/ 5685905 w 7331857"/>
              <a:gd name="connsiteY155" fmla="*/ 756458 h 1961803"/>
              <a:gd name="connsiteX156" fmla="*/ 5752407 w 7331857"/>
              <a:gd name="connsiteY156" fmla="*/ 864523 h 1961803"/>
              <a:gd name="connsiteX157" fmla="*/ 5769032 w 7331857"/>
              <a:gd name="connsiteY157" fmla="*/ 906087 h 1961803"/>
              <a:gd name="connsiteX158" fmla="*/ 5785658 w 7331857"/>
              <a:gd name="connsiteY158" fmla="*/ 931025 h 1961803"/>
              <a:gd name="connsiteX159" fmla="*/ 5810596 w 7331857"/>
              <a:gd name="connsiteY159" fmla="*/ 972589 h 1961803"/>
              <a:gd name="connsiteX160" fmla="*/ 5818909 w 7331857"/>
              <a:gd name="connsiteY160" fmla="*/ 1014153 h 1961803"/>
              <a:gd name="connsiteX161" fmla="*/ 5843847 w 7331857"/>
              <a:gd name="connsiteY161" fmla="*/ 1088967 h 1961803"/>
              <a:gd name="connsiteX162" fmla="*/ 5860472 w 7331857"/>
              <a:gd name="connsiteY162" fmla="*/ 1138843 h 1961803"/>
              <a:gd name="connsiteX163" fmla="*/ 5868785 w 7331857"/>
              <a:gd name="connsiteY163" fmla="*/ 1180407 h 1961803"/>
              <a:gd name="connsiteX164" fmla="*/ 5893723 w 7331857"/>
              <a:gd name="connsiteY164" fmla="*/ 1205345 h 1961803"/>
              <a:gd name="connsiteX165" fmla="*/ 5918661 w 7331857"/>
              <a:gd name="connsiteY165" fmla="*/ 1238596 h 1961803"/>
              <a:gd name="connsiteX166" fmla="*/ 5926974 w 7331857"/>
              <a:gd name="connsiteY166" fmla="*/ 1280160 h 1961803"/>
              <a:gd name="connsiteX167" fmla="*/ 5951912 w 7331857"/>
              <a:gd name="connsiteY167" fmla="*/ 1305098 h 1961803"/>
              <a:gd name="connsiteX168" fmla="*/ 6059978 w 7331857"/>
              <a:gd name="connsiteY168" fmla="*/ 1446414 h 1961803"/>
              <a:gd name="connsiteX169" fmla="*/ 6093229 w 7331857"/>
              <a:gd name="connsiteY169" fmla="*/ 1479665 h 1961803"/>
              <a:gd name="connsiteX170" fmla="*/ 6118167 w 7331857"/>
              <a:gd name="connsiteY170" fmla="*/ 1504603 h 1961803"/>
              <a:gd name="connsiteX171" fmla="*/ 6168043 w 7331857"/>
              <a:gd name="connsiteY171" fmla="*/ 1571105 h 1961803"/>
              <a:gd name="connsiteX172" fmla="*/ 6209607 w 7331857"/>
              <a:gd name="connsiteY172" fmla="*/ 1620982 h 1961803"/>
              <a:gd name="connsiteX173" fmla="*/ 6217920 w 7331857"/>
              <a:gd name="connsiteY173" fmla="*/ 1645920 h 1961803"/>
              <a:gd name="connsiteX174" fmla="*/ 6276109 w 7331857"/>
              <a:gd name="connsiteY174" fmla="*/ 1729047 h 1961803"/>
              <a:gd name="connsiteX175" fmla="*/ 6292734 w 7331857"/>
              <a:gd name="connsiteY175" fmla="*/ 1762298 h 1961803"/>
              <a:gd name="connsiteX176" fmla="*/ 6301047 w 7331857"/>
              <a:gd name="connsiteY176" fmla="*/ 1787236 h 1961803"/>
              <a:gd name="connsiteX177" fmla="*/ 6317672 w 7331857"/>
              <a:gd name="connsiteY177" fmla="*/ 1803862 h 1961803"/>
              <a:gd name="connsiteX178" fmla="*/ 6342611 w 7331857"/>
              <a:gd name="connsiteY178" fmla="*/ 1837113 h 1961803"/>
              <a:gd name="connsiteX179" fmla="*/ 6367549 w 7331857"/>
              <a:gd name="connsiteY179" fmla="*/ 1853738 h 1961803"/>
              <a:gd name="connsiteX180" fmla="*/ 6625243 w 7331857"/>
              <a:gd name="connsiteY180" fmla="*/ 1862051 h 1961803"/>
              <a:gd name="connsiteX181" fmla="*/ 6941127 w 7331857"/>
              <a:gd name="connsiteY181" fmla="*/ 1878676 h 1961803"/>
              <a:gd name="connsiteX182" fmla="*/ 7024254 w 7331857"/>
              <a:gd name="connsiteY182" fmla="*/ 1903614 h 1961803"/>
              <a:gd name="connsiteX183" fmla="*/ 7165571 w 7331857"/>
              <a:gd name="connsiteY183" fmla="*/ 1911927 h 1961803"/>
              <a:gd name="connsiteX184" fmla="*/ 7290261 w 7331857"/>
              <a:gd name="connsiteY184" fmla="*/ 1945178 h 1961803"/>
              <a:gd name="connsiteX185" fmla="*/ 7331825 w 7331857"/>
              <a:gd name="connsiteY18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782291 w 7331857"/>
              <a:gd name="connsiteY89" fmla="*/ 1438102 h 1961803"/>
              <a:gd name="connsiteX90" fmla="*/ 3823854 w 7331857"/>
              <a:gd name="connsiteY90" fmla="*/ 1413163 h 1961803"/>
              <a:gd name="connsiteX91" fmla="*/ 3840480 w 7331857"/>
              <a:gd name="connsiteY91" fmla="*/ 1388225 h 1961803"/>
              <a:gd name="connsiteX92" fmla="*/ 3865418 w 7331857"/>
              <a:gd name="connsiteY92" fmla="*/ 1363287 h 1961803"/>
              <a:gd name="connsiteX93" fmla="*/ 3882043 w 7331857"/>
              <a:gd name="connsiteY93" fmla="*/ 1330036 h 1961803"/>
              <a:gd name="connsiteX94" fmla="*/ 3898669 w 7331857"/>
              <a:gd name="connsiteY94" fmla="*/ 1305098 h 1961803"/>
              <a:gd name="connsiteX95" fmla="*/ 3906981 w 7331857"/>
              <a:gd name="connsiteY95" fmla="*/ 1271847 h 1961803"/>
              <a:gd name="connsiteX96" fmla="*/ 3923607 w 7331857"/>
              <a:gd name="connsiteY96" fmla="*/ 1221971 h 1961803"/>
              <a:gd name="connsiteX97" fmla="*/ 3931920 w 7331857"/>
              <a:gd name="connsiteY97" fmla="*/ 1188720 h 1961803"/>
              <a:gd name="connsiteX98" fmla="*/ 3940232 w 7331857"/>
              <a:gd name="connsiteY98" fmla="*/ 1147156 h 1961803"/>
              <a:gd name="connsiteX99" fmla="*/ 3956858 w 7331857"/>
              <a:gd name="connsiteY99" fmla="*/ 1122218 h 1961803"/>
              <a:gd name="connsiteX100" fmla="*/ 3965171 w 7331857"/>
              <a:gd name="connsiteY100" fmla="*/ 1088967 h 1961803"/>
              <a:gd name="connsiteX101" fmla="*/ 3990109 w 7331857"/>
              <a:gd name="connsiteY101" fmla="*/ 1072342 h 1961803"/>
              <a:gd name="connsiteX102" fmla="*/ 4006734 w 7331857"/>
              <a:gd name="connsiteY102" fmla="*/ 1055716 h 1961803"/>
              <a:gd name="connsiteX103" fmla="*/ 4015047 w 7331857"/>
              <a:gd name="connsiteY103" fmla="*/ 1030778 h 1961803"/>
              <a:gd name="connsiteX104" fmla="*/ 4064923 w 7331857"/>
              <a:gd name="connsiteY104" fmla="*/ 964276 h 1961803"/>
              <a:gd name="connsiteX105" fmla="*/ 4081549 w 7331857"/>
              <a:gd name="connsiteY105" fmla="*/ 939338 h 1961803"/>
              <a:gd name="connsiteX106" fmla="*/ 4098174 w 7331857"/>
              <a:gd name="connsiteY106" fmla="*/ 889462 h 1961803"/>
              <a:gd name="connsiteX107" fmla="*/ 4114800 w 7331857"/>
              <a:gd name="connsiteY107" fmla="*/ 773083 h 1961803"/>
              <a:gd name="connsiteX108" fmla="*/ 4131425 w 7331857"/>
              <a:gd name="connsiteY108" fmla="*/ 723207 h 1961803"/>
              <a:gd name="connsiteX109" fmla="*/ 4139738 w 7331857"/>
              <a:gd name="connsiteY109" fmla="*/ 698269 h 1961803"/>
              <a:gd name="connsiteX110" fmla="*/ 4172989 w 7331857"/>
              <a:gd name="connsiteY110" fmla="*/ 656705 h 1961803"/>
              <a:gd name="connsiteX111" fmla="*/ 4189614 w 7331857"/>
              <a:gd name="connsiteY111" fmla="*/ 623454 h 1961803"/>
              <a:gd name="connsiteX112" fmla="*/ 4214552 w 7331857"/>
              <a:gd name="connsiteY112" fmla="*/ 615142 h 1961803"/>
              <a:gd name="connsiteX113" fmla="*/ 4231178 w 7331857"/>
              <a:gd name="connsiteY113" fmla="*/ 598516 h 1961803"/>
              <a:gd name="connsiteX114" fmla="*/ 4256116 w 7331857"/>
              <a:gd name="connsiteY114" fmla="*/ 548640 h 1961803"/>
              <a:gd name="connsiteX115" fmla="*/ 4272741 w 7331857"/>
              <a:gd name="connsiteY115" fmla="*/ 498763 h 1961803"/>
              <a:gd name="connsiteX116" fmla="*/ 4281054 w 7331857"/>
              <a:gd name="connsiteY116" fmla="*/ 473825 h 1961803"/>
              <a:gd name="connsiteX117" fmla="*/ 4297680 w 7331857"/>
              <a:gd name="connsiteY117" fmla="*/ 448887 h 1961803"/>
              <a:gd name="connsiteX118" fmla="*/ 4322618 w 7331857"/>
              <a:gd name="connsiteY118" fmla="*/ 407323 h 1961803"/>
              <a:gd name="connsiteX119" fmla="*/ 4339243 w 7331857"/>
              <a:gd name="connsiteY119" fmla="*/ 340822 h 1961803"/>
              <a:gd name="connsiteX120" fmla="*/ 4347556 w 7331857"/>
              <a:gd name="connsiteY120" fmla="*/ 315883 h 1961803"/>
              <a:gd name="connsiteX121" fmla="*/ 4430683 w 7331857"/>
              <a:gd name="connsiteY121" fmla="*/ 307571 h 1961803"/>
              <a:gd name="connsiteX122" fmla="*/ 4480560 w 7331857"/>
              <a:gd name="connsiteY122" fmla="*/ 274320 h 1961803"/>
              <a:gd name="connsiteX123" fmla="*/ 4522123 w 7331857"/>
              <a:gd name="connsiteY123" fmla="*/ 241069 h 1961803"/>
              <a:gd name="connsiteX124" fmla="*/ 4547061 w 7331857"/>
              <a:gd name="connsiteY124" fmla="*/ 232756 h 1961803"/>
              <a:gd name="connsiteX125" fmla="*/ 4588625 w 7331857"/>
              <a:gd name="connsiteY125" fmla="*/ 199505 h 1961803"/>
              <a:gd name="connsiteX126" fmla="*/ 4638501 w 7331857"/>
              <a:gd name="connsiteY126" fmla="*/ 216131 h 1961803"/>
              <a:gd name="connsiteX127" fmla="*/ 4655127 w 7331857"/>
              <a:gd name="connsiteY127" fmla="*/ 232756 h 1961803"/>
              <a:gd name="connsiteX128" fmla="*/ 4788131 w 7331857"/>
              <a:gd name="connsiteY128" fmla="*/ 241069 h 1961803"/>
              <a:gd name="connsiteX129" fmla="*/ 4804756 w 7331857"/>
              <a:gd name="connsiteY129" fmla="*/ 224443 h 1961803"/>
              <a:gd name="connsiteX130" fmla="*/ 4854632 w 7331857"/>
              <a:gd name="connsiteY130" fmla="*/ 191193 h 1961803"/>
              <a:gd name="connsiteX131" fmla="*/ 4896196 w 7331857"/>
              <a:gd name="connsiteY131" fmla="*/ 157942 h 1961803"/>
              <a:gd name="connsiteX132" fmla="*/ 4929447 w 7331857"/>
              <a:gd name="connsiteY132" fmla="*/ 124691 h 1961803"/>
              <a:gd name="connsiteX133" fmla="*/ 4946072 w 7331857"/>
              <a:gd name="connsiteY133" fmla="*/ 108065 h 1961803"/>
              <a:gd name="connsiteX134" fmla="*/ 4962698 w 7331857"/>
              <a:gd name="connsiteY134" fmla="*/ 91440 h 1961803"/>
              <a:gd name="connsiteX135" fmla="*/ 4995949 w 7331857"/>
              <a:gd name="connsiteY135" fmla="*/ 49876 h 1961803"/>
              <a:gd name="connsiteX136" fmla="*/ 5045825 w 7331857"/>
              <a:gd name="connsiteY136" fmla="*/ 33251 h 1961803"/>
              <a:gd name="connsiteX137" fmla="*/ 5079076 w 7331857"/>
              <a:gd name="connsiteY137" fmla="*/ 16625 h 1961803"/>
              <a:gd name="connsiteX138" fmla="*/ 5112327 w 7331857"/>
              <a:gd name="connsiteY138" fmla="*/ 8313 h 1961803"/>
              <a:gd name="connsiteX139" fmla="*/ 5137265 w 7331857"/>
              <a:gd name="connsiteY139" fmla="*/ 0 h 1961803"/>
              <a:gd name="connsiteX140" fmla="*/ 5228705 w 7331857"/>
              <a:gd name="connsiteY140" fmla="*/ 8313 h 1961803"/>
              <a:gd name="connsiteX141" fmla="*/ 5270269 w 7331857"/>
              <a:gd name="connsiteY141" fmla="*/ 49876 h 1961803"/>
              <a:gd name="connsiteX142" fmla="*/ 5336771 w 7331857"/>
              <a:gd name="connsiteY142" fmla="*/ 108065 h 1961803"/>
              <a:gd name="connsiteX143" fmla="*/ 5370021 w 7331857"/>
              <a:gd name="connsiteY143" fmla="*/ 149629 h 1961803"/>
              <a:gd name="connsiteX144" fmla="*/ 5419898 w 7331857"/>
              <a:gd name="connsiteY144" fmla="*/ 266007 h 1961803"/>
              <a:gd name="connsiteX145" fmla="*/ 5436523 w 7331857"/>
              <a:gd name="connsiteY145" fmla="*/ 299258 h 1961803"/>
              <a:gd name="connsiteX146" fmla="*/ 5444836 w 7331857"/>
              <a:gd name="connsiteY146" fmla="*/ 332509 h 1961803"/>
              <a:gd name="connsiteX147" fmla="*/ 5469774 w 7331857"/>
              <a:gd name="connsiteY147" fmla="*/ 365760 h 1961803"/>
              <a:gd name="connsiteX148" fmla="*/ 5511338 w 7331857"/>
              <a:gd name="connsiteY148" fmla="*/ 423949 h 1961803"/>
              <a:gd name="connsiteX149" fmla="*/ 5552901 w 7331857"/>
              <a:gd name="connsiteY149" fmla="*/ 498763 h 1961803"/>
              <a:gd name="connsiteX150" fmla="*/ 5569527 w 7331857"/>
              <a:gd name="connsiteY150" fmla="*/ 515389 h 1961803"/>
              <a:gd name="connsiteX151" fmla="*/ 5594465 w 7331857"/>
              <a:gd name="connsiteY151" fmla="*/ 573578 h 1961803"/>
              <a:gd name="connsiteX152" fmla="*/ 5619403 w 7331857"/>
              <a:gd name="connsiteY152" fmla="*/ 631767 h 1961803"/>
              <a:gd name="connsiteX153" fmla="*/ 5677592 w 7331857"/>
              <a:gd name="connsiteY153" fmla="*/ 731520 h 1961803"/>
              <a:gd name="connsiteX154" fmla="*/ 5685905 w 7331857"/>
              <a:gd name="connsiteY154" fmla="*/ 756458 h 1961803"/>
              <a:gd name="connsiteX155" fmla="*/ 5752407 w 7331857"/>
              <a:gd name="connsiteY155" fmla="*/ 864523 h 1961803"/>
              <a:gd name="connsiteX156" fmla="*/ 5769032 w 7331857"/>
              <a:gd name="connsiteY156" fmla="*/ 906087 h 1961803"/>
              <a:gd name="connsiteX157" fmla="*/ 5785658 w 7331857"/>
              <a:gd name="connsiteY157" fmla="*/ 931025 h 1961803"/>
              <a:gd name="connsiteX158" fmla="*/ 5810596 w 7331857"/>
              <a:gd name="connsiteY158" fmla="*/ 972589 h 1961803"/>
              <a:gd name="connsiteX159" fmla="*/ 5818909 w 7331857"/>
              <a:gd name="connsiteY159" fmla="*/ 1014153 h 1961803"/>
              <a:gd name="connsiteX160" fmla="*/ 5843847 w 7331857"/>
              <a:gd name="connsiteY160" fmla="*/ 1088967 h 1961803"/>
              <a:gd name="connsiteX161" fmla="*/ 5860472 w 7331857"/>
              <a:gd name="connsiteY161" fmla="*/ 1138843 h 1961803"/>
              <a:gd name="connsiteX162" fmla="*/ 5868785 w 7331857"/>
              <a:gd name="connsiteY162" fmla="*/ 1180407 h 1961803"/>
              <a:gd name="connsiteX163" fmla="*/ 5893723 w 7331857"/>
              <a:gd name="connsiteY163" fmla="*/ 1205345 h 1961803"/>
              <a:gd name="connsiteX164" fmla="*/ 5918661 w 7331857"/>
              <a:gd name="connsiteY164" fmla="*/ 1238596 h 1961803"/>
              <a:gd name="connsiteX165" fmla="*/ 5926974 w 7331857"/>
              <a:gd name="connsiteY165" fmla="*/ 1280160 h 1961803"/>
              <a:gd name="connsiteX166" fmla="*/ 5951912 w 7331857"/>
              <a:gd name="connsiteY166" fmla="*/ 1305098 h 1961803"/>
              <a:gd name="connsiteX167" fmla="*/ 6059978 w 7331857"/>
              <a:gd name="connsiteY167" fmla="*/ 1446414 h 1961803"/>
              <a:gd name="connsiteX168" fmla="*/ 6093229 w 7331857"/>
              <a:gd name="connsiteY168" fmla="*/ 1479665 h 1961803"/>
              <a:gd name="connsiteX169" fmla="*/ 6118167 w 7331857"/>
              <a:gd name="connsiteY169" fmla="*/ 1504603 h 1961803"/>
              <a:gd name="connsiteX170" fmla="*/ 6168043 w 7331857"/>
              <a:gd name="connsiteY170" fmla="*/ 1571105 h 1961803"/>
              <a:gd name="connsiteX171" fmla="*/ 6209607 w 7331857"/>
              <a:gd name="connsiteY171" fmla="*/ 1620982 h 1961803"/>
              <a:gd name="connsiteX172" fmla="*/ 6217920 w 7331857"/>
              <a:gd name="connsiteY172" fmla="*/ 1645920 h 1961803"/>
              <a:gd name="connsiteX173" fmla="*/ 6276109 w 7331857"/>
              <a:gd name="connsiteY173" fmla="*/ 1729047 h 1961803"/>
              <a:gd name="connsiteX174" fmla="*/ 6292734 w 7331857"/>
              <a:gd name="connsiteY174" fmla="*/ 1762298 h 1961803"/>
              <a:gd name="connsiteX175" fmla="*/ 6301047 w 7331857"/>
              <a:gd name="connsiteY175" fmla="*/ 1787236 h 1961803"/>
              <a:gd name="connsiteX176" fmla="*/ 6317672 w 7331857"/>
              <a:gd name="connsiteY176" fmla="*/ 1803862 h 1961803"/>
              <a:gd name="connsiteX177" fmla="*/ 6342611 w 7331857"/>
              <a:gd name="connsiteY177" fmla="*/ 1837113 h 1961803"/>
              <a:gd name="connsiteX178" fmla="*/ 6367549 w 7331857"/>
              <a:gd name="connsiteY178" fmla="*/ 1853738 h 1961803"/>
              <a:gd name="connsiteX179" fmla="*/ 6625243 w 7331857"/>
              <a:gd name="connsiteY179" fmla="*/ 1862051 h 1961803"/>
              <a:gd name="connsiteX180" fmla="*/ 6941127 w 7331857"/>
              <a:gd name="connsiteY180" fmla="*/ 1878676 h 1961803"/>
              <a:gd name="connsiteX181" fmla="*/ 7024254 w 7331857"/>
              <a:gd name="connsiteY181" fmla="*/ 1903614 h 1961803"/>
              <a:gd name="connsiteX182" fmla="*/ 7165571 w 7331857"/>
              <a:gd name="connsiteY182" fmla="*/ 1911927 h 1961803"/>
              <a:gd name="connsiteX183" fmla="*/ 7290261 w 7331857"/>
              <a:gd name="connsiteY183" fmla="*/ 1945178 h 1961803"/>
              <a:gd name="connsiteX184" fmla="*/ 7331825 w 7331857"/>
              <a:gd name="connsiteY18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782291 w 7331857"/>
              <a:gd name="connsiteY89" fmla="*/ 1438102 h 1961803"/>
              <a:gd name="connsiteX90" fmla="*/ 3823854 w 7331857"/>
              <a:gd name="connsiteY90" fmla="*/ 1413163 h 1961803"/>
              <a:gd name="connsiteX91" fmla="*/ 3865418 w 7331857"/>
              <a:gd name="connsiteY91" fmla="*/ 1363287 h 1961803"/>
              <a:gd name="connsiteX92" fmla="*/ 3882043 w 7331857"/>
              <a:gd name="connsiteY92" fmla="*/ 1330036 h 1961803"/>
              <a:gd name="connsiteX93" fmla="*/ 3898669 w 7331857"/>
              <a:gd name="connsiteY93" fmla="*/ 1305098 h 1961803"/>
              <a:gd name="connsiteX94" fmla="*/ 3906981 w 7331857"/>
              <a:gd name="connsiteY94" fmla="*/ 1271847 h 1961803"/>
              <a:gd name="connsiteX95" fmla="*/ 3923607 w 7331857"/>
              <a:gd name="connsiteY95" fmla="*/ 1221971 h 1961803"/>
              <a:gd name="connsiteX96" fmla="*/ 3931920 w 7331857"/>
              <a:gd name="connsiteY96" fmla="*/ 1188720 h 1961803"/>
              <a:gd name="connsiteX97" fmla="*/ 3940232 w 7331857"/>
              <a:gd name="connsiteY97" fmla="*/ 1147156 h 1961803"/>
              <a:gd name="connsiteX98" fmla="*/ 3956858 w 7331857"/>
              <a:gd name="connsiteY98" fmla="*/ 1122218 h 1961803"/>
              <a:gd name="connsiteX99" fmla="*/ 3965171 w 7331857"/>
              <a:gd name="connsiteY99" fmla="*/ 1088967 h 1961803"/>
              <a:gd name="connsiteX100" fmla="*/ 3990109 w 7331857"/>
              <a:gd name="connsiteY100" fmla="*/ 1072342 h 1961803"/>
              <a:gd name="connsiteX101" fmla="*/ 4006734 w 7331857"/>
              <a:gd name="connsiteY101" fmla="*/ 1055716 h 1961803"/>
              <a:gd name="connsiteX102" fmla="*/ 4015047 w 7331857"/>
              <a:gd name="connsiteY102" fmla="*/ 1030778 h 1961803"/>
              <a:gd name="connsiteX103" fmla="*/ 4064923 w 7331857"/>
              <a:gd name="connsiteY103" fmla="*/ 964276 h 1961803"/>
              <a:gd name="connsiteX104" fmla="*/ 4081549 w 7331857"/>
              <a:gd name="connsiteY104" fmla="*/ 939338 h 1961803"/>
              <a:gd name="connsiteX105" fmla="*/ 4098174 w 7331857"/>
              <a:gd name="connsiteY105" fmla="*/ 889462 h 1961803"/>
              <a:gd name="connsiteX106" fmla="*/ 4114800 w 7331857"/>
              <a:gd name="connsiteY106" fmla="*/ 773083 h 1961803"/>
              <a:gd name="connsiteX107" fmla="*/ 4131425 w 7331857"/>
              <a:gd name="connsiteY107" fmla="*/ 723207 h 1961803"/>
              <a:gd name="connsiteX108" fmla="*/ 4139738 w 7331857"/>
              <a:gd name="connsiteY108" fmla="*/ 698269 h 1961803"/>
              <a:gd name="connsiteX109" fmla="*/ 4172989 w 7331857"/>
              <a:gd name="connsiteY109" fmla="*/ 656705 h 1961803"/>
              <a:gd name="connsiteX110" fmla="*/ 4189614 w 7331857"/>
              <a:gd name="connsiteY110" fmla="*/ 623454 h 1961803"/>
              <a:gd name="connsiteX111" fmla="*/ 4214552 w 7331857"/>
              <a:gd name="connsiteY111" fmla="*/ 615142 h 1961803"/>
              <a:gd name="connsiteX112" fmla="*/ 4231178 w 7331857"/>
              <a:gd name="connsiteY112" fmla="*/ 598516 h 1961803"/>
              <a:gd name="connsiteX113" fmla="*/ 4256116 w 7331857"/>
              <a:gd name="connsiteY113" fmla="*/ 548640 h 1961803"/>
              <a:gd name="connsiteX114" fmla="*/ 4272741 w 7331857"/>
              <a:gd name="connsiteY114" fmla="*/ 498763 h 1961803"/>
              <a:gd name="connsiteX115" fmla="*/ 4281054 w 7331857"/>
              <a:gd name="connsiteY115" fmla="*/ 473825 h 1961803"/>
              <a:gd name="connsiteX116" fmla="*/ 4297680 w 7331857"/>
              <a:gd name="connsiteY116" fmla="*/ 448887 h 1961803"/>
              <a:gd name="connsiteX117" fmla="*/ 4322618 w 7331857"/>
              <a:gd name="connsiteY117" fmla="*/ 407323 h 1961803"/>
              <a:gd name="connsiteX118" fmla="*/ 4339243 w 7331857"/>
              <a:gd name="connsiteY118" fmla="*/ 340822 h 1961803"/>
              <a:gd name="connsiteX119" fmla="*/ 4347556 w 7331857"/>
              <a:gd name="connsiteY119" fmla="*/ 315883 h 1961803"/>
              <a:gd name="connsiteX120" fmla="*/ 4430683 w 7331857"/>
              <a:gd name="connsiteY120" fmla="*/ 307571 h 1961803"/>
              <a:gd name="connsiteX121" fmla="*/ 4480560 w 7331857"/>
              <a:gd name="connsiteY121" fmla="*/ 274320 h 1961803"/>
              <a:gd name="connsiteX122" fmla="*/ 4522123 w 7331857"/>
              <a:gd name="connsiteY122" fmla="*/ 241069 h 1961803"/>
              <a:gd name="connsiteX123" fmla="*/ 4547061 w 7331857"/>
              <a:gd name="connsiteY123" fmla="*/ 232756 h 1961803"/>
              <a:gd name="connsiteX124" fmla="*/ 4588625 w 7331857"/>
              <a:gd name="connsiteY124" fmla="*/ 199505 h 1961803"/>
              <a:gd name="connsiteX125" fmla="*/ 4638501 w 7331857"/>
              <a:gd name="connsiteY125" fmla="*/ 216131 h 1961803"/>
              <a:gd name="connsiteX126" fmla="*/ 4655127 w 7331857"/>
              <a:gd name="connsiteY126" fmla="*/ 232756 h 1961803"/>
              <a:gd name="connsiteX127" fmla="*/ 4788131 w 7331857"/>
              <a:gd name="connsiteY127" fmla="*/ 241069 h 1961803"/>
              <a:gd name="connsiteX128" fmla="*/ 4804756 w 7331857"/>
              <a:gd name="connsiteY128" fmla="*/ 224443 h 1961803"/>
              <a:gd name="connsiteX129" fmla="*/ 4854632 w 7331857"/>
              <a:gd name="connsiteY129" fmla="*/ 191193 h 1961803"/>
              <a:gd name="connsiteX130" fmla="*/ 4896196 w 7331857"/>
              <a:gd name="connsiteY130" fmla="*/ 157942 h 1961803"/>
              <a:gd name="connsiteX131" fmla="*/ 4929447 w 7331857"/>
              <a:gd name="connsiteY131" fmla="*/ 124691 h 1961803"/>
              <a:gd name="connsiteX132" fmla="*/ 4946072 w 7331857"/>
              <a:gd name="connsiteY132" fmla="*/ 108065 h 1961803"/>
              <a:gd name="connsiteX133" fmla="*/ 4962698 w 7331857"/>
              <a:gd name="connsiteY133" fmla="*/ 91440 h 1961803"/>
              <a:gd name="connsiteX134" fmla="*/ 4995949 w 7331857"/>
              <a:gd name="connsiteY134" fmla="*/ 49876 h 1961803"/>
              <a:gd name="connsiteX135" fmla="*/ 5045825 w 7331857"/>
              <a:gd name="connsiteY135" fmla="*/ 33251 h 1961803"/>
              <a:gd name="connsiteX136" fmla="*/ 5079076 w 7331857"/>
              <a:gd name="connsiteY136" fmla="*/ 16625 h 1961803"/>
              <a:gd name="connsiteX137" fmla="*/ 5112327 w 7331857"/>
              <a:gd name="connsiteY137" fmla="*/ 8313 h 1961803"/>
              <a:gd name="connsiteX138" fmla="*/ 5137265 w 7331857"/>
              <a:gd name="connsiteY138" fmla="*/ 0 h 1961803"/>
              <a:gd name="connsiteX139" fmla="*/ 5228705 w 7331857"/>
              <a:gd name="connsiteY139" fmla="*/ 8313 h 1961803"/>
              <a:gd name="connsiteX140" fmla="*/ 5270269 w 7331857"/>
              <a:gd name="connsiteY140" fmla="*/ 49876 h 1961803"/>
              <a:gd name="connsiteX141" fmla="*/ 5336771 w 7331857"/>
              <a:gd name="connsiteY141" fmla="*/ 108065 h 1961803"/>
              <a:gd name="connsiteX142" fmla="*/ 5370021 w 7331857"/>
              <a:gd name="connsiteY142" fmla="*/ 149629 h 1961803"/>
              <a:gd name="connsiteX143" fmla="*/ 5419898 w 7331857"/>
              <a:gd name="connsiteY143" fmla="*/ 266007 h 1961803"/>
              <a:gd name="connsiteX144" fmla="*/ 5436523 w 7331857"/>
              <a:gd name="connsiteY144" fmla="*/ 299258 h 1961803"/>
              <a:gd name="connsiteX145" fmla="*/ 5444836 w 7331857"/>
              <a:gd name="connsiteY145" fmla="*/ 332509 h 1961803"/>
              <a:gd name="connsiteX146" fmla="*/ 5469774 w 7331857"/>
              <a:gd name="connsiteY146" fmla="*/ 365760 h 1961803"/>
              <a:gd name="connsiteX147" fmla="*/ 5511338 w 7331857"/>
              <a:gd name="connsiteY147" fmla="*/ 423949 h 1961803"/>
              <a:gd name="connsiteX148" fmla="*/ 5552901 w 7331857"/>
              <a:gd name="connsiteY148" fmla="*/ 498763 h 1961803"/>
              <a:gd name="connsiteX149" fmla="*/ 5569527 w 7331857"/>
              <a:gd name="connsiteY149" fmla="*/ 515389 h 1961803"/>
              <a:gd name="connsiteX150" fmla="*/ 5594465 w 7331857"/>
              <a:gd name="connsiteY150" fmla="*/ 573578 h 1961803"/>
              <a:gd name="connsiteX151" fmla="*/ 5619403 w 7331857"/>
              <a:gd name="connsiteY151" fmla="*/ 631767 h 1961803"/>
              <a:gd name="connsiteX152" fmla="*/ 5677592 w 7331857"/>
              <a:gd name="connsiteY152" fmla="*/ 731520 h 1961803"/>
              <a:gd name="connsiteX153" fmla="*/ 5685905 w 7331857"/>
              <a:gd name="connsiteY153" fmla="*/ 756458 h 1961803"/>
              <a:gd name="connsiteX154" fmla="*/ 5752407 w 7331857"/>
              <a:gd name="connsiteY154" fmla="*/ 864523 h 1961803"/>
              <a:gd name="connsiteX155" fmla="*/ 5769032 w 7331857"/>
              <a:gd name="connsiteY155" fmla="*/ 906087 h 1961803"/>
              <a:gd name="connsiteX156" fmla="*/ 5785658 w 7331857"/>
              <a:gd name="connsiteY156" fmla="*/ 931025 h 1961803"/>
              <a:gd name="connsiteX157" fmla="*/ 5810596 w 7331857"/>
              <a:gd name="connsiteY157" fmla="*/ 972589 h 1961803"/>
              <a:gd name="connsiteX158" fmla="*/ 5818909 w 7331857"/>
              <a:gd name="connsiteY158" fmla="*/ 1014153 h 1961803"/>
              <a:gd name="connsiteX159" fmla="*/ 5843847 w 7331857"/>
              <a:gd name="connsiteY159" fmla="*/ 1088967 h 1961803"/>
              <a:gd name="connsiteX160" fmla="*/ 5860472 w 7331857"/>
              <a:gd name="connsiteY160" fmla="*/ 1138843 h 1961803"/>
              <a:gd name="connsiteX161" fmla="*/ 5868785 w 7331857"/>
              <a:gd name="connsiteY161" fmla="*/ 1180407 h 1961803"/>
              <a:gd name="connsiteX162" fmla="*/ 5893723 w 7331857"/>
              <a:gd name="connsiteY162" fmla="*/ 1205345 h 1961803"/>
              <a:gd name="connsiteX163" fmla="*/ 5918661 w 7331857"/>
              <a:gd name="connsiteY163" fmla="*/ 1238596 h 1961803"/>
              <a:gd name="connsiteX164" fmla="*/ 5926974 w 7331857"/>
              <a:gd name="connsiteY164" fmla="*/ 1280160 h 1961803"/>
              <a:gd name="connsiteX165" fmla="*/ 5951912 w 7331857"/>
              <a:gd name="connsiteY165" fmla="*/ 1305098 h 1961803"/>
              <a:gd name="connsiteX166" fmla="*/ 6059978 w 7331857"/>
              <a:gd name="connsiteY166" fmla="*/ 1446414 h 1961803"/>
              <a:gd name="connsiteX167" fmla="*/ 6093229 w 7331857"/>
              <a:gd name="connsiteY167" fmla="*/ 1479665 h 1961803"/>
              <a:gd name="connsiteX168" fmla="*/ 6118167 w 7331857"/>
              <a:gd name="connsiteY168" fmla="*/ 1504603 h 1961803"/>
              <a:gd name="connsiteX169" fmla="*/ 6168043 w 7331857"/>
              <a:gd name="connsiteY169" fmla="*/ 1571105 h 1961803"/>
              <a:gd name="connsiteX170" fmla="*/ 6209607 w 7331857"/>
              <a:gd name="connsiteY170" fmla="*/ 1620982 h 1961803"/>
              <a:gd name="connsiteX171" fmla="*/ 6217920 w 7331857"/>
              <a:gd name="connsiteY171" fmla="*/ 1645920 h 1961803"/>
              <a:gd name="connsiteX172" fmla="*/ 6276109 w 7331857"/>
              <a:gd name="connsiteY172" fmla="*/ 1729047 h 1961803"/>
              <a:gd name="connsiteX173" fmla="*/ 6292734 w 7331857"/>
              <a:gd name="connsiteY173" fmla="*/ 1762298 h 1961803"/>
              <a:gd name="connsiteX174" fmla="*/ 6301047 w 7331857"/>
              <a:gd name="connsiteY174" fmla="*/ 1787236 h 1961803"/>
              <a:gd name="connsiteX175" fmla="*/ 6317672 w 7331857"/>
              <a:gd name="connsiteY175" fmla="*/ 1803862 h 1961803"/>
              <a:gd name="connsiteX176" fmla="*/ 6342611 w 7331857"/>
              <a:gd name="connsiteY176" fmla="*/ 1837113 h 1961803"/>
              <a:gd name="connsiteX177" fmla="*/ 6367549 w 7331857"/>
              <a:gd name="connsiteY177" fmla="*/ 1853738 h 1961803"/>
              <a:gd name="connsiteX178" fmla="*/ 6625243 w 7331857"/>
              <a:gd name="connsiteY178" fmla="*/ 1862051 h 1961803"/>
              <a:gd name="connsiteX179" fmla="*/ 6941127 w 7331857"/>
              <a:gd name="connsiteY179" fmla="*/ 1878676 h 1961803"/>
              <a:gd name="connsiteX180" fmla="*/ 7024254 w 7331857"/>
              <a:gd name="connsiteY180" fmla="*/ 1903614 h 1961803"/>
              <a:gd name="connsiteX181" fmla="*/ 7165571 w 7331857"/>
              <a:gd name="connsiteY181" fmla="*/ 1911927 h 1961803"/>
              <a:gd name="connsiteX182" fmla="*/ 7290261 w 7331857"/>
              <a:gd name="connsiteY182" fmla="*/ 1945178 h 1961803"/>
              <a:gd name="connsiteX183" fmla="*/ 7331825 w 7331857"/>
              <a:gd name="connsiteY18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65418 w 7331857"/>
              <a:gd name="connsiteY90" fmla="*/ 1363287 h 1961803"/>
              <a:gd name="connsiteX91" fmla="*/ 3882043 w 7331857"/>
              <a:gd name="connsiteY91" fmla="*/ 1330036 h 1961803"/>
              <a:gd name="connsiteX92" fmla="*/ 3898669 w 7331857"/>
              <a:gd name="connsiteY92" fmla="*/ 1305098 h 1961803"/>
              <a:gd name="connsiteX93" fmla="*/ 3906981 w 7331857"/>
              <a:gd name="connsiteY93" fmla="*/ 1271847 h 1961803"/>
              <a:gd name="connsiteX94" fmla="*/ 3923607 w 7331857"/>
              <a:gd name="connsiteY94" fmla="*/ 1221971 h 1961803"/>
              <a:gd name="connsiteX95" fmla="*/ 3931920 w 7331857"/>
              <a:gd name="connsiteY95" fmla="*/ 1188720 h 1961803"/>
              <a:gd name="connsiteX96" fmla="*/ 3940232 w 7331857"/>
              <a:gd name="connsiteY96" fmla="*/ 1147156 h 1961803"/>
              <a:gd name="connsiteX97" fmla="*/ 3956858 w 7331857"/>
              <a:gd name="connsiteY97" fmla="*/ 1122218 h 1961803"/>
              <a:gd name="connsiteX98" fmla="*/ 3965171 w 7331857"/>
              <a:gd name="connsiteY98" fmla="*/ 1088967 h 1961803"/>
              <a:gd name="connsiteX99" fmla="*/ 3990109 w 7331857"/>
              <a:gd name="connsiteY99" fmla="*/ 1072342 h 1961803"/>
              <a:gd name="connsiteX100" fmla="*/ 4006734 w 7331857"/>
              <a:gd name="connsiteY100" fmla="*/ 1055716 h 1961803"/>
              <a:gd name="connsiteX101" fmla="*/ 4015047 w 7331857"/>
              <a:gd name="connsiteY101" fmla="*/ 1030778 h 1961803"/>
              <a:gd name="connsiteX102" fmla="*/ 4064923 w 7331857"/>
              <a:gd name="connsiteY102" fmla="*/ 964276 h 1961803"/>
              <a:gd name="connsiteX103" fmla="*/ 4081549 w 7331857"/>
              <a:gd name="connsiteY103" fmla="*/ 939338 h 1961803"/>
              <a:gd name="connsiteX104" fmla="*/ 4098174 w 7331857"/>
              <a:gd name="connsiteY104" fmla="*/ 889462 h 1961803"/>
              <a:gd name="connsiteX105" fmla="*/ 4114800 w 7331857"/>
              <a:gd name="connsiteY105" fmla="*/ 773083 h 1961803"/>
              <a:gd name="connsiteX106" fmla="*/ 4131425 w 7331857"/>
              <a:gd name="connsiteY106" fmla="*/ 723207 h 1961803"/>
              <a:gd name="connsiteX107" fmla="*/ 4139738 w 7331857"/>
              <a:gd name="connsiteY107" fmla="*/ 698269 h 1961803"/>
              <a:gd name="connsiteX108" fmla="*/ 4172989 w 7331857"/>
              <a:gd name="connsiteY108" fmla="*/ 656705 h 1961803"/>
              <a:gd name="connsiteX109" fmla="*/ 4189614 w 7331857"/>
              <a:gd name="connsiteY109" fmla="*/ 623454 h 1961803"/>
              <a:gd name="connsiteX110" fmla="*/ 4214552 w 7331857"/>
              <a:gd name="connsiteY110" fmla="*/ 615142 h 1961803"/>
              <a:gd name="connsiteX111" fmla="*/ 4231178 w 7331857"/>
              <a:gd name="connsiteY111" fmla="*/ 598516 h 1961803"/>
              <a:gd name="connsiteX112" fmla="*/ 4256116 w 7331857"/>
              <a:gd name="connsiteY112" fmla="*/ 548640 h 1961803"/>
              <a:gd name="connsiteX113" fmla="*/ 4272741 w 7331857"/>
              <a:gd name="connsiteY113" fmla="*/ 498763 h 1961803"/>
              <a:gd name="connsiteX114" fmla="*/ 4281054 w 7331857"/>
              <a:gd name="connsiteY114" fmla="*/ 473825 h 1961803"/>
              <a:gd name="connsiteX115" fmla="*/ 4297680 w 7331857"/>
              <a:gd name="connsiteY115" fmla="*/ 448887 h 1961803"/>
              <a:gd name="connsiteX116" fmla="*/ 4322618 w 7331857"/>
              <a:gd name="connsiteY116" fmla="*/ 407323 h 1961803"/>
              <a:gd name="connsiteX117" fmla="*/ 4339243 w 7331857"/>
              <a:gd name="connsiteY117" fmla="*/ 340822 h 1961803"/>
              <a:gd name="connsiteX118" fmla="*/ 4347556 w 7331857"/>
              <a:gd name="connsiteY118" fmla="*/ 315883 h 1961803"/>
              <a:gd name="connsiteX119" fmla="*/ 4430683 w 7331857"/>
              <a:gd name="connsiteY119" fmla="*/ 307571 h 1961803"/>
              <a:gd name="connsiteX120" fmla="*/ 4480560 w 7331857"/>
              <a:gd name="connsiteY120" fmla="*/ 274320 h 1961803"/>
              <a:gd name="connsiteX121" fmla="*/ 4522123 w 7331857"/>
              <a:gd name="connsiteY121" fmla="*/ 241069 h 1961803"/>
              <a:gd name="connsiteX122" fmla="*/ 4547061 w 7331857"/>
              <a:gd name="connsiteY122" fmla="*/ 232756 h 1961803"/>
              <a:gd name="connsiteX123" fmla="*/ 4588625 w 7331857"/>
              <a:gd name="connsiteY123" fmla="*/ 199505 h 1961803"/>
              <a:gd name="connsiteX124" fmla="*/ 4638501 w 7331857"/>
              <a:gd name="connsiteY124" fmla="*/ 216131 h 1961803"/>
              <a:gd name="connsiteX125" fmla="*/ 4655127 w 7331857"/>
              <a:gd name="connsiteY125" fmla="*/ 232756 h 1961803"/>
              <a:gd name="connsiteX126" fmla="*/ 4788131 w 7331857"/>
              <a:gd name="connsiteY126" fmla="*/ 241069 h 1961803"/>
              <a:gd name="connsiteX127" fmla="*/ 4804756 w 7331857"/>
              <a:gd name="connsiteY127" fmla="*/ 224443 h 1961803"/>
              <a:gd name="connsiteX128" fmla="*/ 4854632 w 7331857"/>
              <a:gd name="connsiteY128" fmla="*/ 191193 h 1961803"/>
              <a:gd name="connsiteX129" fmla="*/ 4896196 w 7331857"/>
              <a:gd name="connsiteY129" fmla="*/ 157942 h 1961803"/>
              <a:gd name="connsiteX130" fmla="*/ 4929447 w 7331857"/>
              <a:gd name="connsiteY130" fmla="*/ 124691 h 1961803"/>
              <a:gd name="connsiteX131" fmla="*/ 4946072 w 7331857"/>
              <a:gd name="connsiteY131" fmla="*/ 108065 h 1961803"/>
              <a:gd name="connsiteX132" fmla="*/ 4962698 w 7331857"/>
              <a:gd name="connsiteY132" fmla="*/ 91440 h 1961803"/>
              <a:gd name="connsiteX133" fmla="*/ 4995949 w 7331857"/>
              <a:gd name="connsiteY133" fmla="*/ 49876 h 1961803"/>
              <a:gd name="connsiteX134" fmla="*/ 5045825 w 7331857"/>
              <a:gd name="connsiteY134" fmla="*/ 33251 h 1961803"/>
              <a:gd name="connsiteX135" fmla="*/ 5079076 w 7331857"/>
              <a:gd name="connsiteY135" fmla="*/ 16625 h 1961803"/>
              <a:gd name="connsiteX136" fmla="*/ 5112327 w 7331857"/>
              <a:gd name="connsiteY136" fmla="*/ 8313 h 1961803"/>
              <a:gd name="connsiteX137" fmla="*/ 5137265 w 7331857"/>
              <a:gd name="connsiteY137" fmla="*/ 0 h 1961803"/>
              <a:gd name="connsiteX138" fmla="*/ 5228705 w 7331857"/>
              <a:gd name="connsiteY138" fmla="*/ 8313 h 1961803"/>
              <a:gd name="connsiteX139" fmla="*/ 5270269 w 7331857"/>
              <a:gd name="connsiteY139" fmla="*/ 49876 h 1961803"/>
              <a:gd name="connsiteX140" fmla="*/ 5336771 w 7331857"/>
              <a:gd name="connsiteY140" fmla="*/ 108065 h 1961803"/>
              <a:gd name="connsiteX141" fmla="*/ 5370021 w 7331857"/>
              <a:gd name="connsiteY141" fmla="*/ 149629 h 1961803"/>
              <a:gd name="connsiteX142" fmla="*/ 5419898 w 7331857"/>
              <a:gd name="connsiteY142" fmla="*/ 266007 h 1961803"/>
              <a:gd name="connsiteX143" fmla="*/ 5436523 w 7331857"/>
              <a:gd name="connsiteY143" fmla="*/ 299258 h 1961803"/>
              <a:gd name="connsiteX144" fmla="*/ 5444836 w 7331857"/>
              <a:gd name="connsiteY144" fmla="*/ 332509 h 1961803"/>
              <a:gd name="connsiteX145" fmla="*/ 5469774 w 7331857"/>
              <a:gd name="connsiteY145" fmla="*/ 365760 h 1961803"/>
              <a:gd name="connsiteX146" fmla="*/ 5511338 w 7331857"/>
              <a:gd name="connsiteY146" fmla="*/ 423949 h 1961803"/>
              <a:gd name="connsiteX147" fmla="*/ 5552901 w 7331857"/>
              <a:gd name="connsiteY147" fmla="*/ 498763 h 1961803"/>
              <a:gd name="connsiteX148" fmla="*/ 5569527 w 7331857"/>
              <a:gd name="connsiteY148" fmla="*/ 515389 h 1961803"/>
              <a:gd name="connsiteX149" fmla="*/ 5594465 w 7331857"/>
              <a:gd name="connsiteY149" fmla="*/ 573578 h 1961803"/>
              <a:gd name="connsiteX150" fmla="*/ 5619403 w 7331857"/>
              <a:gd name="connsiteY150" fmla="*/ 631767 h 1961803"/>
              <a:gd name="connsiteX151" fmla="*/ 5677592 w 7331857"/>
              <a:gd name="connsiteY151" fmla="*/ 731520 h 1961803"/>
              <a:gd name="connsiteX152" fmla="*/ 5685905 w 7331857"/>
              <a:gd name="connsiteY152" fmla="*/ 756458 h 1961803"/>
              <a:gd name="connsiteX153" fmla="*/ 5752407 w 7331857"/>
              <a:gd name="connsiteY153" fmla="*/ 864523 h 1961803"/>
              <a:gd name="connsiteX154" fmla="*/ 5769032 w 7331857"/>
              <a:gd name="connsiteY154" fmla="*/ 906087 h 1961803"/>
              <a:gd name="connsiteX155" fmla="*/ 5785658 w 7331857"/>
              <a:gd name="connsiteY155" fmla="*/ 931025 h 1961803"/>
              <a:gd name="connsiteX156" fmla="*/ 5810596 w 7331857"/>
              <a:gd name="connsiteY156" fmla="*/ 972589 h 1961803"/>
              <a:gd name="connsiteX157" fmla="*/ 5818909 w 7331857"/>
              <a:gd name="connsiteY157" fmla="*/ 1014153 h 1961803"/>
              <a:gd name="connsiteX158" fmla="*/ 5843847 w 7331857"/>
              <a:gd name="connsiteY158" fmla="*/ 1088967 h 1961803"/>
              <a:gd name="connsiteX159" fmla="*/ 5860472 w 7331857"/>
              <a:gd name="connsiteY159" fmla="*/ 1138843 h 1961803"/>
              <a:gd name="connsiteX160" fmla="*/ 5868785 w 7331857"/>
              <a:gd name="connsiteY160" fmla="*/ 1180407 h 1961803"/>
              <a:gd name="connsiteX161" fmla="*/ 5893723 w 7331857"/>
              <a:gd name="connsiteY161" fmla="*/ 1205345 h 1961803"/>
              <a:gd name="connsiteX162" fmla="*/ 5918661 w 7331857"/>
              <a:gd name="connsiteY162" fmla="*/ 1238596 h 1961803"/>
              <a:gd name="connsiteX163" fmla="*/ 5926974 w 7331857"/>
              <a:gd name="connsiteY163" fmla="*/ 1280160 h 1961803"/>
              <a:gd name="connsiteX164" fmla="*/ 5951912 w 7331857"/>
              <a:gd name="connsiteY164" fmla="*/ 1305098 h 1961803"/>
              <a:gd name="connsiteX165" fmla="*/ 6059978 w 7331857"/>
              <a:gd name="connsiteY165" fmla="*/ 1446414 h 1961803"/>
              <a:gd name="connsiteX166" fmla="*/ 6093229 w 7331857"/>
              <a:gd name="connsiteY166" fmla="*/ 1479665 h 1961803"/>
              <a:gd name="connsiteX167" fmla="*/ 6118167 w 7331857"/>
              <a:gd name="connsiteY167" fmla="*/ 1504603 h 1961803"/>
              <a:gd name="connsiteX168" fmla="*/ 6168043 w 7331857"/>
              <a:gd name="connsiteY168" fmla="*/ 1571105 h 1961803"/>
              <a:gd name="connsiteX169" fmla="*/ 6209607 w 7331857"/>
              <a:gd name="connsiteY169" fmla="*/ 1620982 h 1961803"/>
              <a:gd name="connsiteX170" fmla="*/ 6217920 w 7331857"/>
              <a:gd name="connsiteY170" fmla="*/ 1645920 h 1961803"/>
              <a:gd name="connsiteX171" fmla="*/ 6276109 w 7331857"/>
              <a:gd name="connsiteY171" fmla="*/ 1729047 h 1961803"/>
              <a:gd name="connsiteX172" fmla="*/ 6292734 w 7331857"/>
              <a:gd name="connsiteY172" fmla="*/ 1762298 h 1961803"/>
              <a:gd name="connsiteX173" fmla="*/ 6301047 w 7331857"/>
              <a:gd name="connsiteY173" fmla="*/ 1787236 h 1961803"/>
              <a:gd name="connsiteX174" fmla="*/ 6317672 w 7331857"/>
              <a:gd name="connsiteY174" fmla="*/ 1803862 h 1961803"/>
              <a:gd name="connsiteX175" fmla="*/ 6342611 w 7331857"/>
              <a:gd name="connsiteY175" fmla="*/ 1837113 h 1961803"/>
              <a:gd name="connsiteX176" fmla="*/ 6367549 w 7331857"/>
              <a:gd name="connsiteY176" fmla="*/ 1853738 h 1961803"/>
              <a:gd name="connsiteX177" fmla="*/ 6625243 w 7331857"/>
              <a:gd name="connsiteY177" fmla="*/ 1862051 h 1961803"/>
              <a:gd name="connsiteX178" fmla="*/ 6941127 w 7331857"/>
              <a:gd name="connsiteY178" fmla="*/ 1878676 h 1961803"/>
              <a:gd name="connsiteX179" fmla="*/ 7024254 w 7331857"/>
              <a:gd name="connsiteY179" fmla="*/ 1903614 h 1961803"/>
              <a:gd name="connsiteX180" fmla="*/ 7165571 w 7331857"/>
              <a:gd name="connsiteY180" fmla="*/ 1911927 h 1961803"/>
              <a:gd name="connsiteX181" fmla="*/ 7290261 w 7331857"/>
              <a:gd name="connsiteY181" fmla="*/ 1945178 h 1961803"/>
              <a:gd name="connsiteX182" fmla="*/ 7331825 w 7331857"/>
              <a:gd name="connsiteY18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898669 w 7331857"/>
              <a:gd name="connsiteY91" fmla="*/ 1305098 h 1961803"/>
              <a:gd name="connsiteX92" fmla="*/ 3906981 w 7331857"/>
              <a:gd name="connsiteY92" fmla="*/ 1271847 h 1961803"/>
              <a:gd name="connsiteX93" fmla="*/ 3923607 w 7331857"/>
              <a:gd name="connsiteY93" fmla="*/ 1221971 h 1961803"/>
              <a:gd name="connsiteX94" fmla="*/ 3931920 w 7331857"/>
              <a:gd name="connsiteY94" fmla="*/ 1188720 h 1961803"/>
              <a:gd name="connsiteX95" fmla="*/ 3940232 w 7331857"/>
              <a:gd name="connsiteY95" fmla="*/ 1147156 h 1961803"/>
              <a:gd name="connsiteX96" fmla="*/ 3956858 w 7331857"/>
              <a:gd name="connsiteY96" fmla="*/ 1122218 h 1961803"/>
              <a:gd name="connsiteX97" fmla="*/ 3965171 w 7331857"/>
              <a:gd name="connsiteY97" fmla="*/ 1088967 h 1961803"/>
              <a:gd name="connsiteX98" fmla="*/ 3990109 w 7331857"/>
              <a:gd name="connsiteY98" fmla="*/ 1072342 h 1961803"/>
              <a:gd name="connsiteX99" fmla="*/ 4006734 w 7331857"/>
              <a:gd name="connsiteY99" fmla="*/ 1055716 h 1961803"/>
              <a:gd name="connsiteX100" fmla="*/ 4015047 w 7331857"/>
              <a:gd name="connsiteY100" fmla="*/ 1030778 h 1961803"/>
              <a:gd name="connsiteX101" fmla="*/ 4064923 w 7331857"/>
              <a:gd name="connsiteY101" fmla="*/ 964276 h 1961803"/>
              <a:gd name="connsiteX102" fmla="*/ 4081549 w 7331857"/>
              <a:gd name="connsiteY102" fmla="*/ 939338 h 1961803"/>
              <a:gd name="connsiteX103" fmla="*/ 4098174 w 7331857"/>
              <a:gd name="connsiteY103" fmla="*/ 889462 h 1961803"/>
              <a:gd name="connsiteX104" fmla="*/ 4114800 w 7331857"/>
              <a:gd name="connsiteY104" fmla="*/ 773083 h 1961803"/>
              <a:gd name="connsiteX105" fmla="*/ 4131425 w 7331857"/>
              <a:gd name="connsiteY105" fmla="*/ 723207 h 1961803"/>
              <a:gd name="connsiteX106" fmla="*/ 4139738 w 7331857"/>
              <a:gd name="connsiteY106" fmla="*/ 698269 h 1961803"/>
              <a:gd name="connsiteX107" fmla="*/ 4172989 w 7331857"/>
              <a:gd name="connsiteY107" fmla="*/ 656705 h 1961803"/>
              <a:gd name="connsiteX108" fmla="*/ 4189614 w 7331857"/>
              <a:gd name="connsiteY108" fmla="*/ 623454 h 1961803"/>
              <a:gd name="connsiteX109" fmla="*/ 4214552 w 7331857"/>
              <a:gd name="connsiteY109" fmla="*/ 615142 h 1961803"/>
              <a:gd name="connsiteX110" fmla="*/ 4231178 w 7331857"/>
              <a:gd name="connsiteY110" fmla="*/ 598516 h 1961803"/>
              <a:gd name="connsiteX111" fmla="*/ 4256116 w 7331857"/>
              <a:gd name="connsiteY111" fmla="*/ 548640 h 1961803"/>
              <a:gd name="connsiteX112" fmla="*/ 4272741 w 7331857"/>
              <a:gd name="connsiteY112" fmla="*/ 498763 h 1961803"/>
              <a:gd name="connsiteX113" fmla="*/ 4281054 w 7331857"/>
              <a:gd name="connsiteY113" fmla="*/ 473825 h 1961803"/>
              <a:gd name="connsiteX114" fmla="*/ 4297680 w 7331857"/>
              <a:gd name="connsiteY114" fmla="*/ 448887 h 1961803"/>
              <a:gd name="connsiteX115" fmla="*/ 4322618 w 7331857"/>
              <a:gd name="connsiteY115" fmla="*/ 407323 h 1961803"/>
              <a:gd name="connsiteX116" fmla="*/ 4339243 w 7331857"/>
              <a:gd name="connsiteY116" fmla="*/ 340822 h 1961803"/>
              <a:gd name="connsiteX117" fmla="*/ 4347556 w 7331857"/>
              <a:gd name="connsiteY117" fmla="*/ 315883 h 1961803"/>
              <a:gd name="connsiteX118" fmla="*/ 4430683 w 7331857"/>
              <a:gd name="connsiteY118" fmla="*/ 307571 h 1961803"/>
              <a:gd name="connsiteX119" fmla="*/ 4480560 w 7331857"/>
              <a:gd name="connsiteY119" fmla="*/ 274320 h 1961803"/>
              <a:gd name="connsiteX120" fmla="*/ 4522123 w 7331857"/>
              <a:gd name="connsiteY120" fmla="*/ 241069 h 1961803"/>
              <a:gd name="connsiteX121" fmla="*/ 4547061 w 7331857"/>
              <a:gd name="connsiteY121" fmla="*/ 232756 h 1961803"/>
              <a:gd name="connsiteX122" fmla="*/ 4588625 w 7331857"/>
              <a:gd name="connsiteY122" fmla="*/ 199505 h 1961803"/>
              <a:gd name="connsiteX123" fmla="*/ 4638501 w 7331857"/>
              <a:gd name="connsiteY123" fmla="*/ 216131 h 1961803"/>
              <a:gd name="connsiteX124" fmla="*/ 4655127 w 7331857"/>
              <a:gd name="connsiteY124" fmla="*/ 232756 h 1961803"/>
              <a:gd name="connsiteX125" fmla="*/ 4788131 w 7331857"/>
              <a:gd name="connsiteY125" fmla="*/ 241069 h 1961803"/>
              <a:gd name="connsiteX126" fmla="*/ 4804756 w 7331857"/>
              <a:gd name="connsiteY126" fmla="*/ 224443 h 1961803"/>
              <a:gd name="connsiteX127" fmla="*/ 4854632 w 7331857"/>
              <a:gd name="connsiteY127" fmla="*/ 191193 h 1961803"/>
              <a:gd name="connsiteX128" fmla="*/ 4896196 w 7331857"/>
              <a:gd name="connsiteY128" fmla="*/ 157942 h 1961803"/>
              <a:gd name="connsiteX129" fmla="*/ 4929447 w 7331857"/>
              <a:gd name="connsiteY129" fmla="*/ 124691 h 1961803"/>
              <a:gd name="connsiteX130" fmla="*/ 4946072 w 7331857"/>
              <a:gd name="connsiteY130" fmla="*/ 108065 h 1961803"/>
              <a:gd name="connsiteX131" fmla="*/ 4962698 w 7331857"/>
              <a:gd name="connsiteY131" fmla="*/ 91440 h 1961803"/>
              <a:gd name="connsiteX132" fmla="*/ 4995949 w 7331857"/>
              <a:gd name="connsiteY132" fmla="*/ 49876 h 1961803"/>
              <a:gd name="connsiteX133" fmla="*/ 5045825 w 7331857"/>
              <a:gd name="connsiteY133" fmla="*/ 33251 h 1961803"/>
              <a:gd name="connsiteX134" fmla="*/ 5079076 w 7331857"/>
              <a:gd name="connsiteY134" fmla="*/ 16625 h 1961803"/>
              <a:gd name="connsiteX135" fmla="*/ 5112327 w 7331857"/>
              <a:gd name="connsiteY135" fmla="*/ 8313 h 1961803"/>
              <a:gd name="connsiteX136" fmla="*/ 5137265 w 7331857"/>
              <a:gd name="connsiteY136" fmla="*/ 0 h 1961803"/>
              <a:gd name="connsiteX137" fmla="*/ 5228705 w 7331857"/>
              <a:gd name="connsiteY137" fmla="*/ 8313 h 1961803"/>
              <a:gd name="connsiteX138" fmla="*/ 5270269 w 7331857"/>
              <a:gd name="connsiteY138" fmla="*/ 49876 h 1961803"/>
              <a:gd name="connsiteX139" fmla="*/ 5336771 w 7331857"/>
              <a:gd name="connsiteY139" fmla="*/ 108065 h 1961803"/>
              <a:gd name="connsiteX140" fmla="*/ 5370021 w 7331857"/>
              <a:gd name="connsiteY140" fmla="*/ 149629 h 1961803"/>
              <a:gd name="connsiteX141" fmla="*/ 5419898 w 7331857"/>
              <a:gd name="connsiteY141" fmla="*/ 266007 h 1961803"/>
              <a:gd name="connsiteX142" fmla="*/ 5436523 w 7331857"/>
              <a:gd name="connsiteY142" fmla="*/ 299258 h 1961803"/>
              <a:gd name="connsiteX143" fmla="*/ 5444836 w 7331857"/>
              <a:gd name="connsiteY143" fmla="*/ 332509 h 1961803"/>
              <a:gd name="connsiteX144" fmla="*/ 5469774 w 7331857"/>
              <a:gd name="connsiteY144" fmla="*/ 365760 h 1961803"/>
              <a:gd name="connsiteX145" fmla="*/ 5511338 w 7331857"/>
              <a:gd name="connsiteY145" fmla="*/ 423949 h 1961803"/>
              <a:gd name="connsiteX146" fmla="*/ 5552901 w 7331857"/>
              <a:gd name="connsiteY146" fmla="*/ 498763 h 1961803"/>
              <a:gd name="connsiteX147" fmla="*/ 5569527 w 7331857"/>
              <a:gd name="connsiteY147" fmla="*/ 515389 h 1961803"/>
              <a:gd name="connsiteX148" fmla="*/ 5594465 w 7331857"/>
              <a:gd name="connsiteY148" fmla="*/ 573578 h 1961803"/>
              <a:gd name="connsiteX149" fmla="*/ 5619403 w 7331857"/>
              <a:gd name="connsiteY149" fmla="*/ 631767 h 1961803"/>
              <a:gd name="connsiteX150" fmla="*/ 5677592 w 7331857"/>
              <a:gd name="connsiteY150" fmla="*/ 731520 h 1961803"/>
              <a:gd name="connsiteX151" fmla="*/ 5685905 w 7331857"/>
              <a:gd name="connsiteY151" fmla="*/ 756458 h 1961803"/>
              <a:gd name="connsiteX152" fmla="*/ 5752407 w 7331857"/>
              <a:gd name="connsiteY152" fmla="*/ 864523 h 1961803"/>
              <a:gd name="connsiteX153" fmla="*/ 5769032 w 7331857"/>
              <a:gd name="connsiteY153" fmla="*/ 906087 h 1961803"/>
              <a:gd name="connsiteX154" fmla="*/ 5785658 w 7331857"/>
              <a:gd name="connsiteY154" fmla="*/ 931025 h 1961803"/>
              <a:gd name="connsiteX155" fmla="*/ 5810596 w 7331857"/>
              <a:gd name="connsiteY155" fmla="*/ 972589 h 1961803"/>
              <a:gd name="connsiteX156" fmla="*/ 5818909 w 7331857"/>
              <a:gd name="connsiteY156" fmla="*/ 1014153 h 1961803"/>
              <a:gd name="connsiteX157" fmla="*/ 5843847 w 7331857"/>
              <a:gd name="connsiteY157" fmla="*/ 1088967 h 1961803"/>
              <a:gd name="connsiteX158" fmla="*/ 5860472 w 7331857"/>
              <a:gd name="connsiteY158" fmla="*/ 1138843 h 1961803"/>
              <a:gd name="connsiteX159" fmla="*/ 5868785 w 7331857"/>
              <a:gd name="connsiteY159" fmla="*/ 1180407 h 1961803"/>
              <a:gd name="connsiteX160" fmla="*/ 5893723 w 7331857"/>
              <a:gd name="connsiteY160" fmla="*/ 1205345 h 1961803"/>
              <a:gd name="connsiteX161" fmla="*/ 5918661 w 7331857"/>
              <a:gd name="connsiteY161" fmla="*/ 1238596 h 1961803"/>
              <a:gd name="connsiteX162" fmla="*/ 5926974 w 7331857"/>
              <a:gd name="connsiteY162" fmla="*/ 1280160 h 1961803"/>
              <a:gd name="connsiteX163" fmla="*/ 5951912 w 7331857"/>
              <a:gd name="connsiteY163" fmla="*/ 1305098 h 1961803"/>
              <a:gd name="connsiteX164" fmla="*/ 6059978 w 7331857"/>
              <a:gd name="connsiteY164" fmla="*/ 1446414 h 1961803"/>
              <a:gd name="connsiteX165" fmla="*/ 6093229 w 7331857"/>
              <a:gd name="connsiteY165" fmla="*/ 1479665 h 1961803"/>
              <a:gd name="connsiteX166" fmla="*/ 6118167 w 7331857"/>
              <a:gd name="connsiteY166" fmla="*/ 1504603 h 1961803"/>
              <a:gd name="connsiteX167" fmla="*/ 6168043 w 7331857"/>
              <a:gd name="connsiteY167" fmla="*/ 1571105 h 1961803"/>
              <a:gd name="connsiteX168" fmla="*/ 6209607 w 7331857"/>
              <a:gd name="connsiteY168" fmla="*/ 1620982 h 1961803"/>
              <a:gd name="connsiteX169" fmla="*/ 6217920 w 7331857"/>
              <a:gd name="connsiteY169" fmla="*/ 1645920 h 1961803"/>
              <a:gd name="connsiteX170" fmla="*/ 6276109 w 7331857"/>
              <a:gd name="connsiteY170" fmla="*/ 1729047 h 1961803"/>
              <a:gd name="connsiteX171" fmla="*/ 6292734 w 7331857"/>
              <a:gd name="connsiteY171" fmla="*/ 1762298 h 1961803"/>
              <a:gd name="connsiteX172" fmla="*/ 6301047 w 7331857"/>
              <a:gd name="connsiteY172" fmla="*/ 1787236 h 1961803"/>
              <a:gd name="connsiteX173" fmla="*/ 6317672 w 7331857"/>
              <a:gd name="connsiteY173" fmla="*/ 1803862 h 1961803"/>
              <a:gd name="connsiteX174" fmla="*/ 6342611 w 7331857"/>
              <a:gd name="connsiteY174" fmla="*/ 1837113 h 1961803"/>
              <a:gd name="connsiteX175" fmla="*/ 6367549 w 7331857"/>
              <a:gd name="connsiteY175" fmla="*/ 1853738 h 1961803"/>
              <a:gd name="connsiteX176" fmla="*/ 6625243 w 7331857"/>
              <a:gd name="connsiteY176" fmla="*/ 1862051 h 1961803"/>
              <a:gd name="connsiteX177" fmla="*/ 6941127 w 7331857"/>
              <a:gd name="connsiteY177" fmla="*/ 1878676 h 1961803"/>
              <a:gd name="connsiteX178" fmla="*/ 7024254 w 7331857"/>
              <a:gd name="connsiteY178" fmla="*/ 1903614 h 1961803"/>
              <a:gd name="connsiteX179" fmla="*/ 7165571 w 7331857"/>
              <a:gd name="connsiteY179" fmla="*/ 1911927 h 1961803"/>
              <a:gd name="connsiteX180" fmla="*/ 7290261 w 7331857"/>
              <a:gd name="connsiteY180" fmla="*/ 1945178 h 1961803"/>
              <a:gd name="connsiteX181" fmla="*/ 7331825 w 7331857"/>
              <a:gd name="connsiteY18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06981 w 7331857"/>
              <a:gd name="connsiteY91" fmla="*/ 1271847 h 1961803"/>
              <a:gd name="connsiteX92" fmla="*/ 3923607 w 7331857"/>
              <a:gd name="connsiteY92" fmla="*/ 1221971 h 1961803"/>
              <a:gd name="connsiteX93" fmla="*/ 3931920 w 7331857"/>
              <a:gd name="connsiteY93" fmla="*/ 1188720 h 1961803"/>
              <a:gd name="connsiteX94" fmla="*/ 3940232 w 7331857"/>
              <a:gd name="connsiteY94" fmla="*/ 1147156 h 1961803"/>
              <a:gd name="connsiteX95" fmla="*/ 3956858 w 7331857"/>
              <a:gd name="connsiteY95" fmla="*/ 1122218 h 1961803"/>
              <a:gd name="connsiteX96" fmla="*/ 3965171 w 7331857"/>
              <a:gd name="connsiteY96" fmla="*/ 1088967 h 1961803"/>
              <a:gd name="connsiteX97" fmla="*/ 3990109 w 7331857"/>
              <a:gd name="connsiteY97" fmla="*/ 1072342 h 1961803"/>
              <a:gd name="connsiteX98" fmla="*/ 4006734 w 7331857"/>
              <a:gd name="connsiteY98" fmla="*/ 1055716 h 1961803"/>
              <a:gd name="connsiteX99" fmla="*/ 4015047 w 7331857"/>
              <a:gd name="connsiteY99" fmla="*/ 1030778 h 1961803"/>
              <a:gd name="connsiteX100" fmla="*/ 4064923 w 7331857"/>
              <a:gd name="connsiteY100" fmla="*/ 964276 h 1961803"/>
              <a:gd name="connsiteX101" fmla="*/ 4081549 w 7331857"/>
              <a:gd name="connsiteY101" fmla="*/ 939338 h 1961803"/>
              <a:gd name="connsiteX102" fmla="*/ 4098174 w 7331857"/>
              <a:gd name="connsiteY102" fmla="*/ 889462 h 1961803"/>
              <a:gd name="connsiteX103" fmla="*/ 4114800 w 7331857"/>
              <a:gd name="connsiteY103" fmla="*/ 773083 h 1961803"/>
              <a:gd name="connsiteX104" fmla="*/ 4131425 w 7331857"/>
              <a:gd name="connsiteY104" fmla="*/ 723207 h 1961803"/>
              <a:gd name="connsiteX105" fmla="*/ 4139738 w 7331857"/>
              <a:gd name="connsiteY105" fmla="*/ 698269 h 1961803"/>
              <a:gd name="connsiteX106" fmla="*/ 4172989 w 7331857"/>
              <a:gd name="connsiteY106" fmla="*/ 656705 h 1961803"/>
              <a:gd name="connsiteX107" fmla="*/ 4189614 w 7331857"/>
              <a:gd name="connsiteY107" fmla="*/ 623454 h 1961803"/>
              <a:gd name="connsiteX108" fmla="*/ 4214552 w 7331857"/>
              <a:gd name="connsiteY108" fmla="*/ 615142 h 1961803"/>
              <a:gd name="connsiteX109" fmla="*/ 4231178 w 7331857"/>
              <a:gd name="connsiteY109" fmla="*/ 598516 h 1961803"/>
              <a:gd name="connsiteX110" fmla="*/ 4256116 w 7331857"/>
              <a:gd name="connsiteY110" fmla="*/ 548640 h 1961803"/>
              <a:gd name="connsiteX111" fmla="*/ 4272741 w 7331857"/>
              <a:gd name="connsiteY111" fmla="*/ 498763 h 1961803"/>
              <a:gd name="connsiteX112" fmla="*/ 4281054 w 7331857"/>
              <a:gd name="connsiteY112" fmla="*/ 473825 h 1961803"/>
              <a:gd name="connsiteX113" fmla="*/ 4297680 w 7331857"/>
              <a:gd name="connsiteY113" fmla="*/ 448887 h 1961803"/>
              <a:gd name="connsiteX114" fmla="*/ 4322618 w 7331857"/>
              <a:gd name="connsiteY114" fmla="*/ 407323 h 1961803"/>
              <a:gd name="connsiteX115" fmla="*/ 4339243 w 7331857"/>
              <a:gd name="connsiteY115" fmla="*/ 340822 h 1961803"/>
              <a:gd name="connsiteX116" fmla="*/ 4347556 w 7331857"/>
              <a:gd name="connsiteY116" fmla="*/ 315883 h 1961803"/>
              <a:gd name="connsiteX117" fmla="*/ 4430683 w 7331857"/>
              <a:gd name="connsiteY117" fmla="*/ 307571 h 1961803"/>
              <a:gd name="connsiteX118" fmla="*/ 4480560 w 7331857"/>
              <a:gd name="connsiteY118" fmla="*/ 274320 h 1961803"/>
              <a:gd name="connsiteX119" fmla="*/ 4522123 w 7331857"/>
              <a:gd name="connsiteY119" fmla="*/ 241069 h 1961803"/>
              <a:gd name="connsiteX120" fmla="*/ 4547061 w 7331857"/>
              <a:gd name="connsiteY120" fmla="*/ 232756 h 1961803"/>
              <a:gd name="connsiteX121" fmla="*/ 4588625 w 7331857"/>
              <a:gd name="connsiteY121" fmla="*/ 199505 h 1961803"/>
              <a:gd name="connsiteX122" fmla="*/ 4638501 w 7331857"/>
              <a:gd name="connsiteY122" fmla="*/ 216131 h 1961803"/>
              <a:gd name="connsiteX123" fmla="*/ 4655127 w 7331857"/>
              <a:gd name="connsiteY123" fmla="*/ 232756 h 1961803"/>
              <a:gd name="connsiteX124" fmla="*/ 4788131 w 7331857"/>
              <a:gd name="connsiteY124" fmla="*/ 241069 h 1961803"/>
              <a:gd name="connsiteX125" fmla="*/ 4804756 w 7331857"/>
              <a:gd name="connsiteY125" fmla="*/ 224443 h 1961803"/>
              <a:gd name="connsiteX126" fmla="*/ 4854632 w 7331857"/>
              <a:gd name="connsiteY126" fmla="*/ 191193 h 1961803"/>
              <a:gd name="connsiteX127" fmla="*/ 4896196 w 7331857"/>
              <a:gd name="connsiteY127" fmla="*/ 157942 h 1961803"/>
              <a:gd name="connsiteX128" fmla="*/ 4929447 w 7331857"/>
              <a:gd name="connsiteY128" fmla="*/ 124691 h 1961803"/>
              <a:gd name="connsiteX129" fmla="*/ 4946072 w 7331857"/>
              <a:gd name="connsiteY129" fmla="*/ 108065 h 1961803"/>
              <a:gd name="connsiteX130" fmla="*/ 4962698 w 7331857"/>
              <a:gd name="connsiteY130" fmla="*/ 91440 h 1961803"/>
              <a:gd name="connsiteX131" fmla="*/ 4995949 w 7331857"/>
              <a:gd name="connsiteY131" fmla="*/ 49876 h 1961803"/>
              <a:gd name="connsiteX132" fmla="*/ 5045825 w 7331857"/>
              <a:gd name="connsiteY132" fmla="*/ 33251 h 1961803"/>
              <a:gd name="connsiteX133" fmla="*/ 5079076 w 7331857"/>
              <a:gd name="connsiteY133" fmla="*/ 16625 h 1961803"/>
              <a:gd name="connsiteX134" fmla="*/ 5112327 w 7331857"/>
              <a:gd name="connsiteY134" fmla="*/ 8313 h 1961803"/>
              <a:gd name="connsiteX135" fmla="*/ 5137265 w 7331857"/>
              <a:gd name="connsiteY135" fmla="*/ 0 h 1961803"/>
              <a:gd name="connsiteX136" fmla="*/ 5228705 w 7331857"/>
              <a:gd name="connsiteY136" fmla="*/ 8313 h 1961803"/>
              <a:gd name="connsiteX137" fmla="*/ 5270269 w 7331857"/>
              <a:gd name="connsiteY137" fmla="*/ 49876 h 1961803"/>
              <a:gd name="connsiteX138" fmla="*/ 5336771 w 7331857"/>
              <a:gd name="connsiteY138" fmla="*/ 108065 h 1961803"/>
              <a:gd name="connsiteX139" fmla="*/ 5370021 w 7331857"/>
              <a:gd name="connsiteY139" fmla="*/ 149629 h 1961803"/>
              <a:gd name="connsiteX140" fmla="*/ 5419898 w 7331857"/>
              <a:gd name="connsiteY140" fmla="*/ 266007 h 1961803"/>
              <a:gd name="connsiteX141" fmla="*/ 5436523 w 7331857"/>
              <a:gd name="connsiteY141" fmla="*/ 299258 h 1961803"/>
              <a:gd name="connsiteX142" fmla="*/ 5444836 w 7331857"/>
              <a:gd name="connsiteY142" fmla="*/ 332509 h 1961803"/>
              <a:gd name="connsiteX143" fmla="*/ 5469774 w 7331857"/>
              <a:gd name="connsiteY143" fmla="*/ 365760 h 1961803"/>
              <a:gd name="connsiteX144" fmla="*/ 5511338 w 7331857"/>
              <a:gd name="connsiteY144" fmla="*/ 423949 h 1961803"/>
              <a:gd name="connsiteX145" fmla="*/ 5552901 w 7331857"/>
              <a:gd name="connsiteY145" fmla="*/ 498763 h 1961803"/>
              <a:gd name="connsiteX146" fmla="*/ 5569527 w 7331857"/>
              <a:gd name="connsiteY146" fmla="*/ 515389 h 1961803"/>
              <a:gd name="connsiteX147" fmla="*/ 5594465 w 7331857"/>
              <a:gd name="connsiteY147" fmla="*/ 573578 h 1961803"/>
              <a:gd name="connsiteX148" fmla="*/ 5619403 w 7331857"/>
              <a:gd name="connsiteY148" fmla="*/ 631767 h 1961803"/>
              <a:gd name="connsiteX149" fmla="*/ 5677592 w 7331857"/>
              <a:gd name="connsiteY149" fmla="*/ 731520 h 1961803"/>
              <a:gd name="connsiteX150" fmla="*/ 5685905 w 7331857"/>
              <a:gd name="connsiteY150" fmla="*/ 756458 h 1961803"/>
              <a:gd name="connsiteX151" fmla="*/ 5752407 w 7331857"/>
              <a:gd name="connsiteY151" fmla="*/ 864523 h 1961803"/>
              <a:gd name="connsiteX152" fmla="*/ 5769032 w 7331857"/>
              <a:gd name="connsiteY152" fmla="*/ 906087 h 1961803"/>
              <a:gd name="connsiteX153" fmla="*/ 5785658 w 7331857"/>
              <a:gd name="connsiteY153" fmla="*/ 931025 h 1961803"/>
              <a:gd name="connsiteX154" fmla="*/ 5810596 w 7331857"/>
              <a:gd name="connsiteY154" fmla="*/ 972589 h 1961803"/>
              <a:gd name="connsiteX155" fmla="*/ 5818909 w 7331857"/>
              <a:gd name="connsiteY155" fmla="*/ 1014153 h 1961803"/>
              <a:gd name="connsiteX156" fmla="*/ 5843847 w 7331857"/>
              <a:gd name="connsiteY156" fmla="*/ 1088967 h 1961803"/>
              <a:gd name="connsiteX157" fmla="*/ 5860472 w 7331857"/>
              <a:gd name="connsiteY157" fmla="*/ 1138843 h 1961803"/>
              <a:gd name="connsiteX158" fmla="*/ 5868785 w 7331857"/>
              <a:gd name="connsiteY158" fmla="*/ 1180407 h 1961803"/>
              <a:gd name="connsiteX159" fmla="*/ 5893723 w 7331857"/>
              <a:gd name="connsiteY159" fmla="*/ 1205345 h 1961803"/>
              <a:gd name="connsiteX160" fmla="*/ 5918661 w 7331857"/>
              <a:gd name="connsiteY160" fmla="*/ 1238596 h 1961803"/>
              <a:gd name="connsiteX161" fmla="*/ 5926974 w 7331857"/>
              <a:gd name="connsiteY161" fmla="*/ 1280160 h 1961803"/>
              <a:gd name="connsiteX162" fmla="*/ 5951912 w 7331857"/>
              <a:gd name="connsiteY162" fmla="*/ 1305098 h 1961803"/>
              <a:gd name="connsiteX163" fmla="*/ 6059978 w 7331857"/>
              <a:gd name="connsiteY163" fmla="*/ 1446414 h 1961803"/>
              <a:gd name="connsiteX164" fmla="*/ 6093229 w 7331857"/>
              <a:gd name="connsiteY164" fmla="*/ 1479665 h 1961803"/>
              <a:gd name="connsiteX165" fmla="*/ 6118167 w 7331857"/>
              <a:gd name="connsiteY165" fmla="*/ 1504603 h 1961803"/>
              <a:gd name="connsiteX166" fmla="*/ 6168043 w 7331857"/>
              <a:gd name="connsiteY166" fmla="*/ 1571105 h 1961803"/>
              <a:gd name="connsiteX167" fmla="*/ 6209607 w 7331857"/>
              <a:gd name="connsiteY167" fmla="*/ 1620982 h 1961803"/>
              <a:gd name="connsiteX168" fmla="*/ 6217920 w 7331857"/>
              <a:gd name="connsiteY168" fmla="*/ 1645920 h 1961803"/>
              <a:gd name="connsiteX169" fmla="*/ 6276109 w 7331857"/>
              <a:gd name="connsiteY169" fmla="*/ 1729047 h 1961803"/>
              <a:gd name="connsiteX170" fmla="*/ 6292734 w 7331857"/>
              <a:gd name="connsiteY170" fmla="*/ 1762298 h 1961803"/>
              <a:gd name="connsiteX171" fmla="*/ 6301047 w 7331857"/>
              <a:gd name="connsiteY171" fmla="*/ 1787236 h 1961803"/>
              <a:gd name="connsiteX172" fmla="*/ 6317672 w 7331857"/>
              <a:gd name="connsiteY172" fmla="*/ 1803862 h 1961803"/>
              <a:gd name="connsiteX173" fmla="*/ 6342611 w 7331857"/>
              <a:gd name="connsiteY173" fmla="*/ 1837113 h 1961803"/>
              <a:gd name="connsiteX174" fmla="*/ 6367549 w 7331857"/>
              <a:gd name="connsiteY174" fmla="*/ 1853738 h 1961803"/>
              <a:gd name="connsiteX175" fmla="*/ 6625243 w 7331857"/>
              <a:gd name="connsiteY175" fmla="*/ 1862051 h 1961803"/>
              <a:gd name="connsiteX176" fmla="*/ 6941127 w 7331857"/>
              <a:gd name="connsiteY176" fmla="*/ 1878676 h 1961803"/>
              <a:gd name="connsiteX177" fmla="*/ 7024254 w 7331857"/>
              <a:gd name="connsiteY177" fmla="*/ 1903614 h 1961803"/>
              <a:gd name="connsiteX178" fmla="*/ 7165571 w 7331857"/>
              <a:gd name="connsiteY178" fmla="*/ 1911927 h 1961803"/>
              <a:gd name="connsiteX179" fmla="*/ 7290261 w 7331857"/>
              <a:gd name="connsiteY179" fmla="*/ 1945178 h 1961803"/>
              <a:gd name="connsiteX180" fmla="*/ 7331825 w 7331857"/>
              <a:gd name="connsiteY18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31920 w 7331857"/>
              <a:gd name="connsiteY92" fmla="*/ 1188720 h 1961803"/>
              <a:gd name="connsiteX93" fmla="*/ 3940232 w 7331857"/>
              <a:gd name="connsiteY93" fmla="*/ 1147156 h 1961803"/>
              <a:gd name="connsiteX94" fmla="*/ 3956858 w 7331857"/>
              <a:gd name="connsiteY94" fmla="*/ 1122218 h 1961803"/>
              <a:gd name="connsiteX95" fmla="*/ 3965171 w 7331857"/>
              <a:gd name="connsiteY95" fmla="*/ 1088967 h 1961803"/>
              <a:gd name="connsiteX96" fmla="*/ 3990109 w 7331857"/>
              <a:gd name="connsiteY96" fmla="*/ 1072342 h 1961803"/>
              <a:gd name="connsiteX97" fmla="*/ 4006734 w 7331857"/>
              <a:gd name="connsiteY97" fmla="*/ 1055716 h 1961803"/>
              <a:gd name="connsiteX98" fmla="*/ 4015047 w 7331857"/>
              <a:gd name="connsiteY98" fmla="*/ 1030778 h 1961803"/>
              <a:gd name="connsiteX99" fmla="*/ 4064923 w 7331857"/>
              <a:gd name="connsiteY99" fmla="*/ 964276 h 1961803"/>
              <a:gd name="connsiteX100" fmla="*/ 4081549 w 7331857"/>
              <a:gd name="connsiteY100" fmla="*/ 939338 h 1961803"/>
              <a:gd name="connsiteX101" fmla="*/ 4098174 w 7331857"/>
              <a:gd name="connsiteY101" fmla="*/ 889462 h 1961803"/>
              <a:gd name="connsiteX102" fmla="*/ 4114800 w 7331857"/>
              <a:gd name="connsiteY102" fmla="*/ 773083 h 1961803"/>
              <a:gd name="connsiteX103" fmla="*/ 4131425 w 7331857"/>
              <a:gd name="connsiteY103" fmla="*/ 723207 h 1961803"/>
              <a:gd name="connsiteX104" fmla="*/ 4139738 w 7331857"/>
              <a:gd name="connsiteY104" fmla="*/ 698269 h 1961803"/>
              <a:gd name="connsiteX105" fmla="*/ 4172989 w 7331857"/>
              <a:gd name="connsiteY105" fmla="*/ 656705 h 1961803"/>
              <a:gd name="connsiteX106" fmla="*/ 4189614 w 7331857"/>
              <a:gd name="connsiteY106" fmla="*/ 623454 h 1961803"/>
              <a:gd name="connsiteX107" fmla="*/ 4214552 w 7331857"/>
              <a:gd name="connsiteY107" fmla="*/ 615142 h 1961803"/>
              <a:gd name="connsiteX108" fmla="*/ 4231178 w 7331857"/>
              <a:gd name="connsiteY108" fmla="*/ 598516 h 1961803"/>
              <a:gd name="connsiteX109" fmla="*/ 4256116 w 7331857"/>
              <a:gd name="connsiteY109" fmla="*/ 548640 h 1961803"/>
              <a:gd name="connsiteX110" fmla="*/ 4272741 w 7331857"/>
              <a:gd name="connsiteY110" fmla="*/ 498763 h 1961803"/>
              <a:gd name="connsiteX111" fmla="*/ 4281054 w 7331857"/>
              <a:gd name="connsiteY111" fmla="*/ 473825 h 1961803"/>
              <a:gd name="connsiteX112" fmla="*/ 4297680 w 7331857"/>
              <a:gd name="connsiteY112" fmla="*/ 448887 h 1961803"/>
              <a:gd name="connsiteX113" fmla="*/ 4322618 w 7331857"/>
              <a:gd name="connsiteY113" fmla="*/ 407323 h 1961803"/>
              <a:gd name="connsiteX114" fmla="*/ 4339243 w 7331857"/>
              <a:gd name="connsiteY114" fmla="*/ 340822 h 1961803"/>
              <a:gd name="connsiteX115" fmla="*/ 4347556 w 7331857"/>
              <a:gd name="connsiteY115" fmla="*/ 315883 h 1961803"/>
              <a:gd name="connsiteX116" fmla="*/ 4430683 w 7331857"/>
              <a:gd name="connsiteY116" fmla="*/ 307571 h 1961803"/>
              <a:gd name="connsiteX117" fmla="*/ 4480560 w 7331857"/>
              <a:gd name="connsiteY117" fmla="*/ 274320 h 1961803"/>
              <a:gd name="connsiteX118" fmla="*/ 4522123 w 7331857"/>
              <a:gd name="connsiteY118" fmla="*/ 241069 h 1961803"/>
              <a:gd name="connsiteX119" fmla="*/ 4547061 w 7331857"/>
              <a:gd name="connsiteY119" fmla="*/ 232756 h 1961803"/>
              <a:gd name="connsiteX120" fmla="*/ 4588625 w 7331857"/>
              <a:gd name="connsiteY120" fmla="*/ 199505 h 1961803"/>
              <a:gd name="connsiteX121" fmla="*/ 4638501 w 7331857"/>
              <a:gd name="connsiteY121" fmla="*/ 216131 h 1961803"/>
              <a:gd name="connsiteX122" fmla="*/ 4655127 w 7331857"/>
              <a:gd name="connsiteY122" fmla="*/ 232756 h 1961803"/>
              <a:gd name="connsiteX123" fmla="*/ 4788131 w 7331857"/>
              <a:gd name="connsiteY123" fmla="*/ 241069 h 1961803"/>
              <a:gd name="connsiteX124" fmla="*/ 4804756 w 7331857"/>
              <a:gd name="connsiteY124" fmla="*/ 224443 h 1961803"/>
              <a:gd name="connsiteX125" fmla="*/ 4854632 w 7331857"/>
              <a:gd name="connsiteY125" fmla="*/ 191193 h 1961803"/>
              <a:gd name="connsiteX126" fmla="*/ 4896196 w 7331857"/>
              <a:gd name="connsiteY126" fmla="*/ 157942 h 1961803"/>
              <a:gd name="connsiteX127" fmla="*/ 4929447 w 7331857"/>
              <a:gd name="connsiteY127" fmla="*/ 124691 h 1961803"/>
              <a:gd name="connsiteX128" fmla="*/ 4946072 w 7331857"/>
              <a:gd name="connsiteY128" fmla="*/ 108065 h 1961803"/>
              <a:gd name="connsiteX129" fmla="*/ 4962698 w 7331857"/>
              <a:gd name="connsiteY129" fmla="*/ 91440 h 1961803"/>
              <a:gd name="connsiteX130" fmla="*/ 4995949 w 7331857"/>
              <a:gd name="connsiteY130" fmla="*/ 49876 h 1961803"/>
              <a:gd name="connsiteX131" fmla="*/ 5045825 w 7331857"/>
              <a:gd name="connsiteY131" fmla="*/ 33251 h 1961803"/>
              <a:gd name="connsiteX132" fmla="*/ 5079076 w 7331857"/>
              <a:gd name="connsiteY132" fmla="*/ 16625 h 1961803"/>
              <a:gd name="connsiteX133" fmla="*/ 5112327 w 7331857"/>
              <a:gd name="connsiteY133" fmla="*/ 8313 h 1961803"/>
              <a:gd name="connsiteX134" fmla="*/ 5137265 w 7331857"/>
              <a:gd name="connsiteY134" fmla="*/ 0 h 1961803"/>
              <a:gd name="connsiteX135" fmla="*/ 5228705 w 7331857"/>
              <a:gd name="connsiteY135" fmla="*/ 8313 h 1961803"/>
              <a:gd name="connsiteX136" fmla="*/ 5270269 w 7331857"/>
              <a:gd name="connsiteY136" fmla="*/ 49876 h 1961803"/>
              <a:gd name="connsiteX137" fmla="*/ 5336771 w 7331857"/>
              <a:gd name="connsiteY137" fmla="*/ 108065 h 1961803"/>
              <a:gd name="connsiteX138" fmla="*/ 5370021 w 7331857"/>
              <a:gd name="connsiteY138" fmla="*/ 149629 h 1961803"/>
              <a:gd name="connsiteX139" fmla="*/ 5419898 w 7331857"/>
              <a:gd name="connsiteY139" fmla="*/ 266007 h 1961803"/>
              <a:gd name="connsiteX140" fmla="*/ 5436523 w 7331857"/>
              <a:gd name="connsiteY140" fmla="*/ 299258 h 1961803"/>
              <a:gd name="connsiteX141" fmla="*/ 5444836 w 7331857"/>
              <a:gd name="connsiteY141" fmla="*/ 332509 h 1961803"/>
              <a:gd name="connsiteX142" fmla="*/ 5469774 w 7331857"/>
              <a:gd name="connsiteY142" fmla="*/ 365760 h 1961803"/>
              <a:gd name="connsiteX143" fmla="*/ 5511338 w 7331857"/>
              <a:gd name="connsiteY143" fmla="*/ 423949 h 1961803"/>
              <a:gd name="connsiteX144" fmla="*/ 5552901 w 7331857"/>
              <a:gd name="connsiteY144" fmla="*/ 498763 h 1961803"/>
              <a:gd name="connsiteX145" fmla="*/ 5569527 w 7331857"/>
              <a:gd name="connsiteY145" fmla="*/ 515389 h 1961803"/>
              <a:gd name="connsiteX146" fmla="*/ 5594465 w 7331857"/>
              <a:gd name="connsiteY146" fmla="*/ 573578 h 1961803"/>
              <a:gd name="connsiteX147" fmla="*/ 5619403 w 7331857"/>
              <a:gd name="connsiteY147" fmla="*/ 631767 h 1961803"/>
              <a:gd name="connsiteX148" fmla="*/ 5677592 w 7331857"/>
              <a:gd name="connsiteY148" fmla="*/ 731520 h 1961803"/>
              <a:gd name="connsiteX149" fmla="*/ 5685905 w 7331857"/>
              <a:gd name="connsiteY149" fmla="*/ 756458 h 1961803"/>
              <a:gd name="connsiteX150" fmla="*/ 5752407 w 7331857"/>
              <a:gd name="connsiteY150" fmla="*/ 864523 h 1961803"/>
              <a:gd name="connsiteX151" fmla="*/ 5769032 w 7331857"/>
              <a:gd name="connsiteY151" fmla="*/ 906087 h 1961803"/>
              <a:gd name="connsiteX152" fmla="*/ 5785658 w 7331857"/>
              <a:gd name="connsiteY152" fmla="*/ 931025 h 1961803"/>
              <a:gd name="connsiteX153" fmla="*/ 5810596 w 7331857"/>
              <a:gd name="connsiteY153" fmla="*/ 972589 h 1961803"/>
              <a:gd name="connsiteX154" fmla="*/ 5818909 w 7331857"/>
              <a:gd name="connsiteY154" fmla="*/ 1014153 h 1961803"/>
              <a:gd name="connsiteX155" fmla="*/ 5843847 w 7331857"/>
              <a:gd name="connsiteY155" fmla="*/ 1088967 h 1961803"/>
              <a:gd name="connsiteX156" fmla="*/ 5860472 w 7331857"/>
              <a:gd name="connsiteY156" fmla="*/ 1138843 h 1961803"/>
              <a:gd name="connsiteX157" fmla="*/ 5868785 w 7331857"/>
              <a:gd name="connsiteY157" fmla="*/ 1180407 h 1961803"/>
              <a:gd name="connsiteX158" fmla="*/ 5893723 w 7331857"/>
              <a:gd name="connsiteY158" fmla="*/ 1205345 h 1961803"/>
              <a:gd name="connsiteX159" fmla="*/ 5918661 w 7331857"/>
              <a:gd name="connsiteY159" fmla="*/ 1238596 h 1961803"/>
              <a:gd name="connsiteX160" fmla="*/ 5926974 w 7331857"/>
              <a:gd name="connsiteY160" fmla="*/ 1280160 h 1961803"/>
              <a:gd name="connsiteX161" fmla="*/ 5951912 w 7331857"/>
              <a:gd name="connsiteY161" fmla="*/ 1305098 h 1961803"/>
              <a:gd name="connsiteX162" fmla="*/ 6059978 w 7331857"/>
              <a:gd name="connsiteY162" fmla="*/ 1446414 h 1961803"/>
              <a:gd name="connsiteX163" fmla="*/ 6093229 w 7331857"/>
              <a:gd name="connsiteY163" fmla="*/ 1479665 h 1961803"/>
              <a:gd name="connsiteX164" fmla="*/ 6118167 w 7331857"/>
              <a:gd name="connsiteY164" fmla="*/ 1504603 h 1961803"/>
              <a:gd name="connsiteX165" fmla="*/ 6168043 w 7331857"/>
              <a:gd name="connsiteY165" fmla="*/ 1571105 h 1961803"/>
              <a:gd name="connsiteX166" fmla="*/ 6209607 w 7331857"/>
              <a:gd name="connsiteY166" fmla="*/ 1620982 h 1961803"/>
              <a:gd name="connsiteX167" fmla="*/ 6217920 w 7331857"/>
              <a:gd name="connsiteY167" fmla="*/ 1645920 h 1961803"/>
              <a:gd name="connsiteX168" fmla="*/ 6276109 w 7331857"/>
              <a:gd name="connsiteY168" fmla="*/ 1729047 h 1961803"/>
              <a:gd name="connsiteX169" fmla="*/ 6292734 w 7331857"/>
              <a:gd name="connsiteY169" fmla="*/ 1762298 h 1961803"/>
              <a:gd name="connsiteX170" fmla="*/ 6301047 w 7331857"/>
              <a:gd name="connsiteY170" fmla="*/ 1787236 h 1961803"/>
              <a:gd name="connsiteX171" fmla="*/ 6317672 w 7331857"/>
              <a:gd name="connsiteY171" fmla="*/ 1803862 h 1961803"/>
              <a:gd name="connsiteX172" fmla="*/ 6342611 w 7331857"/>
              <a:gd name="connsiteY172" fmla="*/ 1837113 h 1961803"/>
              <a:gd name="connsiteX173" fmla="*/ 6367549 w 7331857"/>
              <a:gd name="connsiteY173" fmla="*/ 1853738 h 1961803"/>
              <a:gd name="connsiteX174" fmla="*/ 6625243 w 7331857"/>
              <a:gd name="connsiteY174" fmla="*/ 1862051 h 1961803"/>
              <a:gd name="connsiteX175" fmla="*/ 6941127 w 7331857"/>
              <a:gd name="connsiteY175" fmla="*/ 1878676 h 1961803"/>
              <a:gd name="connsiteX176" fmla="*/ 7024254 w 7331857"/>
              <a:gd name="connsiteY176" fmla="*/ 1903614 h 1961803"/>
              <a:gd name="connsiteX177" fmla="*/ 7165571 w 7331857"/>
              <a:gd name="connsiteY177" fmla="*/ 1911927 h 1961803"/>
              <a:gd name="connsiteX178" fmla="*/ 7290261 w 7331857"/>
              <a:gd name="connsiteY178" fmla="*/ 1945178 h 1961803"/>
              <a:gd name="connsiteX179" fmla="*/ 7331825 w 7331857"/>
              <a:gd name="connsiteY17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56858 w 7331857"/>
              <a:gd name="connsiteY93" fmla="*/ 1122218 h 1961803"/>
              <a:gd name="connsiteX94" fmla="*/ 3965171 w 7331857"/>
              <a:gd name="connsiteY94" fmla="*/ 1088967 h 1961803"/>
              <a:gd name="connsiteX95" fmla="*/ 3990109 w 7331857"/>
              <a:gd name="connsiteY95" fmla="*/ 1072342 h 1961803"/>
              <a:gd name="connsiteX96" fmla="*/ 4006734 w 7331857"/>
              <a:gd name="connsiteY96" fmla="*/ 1055716 h 1961803"/>
              <a:gd name="connsiteX97" fmla="*/ 4015047 w 7331857"/>
              <a:gd name="connsiteY97" fmla="*/ 1030778 h 1961803"/>
              <a:gd name="connsiteX98" fmla="*/ 4064923 w 7331857"/>
              <a:gd name="connsiteY98" fmla="*/ 964276 h 1961803"/>
              <a:gd name="connsiteX99" fmla="*/ 4081549 w 7331857"/>
              <a:gd name="connsiteY99" fmla="*/ 939338 h 1961803"/>
              <a:gd name="connsiteX100" fmla="*/ 4098174 w 7331857"/>
              <a:gd name="connsiteY100" fmla="*/ 889462 h 1961803"/>
              <a:gd name="connsiteX101" fmla="*/ 4114800 w 7331857"/>
              <a:gd name="connsiteY101" fmla="*/ 773083 h 1961803"/>
              <a:gd name="connsiteX102" fmla="*/ 4131425 w 7331857"/>
              <a:gd name="connsiteY102" fmla="*/ 723207 h 1961803"/>
              <a:gd name="connsiteX103" fmla="*/ 4139738 w 7331857"/>
              <a:gd name="connsiteY103" fmla="*/ 698269 h 1961803"/>
              <a:gd name="connsiteX104" fmla="*/ 4172989 w 7331857"/>
              <a:gd name="connsiteY104" fmla="*/ 656705 h 1961803"/>
              <a:gd name="connsiteX105" fmla="*/ 4189614 w 7331857"/>
              <a:gd name="connsiteY105" fmla="*/ 623454 h 1961803"/>
              <a:gd name="connsiteX106" fmla="*/ 4214552 w 7331857"/>
              <a:gd name="connsiteY106" fmla="*/ 615142 h 1961803"/>
              <a:gd name="connsiteX107" fmla="*/ 4231178 w 7331857"/>
              <a:gd name="connsiteY107" fmla="*/ 598516 h 1961803"/>
              <a:gd name="connsiteX108" fmla="*/ 4256116 w 7331857"/>
              <a:gd name="connsiteY108" fmla="*/ 548640 h 1961803"/>
              <a:gd name="connsiteX109" fmla="*/ 4272741 w 7331857"/>
              <a:gd name="connsiteY109" fmla="*/ 498763 h 1961803"/>
              <a:gd name="connsiteX110" fmla="*/ 4281054 w 7331857"/>
              <a:gd name="connsiteY110" fmla="*/ 473825 h 1961803"/>
              <a:gd name="connsiteX111" fmla="*/ 4297680 w 7331857"/>
              <a:gd name="connsiteY111" fmla="*/ 448887 h 1961803"/>
              <a:gd name="connsiteX112" fmla="*/ 4322618 w 7331857"/>
              <a:gd name="connsiteY112" fmla="*/ 407323 h 1961803"/>
              <a:gd name="connsiteX113" fmla="*/ 4339243 w 7331857"/>
              <a:gd name="connsiteY113" fmla="*/ 340822 h 1961803"/>
              <a:gd name="connsiteX114" fmla="*/ 4347556 w 7331857"/>
              <a:gd name="connsiteY114" fmla="*/ 315883 h 1961803"/>
              <a:gd name="connsiteX115" fmla="*/ 4430683 w 7331857"/>
              <a:gd name="connsiteY115" fmla="*/ 307571 h 1961803"/>
              <a:gd name="connsiteX116" fmla="*/ 4480560 w 7331857"/>
              <a:gd name="connsiteY116" fmla="*/ 274320 h 1961803"/>
              <a:gd name="connsiteX117" fmla="*/ 4522123 w 7331857"/>
              <a:gd name="connsiteY117" fmla="*/ 241069 h 1961803"/>
              <a:gd name="connsiteX118" fmla="*/ 4547061 w 7331857"/>
              <a:gd name="connsiteY118" fmla="*/ 232756 h 1961803"/>
              <a:gd name="connsiteX119" fmla="*/ 4588625 w 7331857"/>
              <a:gd name="connsiteY119" fmla="*/ 199505 h 1961803"/>
              <a:gd name="connsiteX120" fmla="*/ 4638501 w 7331857"/>
              <a:gd name="connsiteY120" fmla="*/ 216131 h 1961803"/>
              <a:gd name="connsiteX121" fmla="*/ 4655127 w 7331857"/>
              <a:gd name="connsiteY121" fmla="*/ 232756 h 1961803"/>
              <a:gd name="connsiteX122" fmla="*/ 4788131 w 7331857"/>
              <a:gd name="connsiteY122" fmla="*/ 241069 h 1961803"/>
              <a:gd name="connsiteX123" fmla="*/ 4804756 w 7331857"/>
              <a:gd name="connsiteY123" fmla="*/ 224443 h 1961803"/>
              <a:gd name="connsiteX124" fmla="*/ 4854632 w 7331857"/>
              <a:gd name="connsiteY124" fmla="*/ 191193 h 1961803"/>
              <a:gd name="connsiteX125" fmla="*/ 4896196 w 7331857"/>
              <a:gd name="connsiteY125" fmla="*/ 157942 h 1961803"/>
              <a:gd name="connsiteX126" fmla="*/ 4929447 w 7331857"/>
              <a:gd name="connsiteY126" fmla="*/ 124691 h 1961803"/>
              <a:gd name="connsiteX127" fmla="*/ 4946072 w 7331857"/>
              <a:gd name="connsiteY127" fmla="*/ 108065 h 1961803"/>
              <a:gd name="connsiteX128" fmla="*/ 4962698 w 7331857"/>
              <a:gd name="connsiteY128" fmla="*/ 91440 h 1961803"/>
              <a:gd name="connsiteX129" fmla="*/ 4995949 w 7331857"/>
              <a:gd name="connsiteY129" fmla="*/ 49876 h 1961803"/>
              <a:gd name="connsiteX130" fmla="*/ 5045825 w 7331857"/>
              <a:gd name="connsiteY130" fmla="*/ 33251 h 1961803"/>
              <a:gd name="connsiteX131" fmla="*/ 5079076 w 7331857"/>
              <a:gd name="connsiteY131" fmla="*/ 16625 h 1961803"/>
              <a:gd name="connsiteX132" fmla="*/ 5112327 w 7331857"/>
              <a:gd name="connsiteY132" fmla="*/ 8313 h 1961803"/>
              <a:gd name="connsiteX133" fmla="*/ 5137265 w 7331857"/>
              <a:gd name="connsiteY133" fmla="*/ 0 h 1961803"/>
              <a:gd name="connsiteX134" fmla="*/ 5228705 w 7331857"/>
              <a:gd name="connsiteY134" fmla="*/ 8313 h 1961803"/>
              <a:gd name="connsiteX135" fmla="*/ 5270269 w 7331857"/>
              <a:gd name="connsiteY135" fmla="*/ 49876 h 1961803"/>
              <a:gd name="connsiteX136" fmla="*/ 5336771 w 7331857"/>
              <a:gd name="connsiteY136" fmla="*/ 108065 h 1961803"/>
              <a:gd name="connsiteX137" fmla="*/ 5370021 w 7331857"/>
              <a:gd name="connsiteY137" fmla="*/ 149629 h 1961803"/>
              <a:gd name="connsiteX138" fmla="*/ 5419898 w 7331857"/>
              <a:gd name="connsiteY138" fmla="*/ 266007 h 1961803"/>
              <a:gd name="connsiteX139" fmla="*/ 5436523 w 7331857"/>
              <a:gd name="connsiteY139" fmla="*/ 299258 h 1961803"/>
              <a:gd name="connsiteX140" fmla="*/ 5444836 w 7331857"/>
              <a:gd name="connsiteY140" fmla="*/ 332509 h 1961803"/>
              <a:gd name="connsiteX141" fmla="*/ 5469774 w 7331857"/>
              <a:gd name="connsiteY141" fmla="*/ 365760 h 1961803"/>
              <a:gd name="connsiteX142" fmla="*/ 5511338 w 7331857"/>
              <a:gd name="connsiteY142" fmla="*/ 423949 h 1961803"/>
              <a:gd name="connsiteX143" fmla="*/ 5552901 w 7331857"/>
              <a:gd name="connsiteY143" fmla="*/ 498763 h 1961803"/>
              <a:gd name="connsiteX144" fmla="*/ 5569527 w 7331857"/>
              <a:gd name="connsiteY144" fmla="*/ 515389 h 1961803"/>
              <a:gd name="connsiteX145" fmla="*/ 5594465 w 7331857"/>
              <a:gd name="connsiteY145" fmla="*/ 573578 h 1961803"/>
              <a:gd name="connsiteX146" fmla="*/ 5619403 w 7331857"/>
              <a:gd name="connsiteY146" fmla="*/ 631767 h 1961803"/>
              <a:gd name="connsiteX147" fmla="*/ 5677592 w 7331857"/>
              <a:gd name="connsiteY147" fmla="*/ 731520 h 1961803"/>
              <a:gd name="connsiteX148" fmla="*/ 5685905 w 7331857"/>
              <a:gd name="connsiteY148" fmla="*/ 756458 h 1961803"/>
              <a:gd name="connsiteX149" fmla="*/ 5752407 w 7331857"/>
              <a:gd name="connsiteY149" fmla="*/ 864523 h 1961803"/>
              <a:gd name="connsiteX150" fmla="*/ 5769032 w 7331857"/>
              <a:gd name="connsiteY150" fmla="*/ 906087 h 1961803"/>
              <a:gd name="connsiteX151" fmla="*/ 5785658 w 7331857"/>
              <a:gd name="connsiteY151" fmla="*/ 931025 h 1961803"/>
              <a:gd name="connsiteX152" fmla="*/ 5810596 w 7331857"/>
              <a:gd name="connsiteY152" fmla="*/ 972589 h 1961803"/>
              <a:gd name="connsiteX153" fmla="*/ 5818909 w 7331857"/>
              <a:gd name="connsiteY153" fmla="*/ 1014153 h 1961803"/>
              <a:gd name="connsiteX154" fmla="*/ 5843847 w 7331857"/>
              <a:gd name="connsiteY154" fmla="*/ 1088967 h 1961803"/>
              <a:gd name="connsiteX155" fmla="*/ 5860472 w 7331857"/>
              <a:gd name="connsiteY155" fmla="*/ 1138843 h 1961803"/>
              <a:gd name="connsiteX156" fmla="*/ 5868785 w 7331857"/>
              <a:gd name="connsiteY156" fmla="*/ 1180407 h 1961803"/>
              <a:gd name="connsiteX157" fmla="*/ 5893723 w 7331857"/>
              <a:gd name="connsiteY157" fmla="*/ 1205345 h 1961803"/>
              <a:gd name="connsiteX158" fmla="*/ 5918661 w 7331857"/>
              <a:gd name="connsiteY158" fmla="*/ 1238596 h 1961803"/>
              <a:gd name="connsiteX159" fmla="*/ 5926974 w 7331857"/>
              <a:gd name="connsiteY159" fmla="*/ 1280160 h 1961803"/>
              <a:gd name="connsiteX160" fmla="*/ 5951912 w 7331857"/>
              <a:gd name="connsiteY160" fmla="*/ 1305098 h 1961803"/>
              <a:gd name="connsiteX161" fmla="*/ 6059978 w 7331857"/>
              <a:gd name="connsiteY161" fmla="*/ 1446414 h 1961803"/>
              <a:gd name="connsiteX162" fmla="*/ 6093229 w 7331857"/>
              <a:gd name="connsiteY162" fmla="*/ 1479665 h 1961803"/>
              <a:gd name="connsiteX163" fmla="*/ 6118167 w 7331857"/>
              <a:gd name="connsiteY163" fmla="*/ 1504603 h 1961803"/>
              <a:gd name="connsiteX164" fmla="*/ 6168043 w 7331857"/>
              <a:gd name="connsiteY164" fmla="*/ 1571105 h 1961803"/>
              <a:gd name="connsiteX165" fmla="*/ 6209607 w 7331857"/>
              <a:gd name="connsiteY165" fmla="*/ 1620982 h 1961803"/>
              <a:gd name="connsiteX166" fmla="*/ 6217920 w 7331857"/>
              <a:gd name="connsiteY166" fmla="*/ 1645920 h 1961803"/>
              <a:gd name="connsiteX167" fmla="*/ 6276109 w 7331857"/>
              <a:gd name="connsiteY167" fmla="*/ 1729047 h 1961803"/>
              <a:gd name="connsiteX168" fmla="*/ 6292734 w 7331857"/>
              <a:gd name="connsiteY168" fmla="*/ 1762298 h 1961803"/>
              <a:gd name="connsiteX169" fmla="*/ 6301047 w 7331857"/>
              <a:gd name="connsiteY169" fmla="*/ 1787236 h 1961803"/>
              <a:gd name="connsiteX170" fmla="*/ 6317672 w 7331857"/>
              <a:gd name="connsiteY170" fmla="*/ 1803862 h 1961803"/>
              <a:gd name="connsiteX171" fmla="*/ 6342611 w 7331857"/>
              <a:gd name="connsiteY171" fmla="*/ 1837113 h 1961803"/>
              <a:gd name="connsiteX172" fmla="*/ 6367549 w 7331857"/>
              <a:gd name="connsiteY172" fmla="*/ 1853738 h 1961803"/>
              <a:gd name="connsiteX173" fmla="*/ 6625243 w 7331857"/>
              <a:gd name="connsiteY173" fmla="*/ 1862051 h 1961803"/>
              <a:gd name="connsiteX174" fmla="*/ 6941127 w 7331857"/>
              <a:gd name="connsiteY174" fmla="*/ 1878676 h 1961803"/>
              <a:gd name="connsiteX175" fmla="*/ 7024254 w 7331857"/>
              <a:gd name="connsiteY175" fmla="*/ 1903614 h 1961803"/>
              <a:gd name="connsiteX176" fmla="*/ 7165571 w 7331857"/>
              <a:gd name="connsiteY176" fmla="*/ 1911927 h 1961803"/>
              <a:gd name="connsiteX177" fmla="*/ 7290261 w 7331857"/>
              <a:gd name="connsiteY177" fmla="*/ 1945178 h 1961803"/>
              <a:gd name="connsiteX178" fmla="*/ 7331825 w 7331857"/>
              <a:gd name="connsiteY17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3990109 w 7331857"/>
              <a:gd name="connsiteY94" fmla="*/ 1072342 h 1961803"/>
              <a:gd name="connsiteX95" fmla="*/ 4006734 w 7331857"/>
              <a:gd name="connsiteY95" fmla="*/ 1055716 h 1961803"/>
              <a:gd name="connsiteX96" fmla="*/ 4015047 w 7331857"/>
              <a:gd name="connsiteY96" fmla="*/ 1030778 h 1961803"/>
              <a:gd name="connsiteX97" fmla="*/ 4064923 w 7331857"/>
              <a:gd name="connsiteY97" fmla="*/ 964276 h 1961803"/>
              <a:gd name="connsiteX98" fmla="*/ 4081549 w 7331857"/>
              <a:gd name="connsiteY98" fmla="*/ 939338 h 1961803"/>
              <a:gd name="connsiteX99" fmla="*/ 4098174 w 7331857"/>
              <a:gd name="connsiteY99" fmla="*/ 889462 h 1961803"/>
              <a:gd name="connsiteX100" fmla="*/ 4114800 w 7331857"/>
              <a:gd name="connsiteY100" fmla="*/ 773083 h 1961803"/>
              <a:gd name="connsiteX101" fmla="*/ 4131425 w 7331857"/>
              <a:gd name="connsiteY101" fmla="*/ 723207 h 1961803"/>
              <a:gd name="connsiteX102" fmla="*/ 4139738 w 7331857"/>
              <a:gd name="connsiteY102" fmla="*/ 698269 h 1961803"/>
              <a:gd name="connsiteX103" fmla="*/ 4172989 w 7331857"/>
              <a:gd name="connsiteY103" fmla="*/ 656705 h 1961803"/>
              <a:gd name="connsiteX104" fmla="*/ 4189614 w 7331857"/>
              <a:gd name="connsiteY104" fmla="*/ 623454 h 1961803"/>
              <a:gd name="connsiteX105" fmla="*/ 4214552 w 7331857"/>
              <a:gd name="connsiteY105" fmla="*/ 615142 h 1961803"/>
              <a:gd name="connsiteX106" fmla="*/ 4231178 w 7331857"/>
              <a:gd name="connsiteY106" fmla="*/ 598516 h 1961803"/>
              <a:gd name="connsiteX107" fmla="*/ 4256116 w 7331857"/>
              <a:gd name="connsiteY107" fmla="*/ 548640 h 1961803"/>
              <a:gd name="connsiteX108" fmla="*/ 4272741 w 7331857"/>
              <a:gd name="connsiteY108" fmla="*/ 498763 h 1961803"/>
              <a:gd name="connsiteX109" fmla="*/ 4281054 w 7331857"/>
              <a:gd name="connsiteY109" fmla="*/ 473825 h 1961803"/>
              <a:gd name="connsiteX110" fmla="*/ 4297680 w 7331857"/>
              <a:gd name="connsiteY110" fmla="*/ 448887 h 1961803"/>
              <a:gd name="connsiteX111" fmla="*/ 4322618 w 7331857"/>
              <a:gd name="connsiteY111" fmla="*/ 407323 h 1961803"/>
              <a:gd name="connsiteX112" fmla="*/ 4339243 w 7331857"/>
              <a:gd name="connsiteY112" fmla="*/ 340822 h 1961803"/>
              <a:gd name="connsiteX113" fmla="*/ 4347556 w 7331857"/>
              <a:gd name="connsiteY113" fmla="*/ 315883 h 1961803"/>
              <a:gd name="connsiteX114" fmla="*/ 4430683 w 7331857"/>
              <a:gd name="connsiteY114" fmla="*/ 307571 h 1961803"/>
              <a:gd name="connsiteX115" fmla="*/ 4480560 w 7331857"/>
              <a:gd name="connsiteY115" fmla="*/ 274320 h 1961803"/>
              <a:gd name="connsiteX116" fmla="*/ 4522123 w 7331857"/>
              <a:gd name="connsiteY116" fmla="*/ 241069 h 1961803"/>
              <a:gd name="connsiteX117" fmla="*/ 4547061 w 7331857"/>
              <a:gd name="connsiteY117" fmla="*/ 232756 h 1961803"/>
              <a:gd name="connsiteX118" fmla="*/ 4588625 w 7331857"/>
              <a:gd name="connsiteY118" fmla="*/ 199505 h 1961803"/>
              <a:gd name="connsiteX119" fmla="*/ 4638501 w 7331857"/>
              <a:gd name="connsiteY119" fmla="*/ 216131 h 1961803"/>
              <a:gd name="connsiteX120" fmla="*/ 4655127 w 7331857"/>
              <a:gd name="connsiteY120" fmla="*/ 232756 h 1961803"/>
              <a:gd name="connsiteX121" fmla="*/ 4788131 w 7331857"/>
              <a:gd name="connsiteY121" fmla="*/ 241069 h 1961803"/>
              <a:gd name="connsiteX122" fmla="*/ 4804756 w 7331857"/>
              <a:gd name="connsiteY122" fmla="*/ 224443 h 1961803"/>
              <a:gd name="connsiteX123" fmla="*/ 4854632 w 7331857"/>
              <a:gd name="connsiteY123" fmla="*/ 191193 h 1961803"/>
              <a:gd name="connsiteX124" fmla="*/ 4896196 w 7331857"/>
              <a:gd name="connsiteY124" fmla="*/ 157942 h 1961803"/>
              <a:gd name="connsiteX125" fmla="*/ 4929447 w 7331857"/>
              <a:gd name="connsiteY125" fmla="*/ 124691 h 1961803"/>
              <a:gd name="connsiteX126" fmla="*/ 4946072 w 7331857"/>
              <a:gd name="connsiteY126" fmla="*/ 108065 h 1961803"/>
              <a:gd name="connsiteX127" fmla="*/ 4962698 w 7331857"/>
              <a:gd name="connsiteY127" fmla="*/ 91440 h 1961803"/>
              <a:gd name="connsiteX128" fmla="*/ 4995949 w 7331857"/>
              <a:gd name="connsiteY128" fmla="*/ 49876 h 1961803"/>
              <a:gd name="connsiteX129" fmla="*/ 5045825 w 7331857"/>
              <a:gd name="connsiteY129" fmla="*/ 33251 h 1961803"/>
              <a:gd name="connsiteX130" fmla="*/ 5079076 w 7331857"/>
              <a:gd name="connsiteY130" fmla="*/ 16625 h 1961803"/>
              <a:gd name="connsiteX131" fmla="*/ 5112327 w 7331857"/>
              <a:gd name="connsiteY131" fmla="*/ 8313 h 1961803"/>
              <a:gd name="connsiteX132" fmla="*/ 5137265 w 7331857"/>
              <a:gd name="connsiteY132" fmla="*/ 0 h 1961803"/>
              <a:gd name="connsiteX133" fmla="*/ 5228705 w 7331857"/>
              <a:gd name="connsiteY133" fmla="*/ 8313 h 1961803"/>
              <a:gd name="connsiteX134" fmla="*/ 5270269 w 7331857"/>
              <a:gd name="connsiteY134" fmla="*/ 49876 h 1961803"/>
              <a:gd name="connsiteX135" fmla="*/ 5336771 w 7331857"/>
              <a:gd name="connsiteY135" fmla="*/ 108065 h 1961803"/>
              <a:gd name="connsiteX136" fmla="*/ 5370021 w 7331857"/>
              <a:gd name="connsiteY136" fmla="*/ 149629 h 1961803"/>
              <a:gd name="connsiteX137" fmla="*/ 5419898 w 7331857"/>
              <a:gd name="connsiteY137" fmla="*/ 266007 h 1961803"/>
              <a:gd name="connsiteX138" fmla="*/ 5436523 w 7331857"/>
              <a:gd name="connsiteY138" fmla="*/ 299258 h 1961803"/>
              <a:gd name="connsiteX139" fmla="*/ 5444836 w 7331857"/>
              <a:gd name="connsiteY139" fmla="*/ 332509 h 1961803"/>
              <a:gd name="connsiteX140" fmla="*/ 5469774 w 7331857"/>
              <a:gd name="connsiteY140" fmla="*/ 365760 h 1961803"/>
              <a:gd name="connsiteX141" fmla="*/ 5511338 w 7331857"/>
              <a:gd name="connsiteY141" fmla="*/ 423949 h 1961803"/>
              <a:gd name="connsiteX142" fmla="*/ 5552901 w 7331857"/>
              <a:gd name="connsiteY142" fmla="*/ 498763 h 1961803"/>
              <a:gd name="connsiteX143" fmla="*/ 5569527 w 7331857"/>
              <a:gd name="connsiteY143" fmla="*/ 515389 h 1961803"/>
              <a:gd name="connsiteX144" fmla="*/ 5594465 w 7331857"/>
              <a:gd name="connsiteY144" fmla="*/ 573578 h 1961803"/>
              <a:gd name="connsiteX145" fmla="*/ 5619403 w 7331857"/>
              <a:gd name="connsiteY145" fmla="*/ 631767 h 1961803"/>
              <a:gd name="connsiteX146" fmla="*/ 5677592 w 7331857"/>
              <a:gd name="connsiteY146" fmla="*/ 731520 h 1961803"/>
              <a:gd name="connsiteX147" fmla="*/ 5685905 w 7331857"/>
              <a:gd name="connsiteY147" fmla="*/ 756458 h 1961803"/>
              <a:gd name="connsiteX148" fmla="*/ 5752407 w 7331857"/>
              <a:gd name="connsiteY148" fmla="*/ 864523 h 1961803"/>
              <a:gd name="connsiteX149" fmla="*/ 5769032 w 7331857"/>
              <a:gd name="connsiteY149" fmla="*/ 906087 h 1961803"/>
              <a:gd name="connsiteX150" fmla="*/ 5785658 w 7331857"/>
              <a:gd name="connsiteY150" fmla="*/ 931025 h 1961803"/>
              <a:gd name="connsiteX151" fmla="*/ 5810596 w 7331857"/>
              <a:gd name="connsiteY151" fmla="*/ 972589 h 1961803"/>
              <a:gd name="connsiteX152" fmla="*/ 5818909 w 7331857"/>
              <a:gd name="connsiteY152" fmla="*/ 1014153 h 1961803"/>
              <a:gd name="connsiteX153" fmla="*/ 5843847 w 7331857"/>
              <a:gd name="connsiteY153" fmla="*/ 1088967 h 1961803"/>
              <a:gd name="connsiteX154" fmla="*/ 5860472 w 7331857"/>
              <a:gd name="connsiteY154" fmla="*/ 1138843 h 1961803"/>
              <a:gd name="connsiteX155" fmla="*/ 5868785 w 7331857"/>
              <a:gd name="connsiteY155" fmla="*/ 1180407 h 1961803"/>
              <a:gd name="connsiteX156" fmla="*/ 5893723 w 7331857"/>
              <a:gd name="connsiteY156" fmla="*/ 1205345 h 1961803"/>
              <a:gd name="connsiteX157" fmla="*/ 5918661 w 7331857"/>
              <a:gd name="connsiteY157" fmla="*/ 1238596 h 1961803"/>
              <a:gd name="connsiteX158" fmla="*/ 5926974 w 7331857"/>
              <a:gd name="connsiteY158" fmla="*/ 1280160 h 1961803"/>
              <a:gd name="connsiteX159" fmla="*/ 5951912 w 7331857"/>
              <a:gd name="connsiteY159" fmla="*/ 1305098 h 1961803"/>
              <a:gd name="connsiteX160" fmla="*/ 6059978 w 7331857"/>
              <a:gd name="connsiteY160" fmla="*/ 1446414 h 1961803"/>
              <a:gd name="connsiteX161" fmla="*/ 6093229 w 7331857"/>
              <a:gd name="connsiteY161" fmla="*/ 1479665 h 1961803"/>
              <a:gd name="connsiteX162" fmla="*/ 6118167 w 7331857"/>
              <a:gd name="connsiteY162" fmla="*/ 1504603 h 1961803"/>
              <a:gd name="connsiteX163" fmla="*/ 6168043 w 7331857"/>
              <a:gd name="connsiteY163" fmla="*/ 1571105 h 1961803"/>
              <a:gd name="connsiteX164" fmla="*/ 6209607 w 7331857"/>
              <a:gd name="connsiteY164" fmla="*/ 1620982 h 1961803"/>
              <a:gd name="connsiteX165" fmla="*/ 6217920 w 7331857"/>
              <a:gd name="connsiteY165" fmla="*/ 1645920 h 1961803"/>
              <a:gd name="connsiteX166" fmla="*/ 6276109 w 7331857"/>
              <a:gd name="connsiteY166" fmla="*/ 1729047 h 1961803"/>
              <a:gd name="connsiteX167" fmla="*/ 6292734 w 7331857"/>
              <a:gd name="connsiteY167" fmla="*/ 1762298 h 1961803"/>
              <a:gd name="connsiteX168" fmla="*/ 6301047 w 7331857"/>
              <a:gd name="connsiteY168" fmla="*/ 1787236 h 1961803"/>
              <a:gd name="connsiteX169" fmla="*/ 6317672 w 7331857"/>
              <a:gd name="connsiteY169" fmla="*/ 1803862 h 1961803"/>
              <a:gd name="connsiteX170" fmla="*/ 6342611 w 7331857"/>
              <a:gd name="connsiteY170" fmla="*/ 1837113 h 1961803"/>
              <a:gd name="connsiteX171" fmla="*/ 6367549 w 7331857"/>
              <a:gd name="connsiteY171" fmla="*/ 1853738 h 1961803"/>
              <a:gd name="connsiteX172" fmla="*/ 6625243 w 7331857"/>
              <a:gd name="connsiteY172" fmla="*/ 1862051 h 1961803"/>
              <a:gd name="connsiteX173" fmla="*/ 6941127 w 7331857"/>
              <a:gd name="connsiteY173" fmla="*/ 1878676 h 1961803"/>
              <a:gd name="connsiteX174" fmla="*/ 7024254 w 7331857"/>
              <a:gd name="connsiteY174" fmla="*/ 1903614 h 1961803"/>
              <a:gd name="connsiteX175" fmla="*/ 7165571 w 7331857"/>
              <a:gd name="connsiteY175" fmla="*/ 1911927 h 1961803"/>
              <a:gd name="connsiteX176" fmla="*/ 7290261 w 7331857"/>
              <a:gd name="connsiteY176" fmla="*/ 1945178 h 1961803"/>
              <a:gd name="connsiteX177" fmla="*/ 7331825 w 7331857"/>
              <a:gd name="connsiteY17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06734 w 7331857"/>
              <a:gd name="connsiteY94" fmla="*/ 1055716 h 1961803"/>
              <a:gd name="connsiteX95" fmla="*/ 4015047 w 7331857"/>
              <a:gd name="connsiteY95" fmla="*/ 1030778 h 1961803"/>
              <a:gd name="connsiteX96" fmla="*/ 4064923 w 7331857"/>
              <a:gd name="connsiteY96" fmla="*/ 964276 h 1961803"/>
              <a:gd name="connsiteX97" fmla="*/ 4081549 w 7331857"/>
              <a:gd name="connsiteY97" fmla="*/ 939338 h 1961803"/>
              <a:gd name="connsiteX98" fmla="*/ 4098174 w 7331857"/>
              <a:gd name="connsiteY98" fmla="*/ 889462 h 1961803"/>
              <a:gd name="connsiteX99" fmla="*/ 4114800 w 7331857"/>
              <a:gd name="connsiteY99" fmla="*/ 773083 h 1961803"/>
              <a:gd name="connsiteX100" fmla="*/ 4131425 w 7331857"/>
              <a:gd name="connsiteY100" fmla="*/ 723207 h 1961803"/>
              <a:gd name="connsiteX101" fmla="*/ 4139738 w 7331857"/>
              <a:gd name="connsiteY101" fmla="*/ 698269 h 1961803"/>
              <a:gd name="connsiteX102" fmla="*/ 4172989 w 7331857"/>
              <a:gd name="connsiteY102" fmla="*/ 656705 h 1961803"/>
              <a:gd name="connsiteX103" fmla="*/ 4189614 w 7331857"/>
              <a:gd name="connsiteY103" fmla="*/ 623454 h 1961803"/>
              <a:gd name="connsiteX104" fmla="*/ 4214552 w 7331857"/>
              <a:gd name="connsiteY104" fmla="*/ 615142 h 1961803"/>
              <a:gd name="connsiteX105" fmla="*/ 4231178 w 7331857"/>
              <a:gd name="connsiteY105" fmla="*/ 598516 h 1961803"/>
              <a:gd name="connsiteX106" fmla="*/ 4256116 w 7331857"/>
              <a:gd name="connsiteY106" fmla="*/ 548640 h 1961803"/>
              <a:gd name="connsiteX107" fmla="*/ 4272741 w 7331857"/>
              <a:gd name="connsiteY107" fmla="*/ 498763 h 1961803"/>
              <a:gd name="connsiteX108" fmla="*/ 4281054 w 7331857"/>
              <a:gd name="connsiteY108" fmla="*/ 473825 h 1961803"/>
              <a:gd name="connsiteX109" fmla="*/ 4297680 w 7331857"/>
              <a:gd name="connsiteY109" fmla="*/ 448887 h 1961803"/>
              <a:gd name="connsiteX110" fmla="*/ 4322618 w 7331857"/>
              <a:gd name="connsiteY110" fmla="*/ 407323 h 1961803"/>
              <a:gd name="connsiteX111" fmla="*/ 4339243 w 7331857"/>
              <a:gd name="connsiteY111" fmla="*/ 340822 h 1961803"/>
              <a:gd name="connsiteX112" fmla="*/ 4347556 w 7331857"/>
              <a:gd name="connsiteY112" fmla="*/ 315883 h 1961803"/>
              <a:gd name="connsiteX113" fmla="*/ 4430683 w 7331857"/>
              <a:gd name="connsiteY113" fmla="*/ 307571 h 1961803"/>
              <a:gd name="connsiteX114" fmla="*/ 4480560 w 7331857"/>
              <a:gd name="connsiteY114" fmla="*/ 274320 h 1961803"/>
              <a:gd name="connsiteX115" fmla="*/ 4522123 w 7331857"/>
              <a:gd name="connsiteY115" fmla="*/ 241069 h 1961803"/>
              <a:gd name="connsiteX116" fmla="*/ 4547061 w 7331857"/>
              <a:gd name="connsiteY116" fmla="*/ 232756 h 1961803"/>
              <a:gd name="connsiteX117" fmla="*/ 4588625 w 7331857"/>
              <a:gd name="connsiteY117" fmla="*/ 199505 h 1961803"/>
              <a:gd name="connsiteX118" fmla="*/ 4638501 w 7331857"/>
              <a:gd name="connsiteY118" fmla="*/ 216131 h 1961803"/>
              <a:gd name="connsiteX119" fmla="*/ 4655127 w 7331857"/>
              <a:gd name="connsiteY119" fmla="*/ 232756 h 1961803"/>
              <a:gd name="connsiteX120" fmla="*/ 4788131 w 7331857"/>
              <a:gd name="connsiteY120" fmla="*/ 241069 h 1961803"/>
              <a:gd name="connsiteX121" fmla="*/ 4804756 w 7331857"/>
              <a:gd name="connsiteY121" fmla="*/ 224443 h 1961803"/>
              <a:gd name="connsiteX122" fmla="*/ 4854632 w 7331857"/>
              <a:gd name="connsiteY122" fmla="*/ 191193 h 1961803"/>
              <a:gd name="connsiteX123" fmla="*/ 4896196 w 7331857"/>
              <a:gd name="connsiteY123" fmla="*/ 157942 h 1961803"/>
              <a:gd name="connsiteX124" fmla="*/ 4929447 w 7331857"/>
              <a:gd name="connsiteY124" fmla="*/ 124691 h 1961803"/>
              <a:gd name="connsiteX125" fmla="*/ 4946072 w 7331857"/>
              <a:gd name="connsiteY125" fmla="*/ 108065 h 1961803"/>
              <a:gd name="connsiteX126" fmla="*/ 4962698 w 7331857"/>
              <a:gd name="connsiteY126" fmla="*/ 91440 h 1961803"/>
              <a:gd name="connsiteX127" fmla="*/ 4995949 w 7331857"/>
              <a:gd name="connsiteY127" fmla="*/ 49876 h 1961803"/>
              <a:gd name="connsiteX128" fmla="*/ 5045825 w 7331857"/>
              <a:gd name="connsiteY128" fmla="*/ 33251 h 1961803"/>
              <a:gd name="connsiteX129" fmla="*/ 5079076 w 7331857"/>
              <a:gd name="connsiteY129" fmla="*/ 16625 h 1961803"/>
              <a:gd name="connsiteX130" fmla="*/ 5112327 w 7331857"/>
              <a:gd name="connsiteY130" fmla="*/ 8313 h 1961803"/>
              <a:gd name="connsiteX131" fmla="*/ 5137265 w 7331857"/>
              <a:gd name="connsiteY131" fmla="*/ 0 h 1961803"/>
              <a:gd name="connsiteX132" fmla="*/ 5228705 w 7331857"/>
              <a:gd name="connsiteY132" fmla="*/ 8313 h 1961803"/>
              <a:gd name="connsiteX133" fmla="*/ 5270269 w 7331857"/>
              <a:gd name="connsiteY133" fmla="*/ 49876 h 1961803"/>
              <a:gd name="connsiteX134" fmla="*/ 5336771 w 7331857"/>
              <a:gd name="connsiteY134" fmla="*/ 108065 h 1961803"/>
              <a:gd name="connsiteX135" fmla="*/ 5370021 w 7331857"/>
              <a:gd name="connsiteY135" fmla="*/ 149629 h 1961803"/>
              <a:gd name="connsiteX136" fmla="*/ 5419898 w 7331857"/>
              <a:gd name="connsiteY136" fmla="*/ 266007 h 1961803"/>
              <a:gd name="connsiteX137" fmla="*/ 5436523 w 7331857"/>
              <a:gd name="connsiteY137" fmla="*/ 299258 h 1961803"/>
              <a:gd name="connsiteX138" fmla="*/ 5444836 w 7331857"/>
              <a:gd name="connsiteY138" fmla="*/ 332509 h 1961803"/>
              <a:gd name="connsiteX139" fmla="*/ 5469774 w 7331857"/>
              <a:gd name="connsiteY139" fmla="*/ 365760 h 1961803"/>
              <a:gd name="connsiteX140" fmla="*/ 5511338 w 7331857"/>
              <a:gd name="connsiteY140" fmla="*/ 423949 h 1961803"/>
              <a:gd name="connsiteX141" fmla="*/ 5552901 w 7331857"/>
              <a:gd name="connsiteY141" fmla="*/ 498763 h 1961803"/>
              <a:gd name="connsiteX142" fmla="*/ 5569527 w 7331857"/>
              <a:gd name="connsiteY142" fmla="*/ 515389 h 1961803"/>
              <a:gd name="connsiteX143" fmla="*/ 5594465 w 7331857"/>
              <a:gd name="connsiteY143" fmla="*/ 573578 h 1961803"/>
              <a:gd name="connsiteX144" fmla="*/ 5619403 w 7331857"/>
              <a:gd name="connsiteY144" fmla="*/ 631767 h 1961803"/>
              <a:gd name="connsiteX145" fmla="*/ 5677592 w 7331857"/>
              <a:gd name="connsiteY145" fmla="*/ 731520 h 1961803"/>
              <a:gd name="connsiteX146" fmla="*/ 5685905 w 7331857"/>
              <a:gd name="connsiteY146" fmla="*/ 756458 h 1961803"/>
              <a:gd name="connsiteX147" fmla="*/ 5752407 w 7331857"/>
              <a:gd name="connsiteY147" fmla="*/ 864523 h 1961803"/>
              <a:gd name="connsiteX148" fmla="*/ 5769032 w 7331857"/>
              <a:gd name="connsiteY148" fmla="*/ 906087 h 1961803"/>
              <a:gd name="connsiteX149" fmla="*/ 5785658 w 7331857"/>
              <a:gd name="connsiteY149" fmla="*/ 931025 h 1961803"/>
              <a:gd name="connsiteX150" fmla="*/ 5810596 w 7331857"/>
              <a:gd name="connsiteY150" fmla="*/ 972589 h 1961803"/>
              <a:gd name="connsiteX151" fmla="*/ 5818909 w 7331857"/>
              <a:gd name="connsiteY151" fmla="*/ 1014153 h 1961803"/>
              <a:gd name="connsiteX152" fmla="*/ 5843847 w 7331857"/>
              <a:gd name="connsiteY152" fmla="*/ 1088967 h 1961803"/>
              <a:gd name="connsiteX153" fmla="*/ 5860472 w 7331857"/>
              <a:gd name="connsiteY153" fmla="*/ 1138843 h 1961803"/>
              <a:gd name="connsiteX154" fmla="*/ 5868785 w 7331857"/>
              <a:gd name="connsiteY154" fmla="*/ 1180407 h 1961803"/>
              <a:gd name="connsiteX155" fmla="*/ 5893723 w 7331857"/>
              <a:gd name="connsiteY155" fmla="*/ 1205345 h 1961803"/>
              <a:gd name="connsiteX156" fmla="*/ 5918661 w 7331857"/>
              <a:gd name="connsiteY156" fmla="*/ 1238596 h 1961803"/>
              <a:gd name="connsiteX157" fmla="*/ 5926974 w 7331857"/>
              <a:gd name="connsiteY157" fmla="*/ 1280160 h 1961803"/>
              <a:gd name="connsiteX158" fmla="*/ 5951912 w 7331857"/>
              <a:gd name="connsiteY158" fmla="*/ 1305098 h 1961803"/>
              <a:gd name="connsiteX159" fmla="*/ 6059978 w 7331857"/>
              <a:gd name="connsiteY159" fmla="*/ 1446414 h 1961803"/>
              <a:gd name="connsiteX160" fmla="*/ 6093229 w 7331857"/>
              <a:gd name="connsiteY160" fmla="*/ 1479665 h 1961803"/>
              <a:gd name="connsiteX161" fmla="*/ 6118167 w 7331857"/>
              <a:gd name="connsiteY161" fmla="*/ 1504603 h 1961803"/>
              <a:gd name="connsiteX162" fmla="*/ 6168043 w 7331857"/>
              <a:gd name="connsiteY162" fmla="*/ 1571105 h 1961803"/>
              <a:gd name="connsiteX163" fmla="*/ 6209607 w 7331857"/>
              <a:gd name="connsiteY163" fmla="*/ 1620982 h 1961803"/>
              <a:gd name="connsiteX164" fmla="*/ 6217920 w 7331857"/>
              <a:gd name="connsiteY164" fmla="*/ 1645920 h 1961803"/>
              <a:gd name="connsiteX165" fmla="*/ 6276109 w 7331857"/>
              <a:gd name="connsiteY165" fmla="*/ 1729047 h 1961803"/>
              <a:gd name="connsiteX166" fmla="*/ 6292734 w 7331857"/>
              <a:gd name="connsiteY166" fmla="*/ 1762298 h 1961803"/>
              <a:gd name="connsiteX167" fmla="*/ 6301047 w 7331857"/>
              <a:gd name="connsiteY167" fmla="*/ 1787236 h 1961803"/>
              <a:gd name="connsiteX168" fmla="*/ 6317672 w 7331857"/>
              <a:gd name="connsiteY168" fmla="*/ 1803862 h 1961803"/>
              <a:gd name="connsiteX169" fmla="*/ 6342611 w 7331857"/>
              <a:gd name="connsiteY169" fmla="*/ 1837113 h 1961803"/>
              <a:gd name="connsiteX170" fmla="*/ 6367549 w 7331857"/>
              <a:gd name="connsiteY170" fmla="*/ 1853738 h 1961803"/>
              <a:gd name="connsiteX171" fmla="*/ 6625243 w 7331857"/>
              <a:gd name="connsiteY171" fmla="*/ 1862051 h 1961803"/>
              <a:gd name="connsiteX172" fmla="*/ 6941127 w 7331857"/>
              <a:gd name="connsiteY172" fmla="*/ 1878676 h 1961803"/>
              <a:gd name="connsiteX173" fmla="*/ 7024254 w 7331857"/>
              <a:gd name="connsiteY173" fmla="*/ 1903614 h 1961803"/>
              <a:gd name="connsiteX174" fmla="*/ 7165571 w 7331857"/>
              <a:gd name="connsiteY174" fmla="*/ 1911927 h 1961803"/>
              <a:gd name="connsiteX175" fmla="*/ 7290261 w 7331857"/>
              <a:gd name="connsiteY175" fmla="*/ 1945178 h 1961803"/>
              <a:gd name="connsiteX176" fmla="*/ 7331825 w 7331857"/>
              <a:gd name="connsiteY17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81549 w 7331857"/>
              <a:gd name="connsiteY96" fmla="*/ 939338 h 1961803"/>
              <a:gd name="connsiteX97" fmla="*/ 4098174 w 7331857"/>
              <a:gd name="connsiteY97" fmla="*/ 889462 h 1961803"/>
              <a:gd name="connsiteX98" fmla="*/ 4114800 w 7331857"/>
              <a:gd name="connsiteY98" fmla="*/ 773083 h 1961803"/>
              <a:gd name="connsiteX99" fmla="*/ 4131425 w 7331857"/>
              <a:gd name="connsiteY99" fmla="*/ 723207 h 1961803"/>
              <a:gd name="connsiteX100" fmla="*/ 4139738 w 7331857"/>
              <a:gd name="connsiteY100" fmla="*/ 698269 h 1961803"/>
              <a:gd name="connsiteX101" fmla="*/ 4172989 w 7331857"/>
              <a:gd name="connsiteY101" fmla="*/ 656705 h 1961803"/>
              <a:gd name="connsiteX102" fmla="*/ 4189614 w 7331857"/>
              <a:gd name="connsiteY102" fmla="*/ 623454 h 1961803"/>
              <a:gd name="connsiteX103" fmla="*/ 4214552 w 7331857"/>
              <a:gd name="connsiteY103" fmla="*/ 615142 h 1961803"/>
              <a:gd name="connsiteX104" fmla="*/ 4231178 w 7331857"/>
              <a:gd name="connsiteY104" fmla="*/ 598516 h 1961803"/>
              <a:gd name="connsiteX105" fmla="*/ 4256116 w 7331857"/>
              <a:gd name="connsiteY105" fmla="*/ 548640 h 1961803"/>
              <a:gd name="connsiteX106" fmla="*/ 4272741 w 7331857"/>
              <a:gd name="connsiteY106" fmla="*/ 498763 h 1961803"/>
              <a:gd name="connsiteX107" fmla="*/ 4281054 w 7331857"/>
              <a:gd name="connsiteY107" fmla="*/ 473825 h 1961803"/>
              <a:gd name="connsiteX108" fmla="*/ 4297680 w 7331857"/>
              <a:gd name="connsiteY108" fmla="*/ 448887 h 1961803"/>
              <a:gd name="connsiteX109" fmla="*/ 4322618 w 7331857"/>
              <a:gd name="connsiteY109" fmla="*/ 407323 h 1961803"/>
              <a:gd name="connsiteX110" fmla="*/ 4339243 w 7331857"/>
              <a:gd name="connsiteY110" fmla="*/ 340822 h 1961803"/>
              <a:gd name="connsiteX111" fmla="*/ 4347556 w 7331857"/>
              <a:gd name="connsiteY111" fmla="*/ 315883 h 1961803"/>
              <a:gd name="connsiteX112" fmla="*/ 4430683 w 7331857"/>
              <a:gd name="connsiteY112" fmla="*/ 307571 h 1961803"/>
              <a:gd name="connsiteX113" fmla="*/ 4480560 w 7331857"/>
              <a:gd name="connsiteY113" fmla="*/ 274320 h 1961803"/>
              <a:gd name="connsiteX114" fmla="*/ 4522123 w 7331857"/>
              <a:gd name="connsiteY114" fmla="*/ 241069 h 1961803"/>
              <a:gd name="connsiteX115" fmla="*/ 4547061 w 7331857"/>
              <a:gd name="connsiteY115" fmla="*/ 232756 h 1961803"/>
              <a:gd name="connsiteX116" fmla="*/ 4588625 w 7331857"/>
              <a:gd name="connsiteY116" fmla="*/ 199505 h 1961803"/>
              <a:gd name="connsiteX117" fmla="*/ 4638501 w 7331857"/>
              <a:gd name="connsiteY117" fmla="*/ 216131 h 1961803"/>
              <a:gd name="connsiteX118" fmla="*/ 4655127 w 7331857"/>
              <a:gd name="connsiteY118" fmla="*/ 232756 h 1961803"/>
              <a:gd name="connsiteX119" fmla="*/ 4788131 w 7331857"/>
              <a:gd name="connsiteY119" fmla="*/ 241069 h 1961803"/>
              <a:gd name="connsiteX120" fmla="*/ 4804756 w 7331857"/>
              <a:gd name="connsiteY120" fmla="*/ 224443 h 1961803"/>
              <a:gd name="connsiteX121" fmla="*/ 4854632 w 7331857"/>
              <a:gd name="connsiteY121" fmla="*/ 191193 h 1961803"/>
              <a:gd name="connsiteX122" fmla="*/ 4896196 w 7331857"/>
              <a:gd name="connsiteY122" fmla="*/ 157942 h 1961803"/>
              <a:gd name="connsiteX123" fmla="*/ 4929447 w 7331857"/>
              <a:gd name="connsiteY123" fmla="*/ 124691 h 1961803"/>
              <a:gd name="connsiteX124" fmla="*/ 4946072 w 7331857"/>
              <a:gd name="connsiteY124" fmla="*/ 108065 h 1961803"/>
              <a:gd name="connsiteX125" fmla="*/ 4962698 w 7331857"/>
              <a:gd name="connsiteY125" fmla="*/ 91440 h 1961803"/>
              <a:gd name="connsiteX126" fmla="*/ 4995949 w 7331857"/>
              <a:gd name="connsiteY126" fmla="*/ 49876 h 1961803"/>
              <a:gd name="connsiteX127" fmla="*/ 5045825 w 7331857"/>
              <a:gd name="connsiteY127" fmla="*/ 33251 h 1961803"/>
              <a:gd name="connsiteX128" fmla="*/ 5079076 w 7331857"/>
              <a:gd name="connsiteY128" fmla="*/ 16625 h 1961803"/>
              <a:gd name="connsiteX129" fmla="*/ 5112327 w 7331857"/>
              <a:gd name="connsiteY129" fmla="*/ 8313 h 1961803"/>
              <a:gd name="connsiteX130" fmla="*/ 5137265 w 7331857"/>
              <a:gd name="connsiteY130" fmla="*/ 0 h 1961803"/>
              <a:gd name="connsiteX131" fmla="*/ 5228705 w 7331857"/>
              <a:gd name="connsiteY131" fmla="*/ 8313 h 1961803"/>
              <a:gd name="connsiteX132" fmla="*/ 5270269 w 7331857"/>
              <a:gd name="connsiteY132" fmla="*/ 49876 h 1961803"/>
              <a:gd name="connsiteX133" fmla="*/ 5336771 w 7331857"/>
              <a:gd name="connsiteY133" fmla="*/ 108065 h 1961803"/>
              <a:gd name="connsiteX134" fmla="*/ 5370021 w 7331857"/>
              <a:gd name="connsiteY134" fmla="*/ 149629 h 1961803"/>
              <a:gd name="connsiteX135" fmla="*/ 5419898 w 7331857"/>
              <a:gd name="connsiteY135" fmla="*/ 266007 h 1961803"/>
              <a:gd name="connsiteX136" fmla="*/ 5436523 w 7331857"/>
              <a:gd name="connsiteY136" fmla="*/ 299258 h 1961803"/>
              <a:gd name="connsiteX137" fmla="*/ 5444836 w 7331857"/>
              <a:gd name="connsiteY137" fmla="*/ 332509 h 1961803"/>
              <a:gd name="connsiteX138" fmla="*/ 5469774 w 7331857"/>
              <a:gd name="connsiteY138" fmla="*/ 365760 h 1961803"/>
              <a:gd name="connsiteX139" fmla="*/ 5511338 w 7331857"/>
              <a:gd name="connsiteY139" fmla="*/ 423949 h 1961803"/>
              <a:gd name="connsiteX140" fmla="*/ 5552901 w 7331857"/>
              <a:gd name="connsiteY140" fmla="*/ 498763 h 1961803"/>
              <a:gd name="connsiteX141" fmla="*/ 5569527 w 7331857"/>
              <a:gd name="connsiteY141" fmla="*/ 515389 h 1961803"/>
              <a:gd name="connsiteX142" fmla="*/ 5594465 w 7331857"/>
              <a:gd name="connsiteY142" fmla="*/ 573578 h 1961803"/>
              <a:gd name="connsiteX143" fmla="*/ 5619403 w 7331857"/>
              <a:gd name="connsiteY143" fmla="*/ 631767 h 1961803"/>
              <a:gd name="connsiteX144" fmla="*/ 5677592 w 7331857"/>
              <a:gd name="connsiteY144" fmla="*/ 731520 h 1961803"/>
              <a:gd name="connsiteX145" fmla="*/ 5685905 w 7331857"/>
              <a:gd name="connsiteY145" fmla="*/ 756458 h 1961803"/>
              <a:gd name="connsiteX146" fmla="*/ 5752407 w 7331857"/>
              <a:gd name="connsiteY146" fmla="*/ 864523 h 1961803"/>
              <a:gd name="connsiteX147" fmla="*/ 5769032 w 7331857"/>
              <a:gd name="connsiteY147" fmla="*/ 906087 h 1961803"/>
              <a:gd name="connsiteX148" fmla="*/ 5785658 w 7331857"/>
              <a:gd name="connsiteY148" fmla="*/ 931025 h 1961803"/>
              <a:gd name="connsiteX149" fmla="*/ 5810596 w 7331857"/>
              <a:gd name="connsiteY149" fmla="*/ 972589 h 1961803"/>
              <a:gd name="connsiteX150" fmla="*/ 5818909 w 7331857"/>
              <a:gd name="connsiteY150" fmla="*/ 1014153 h 1961803"/>
              <a:gd name="connsiteX151" fmla="*/ 5843847 w 7331857"/>
              <a:gd name="connsiteY151" fmla="*/ 1088967 h 1961803"/>
              <a:gd name="connsiteX152" fmla="*/ 5860472 w 7331857"/>
              <a:gd name="connsiteY152" fmla="*/ 1138843 h 1961803"/>
              <a:gd name="connsiteX153" fmla="*/ 5868785 w 7331857"/>
              <a:gd name="connsiteY153" fmla="*/ 1180407 h 1961803"/>
              <a:gd name="connsiteX154" fmla="*/ 5893723 w 7331857"/>
              <a:gd name="connsiteY154" fmla="*/ 1205345 h 1961803"/>
              <a:gd name="connsiteX155" fmla="*/ 5918661 w 7331857"/>
              <a:gd name="connsiteY155" fmla="*/ 1238596 h 1961803"/>
              <a:gd name="connsiteX156" fmla="*/ 5926974 w 7331857"/>
              <a:gd name="connsiteY156" fmla="*/ 1280160 h 1961803"/>
              <a:gd name="connsiteX157" fmla="*/ 5951912 w 7331857"/>
              <a:gd name="connsiteY157" fmla="*/ 1305098 h 1961803"/>
              <a:gd name="connsiteX158" fmla="*/ 6059978 w 7331857"/>
              <a:gd name="connsiteY158" fmla="*/ 1446414 h 1961803"/>
              <a:gd name="connsiteX159" fmla="*/ 6093229 w 7331857"/>
              <a:gd name="connsiteY159" fmla="*/ 1479665 h 1961803"/>
              <a:gd name="connsiteX160" fmla="*/ 6118167 w 7331857"/>
              <a:gd name="connsiteY160" fmla="*/ 1504603 h 1961803"/>
              <a:gd name="connsiteX161" fmla="*/ 6168043 w 7331857"/>
              <a:gd name="connsiteY161" fmla="*/ 1571105 h 1961803"/>
              <a:gd name="connsiteX162" fmla="*/ 6209607 w 7331857"/>
              <a:gd name="connsiteY162" fmla="*/ 1620982 h 1961803"/>
              <a:gd name="connsiteX163" fmla="*/ 6217920 w 7331857"/>
              <a:gd name="connsiteY163" fmla="*/ 1645920 h 1961803"/>
              <a:gd name="connsiteX164" fmla="*/ 6276109 w 7331857"/>
              <a:gd name="connsiteY164" fmla="*/ 1729047 h 1961803"/>
              <a:gd name="connsiteX165" fmla="*/ 6292734 w 7331857"/>
              <a:gd name="connsiteY165" fmla="*/ 1762298 h 1961803"/>
              <a:gd name="connsiteX166" fmla="*/ 6301047 w 7331857"/>
              <a:gd name="connsiteY166" fmla="*/ 1787236 h 1961803"/>
              <a:gd name="connsiteX167" fmla="*/ 6317672 w 7331857"/>
              <a:gd name="connsiteY167" fmla="*/ 1803862 h 1961803"/>
              <a:gd name="connsiteX168" fmla="*/ 6342611 w 7331857"/>
              <a:gd name="connsiteY168" fmla="*/ 1837113 h 1961803"/>
              <a:gd name="connsiteX169" fmla="*/ 6367549 w 7331857"/>
              <a:gd name="connsiteY169" fmla="*/ 1853738 h 1961803"/>
              <a:gd name="connsiteX170" fmla="*/ 6625243 w 7331857"/>
              <a:gd name="connsiteY170" fmla="*/ 1862051 h 1961803"/>
              <a:gd name="connsiteX171" fmla="*/ 6941127 w 7331857"/>
              <a:gd name="connsiteY171" fmla="*/ 1878676 h 1961803"/>
              <a:gd name="connsiteX172" fmla="*/ 7024254 w 7331857"/>
              <a:gd name="connsiteY172" fmla="*/ 1903614 h 1961803"/>
              <a:gd name="connsiteX173" fmla="*/ 7165571 w 7331857"/>
              <a:gd name="connsiteY173" fmla="*/ 1911927 h 1961803"/>
              <a:gd name="connsiteX174" fmla="*/ 7290261 w 7331857"/>
              <a:gd name="connsiteY174" fmla="*/ 1945178 h 1961803"/>
              <a:gd name="connsiteX175" fmla="*/ 7331825 w 7331857"/>
              <a:gd name="connsiteY17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1425 w 7331857"/>
              <a:gd name="connsiteY98" fmla="*/ 723207 h 1961803"/>
              <a:gd name="connsiteX99" fmla="*/ 4139738 w 7331857"/>
              <a:gd name="connsiteY99" fmla="*/ 698269 h 1961803"/>
              <a:gd name="connsiteX100" fmla="*/ 4172989 w 7331857"/>
              <a:gd name="connsiteY100" fmla="*/ 656705 h 1961803"/>
              <a:gd name="connsiteX101" fmla="*/ 4189614 w 7331857"/>
              <a:gd name="connsiteY101" fmla="*/ 623454 h 1961803"/>
              <a:gd name="connsiteX102" fmla="*/ 4214552 w 7331857"/>
              <a:gd name="connsiteY102" fmla="*/ 615142 h 1961803"/>
              <a:gd name="connsiteX103" fmla="*/ 4231178 w 7331857"/>
              <a:gd name="connsiteY103" fmla="*/ 598516 h 1961803"/>
              <a:gd name="connsiteX104" fmla="*/ 4256116 w 7331857"/>
              <a:gd name="connsiteY104" fmla="*/ 548640 h 1961803"/>
              <a:gd name="connsiteX105" fmla="*/ 4272741 w 7331857"/>
              <a:gd name="connsiteY105" fmla="*/ 498763 h 1961803"/>
              <a:gd name="connsiteX106" fmla="*/ 4281054 w 7331857"/>
              <a:gd name="connsiteY106" fmla="*/ 473825 h 1961803"/>
              <a:gd name="connsiteX107" fmla="*/ 4297680 w 7331857"/>
              <a:gd name="connsiteY107" fmla="*/ 448887 h 1961803"/>
              <a:gd name="connsiteX108" fmla="*/ 4322618 w 7331857"/>
              <a:gd name="connsiteY108" fmla="*/ 407323 h 1961803"/>
              <a:gd name="connsiteX109" fmla="*/ 4339243 w 7331857"/>
              <a:gd name="connsiteY109" fmla="*/ 340822 h 1961803"/>
              <a:gd name="connsiteX110" fmla="*/ 4347556 w 7331857"/>
              <a:gd name="connsiteY110" fmla="*/ 315883 h 1961803"/>
              <a:gd name="connsiteX111" fmla="*/ 4430683 w 7331857"/>
              <a:gd name="connsiteY111" fmla="*/ 307571 h 1961803"/>
              <a:gd name="connsiteX112" fmla="*/ 4480560 w 7331857"/>
              <a:gd name="connsiteY112" fmla="*/ 274320 h 1961803"/>
              <a:gd name="connsiteX113" fmla="*/ 4522123 w 7331857"/>
              <a:gd name="connsiteY113" fmla="*/ 241069 h 1961803"/>
              <a:gd name="connsiteX114" fmla="*/ 4547061 w 7331857"/>
              <a:gd name="connsiteY114" fmla="*/ 232756 h 1961803"/>
              <a:gd name="connsiteX115" fmla="*/ 4588625 w 7331857"/>
              <a:gd name="connsiteY115" fmla="*/ 199505 h 1961803"/>
              <a:gd name="connsiteX116" fmla="*/ 4638501 w 7331857"/>
              <a:gd name="connsiteY116" fmla="*/ 216131 h 1961803"/>
              <a:gd name="connsiteX117" fmla="*/ 4655127 w 7331857"/>
              <a:gd name="connsiteY117" fmla="*/ 232756 h 1961803"/>
              <a:gd name="connsiteX118" fmla="*/ 4788131 w 7331857"/>
              <a:gd name="connsiteY118" fmla="*/ 241069 h 1961803"/>
              <a:gd name="connsiteX119" fmla="*/ 4804756 w 7331857"/>
              <a:gd name="connsiteY119" fmla="*/ 224443 h 1961803"/>
              <a:gd name="connsiteX120" fmla="*/ 4854632 w 7331857"/>
              <a:gd name="connsiteY120" fmla="*/ 191193 h 1961803"/>
              <a:gd name="connsiteX121" fmla="*/ 4896196 w 7331857"/>
              <a:gd name="connsiteY121" fmla="*/ 157942 h 1961803"/>
              <a:gd name="connsiteX122" fmla="*/ 4929447 w 7331857"/>
              <a:gd name="connsiteY122" fmla="*/ 124691 h 1961803"/>
              <a:gd name="connsiteX123" fmla="*/ 4946072 w 7331857"/>
              <a:gd name="connsiteY123" fmla="*/ 108065 h 1961803"/>
              <a:gd name="connsiteX124" fmla="*/ 4962698 w 7331857"/>
              <a:gd name="connsiteY124" fmla="*/ 91440 h 1961803"/>
              <a:gd name="connsiteX125" fmla="*/ 4995949 w 7331857"/>
              <a:gd name="connsiteY125" fmla="*/ 49876 h 1961803"/>
              <a:gd name="connsiteX126" fmla="*/ 5045825 w 7331857"/>
              <a:gd name="connsiteY126" fmla="*/ 33251 h 1961803"/>
              <a:gd name="connsiteX127" fmla="*/ 5079076 w 7331857"/>
              <a:gd name="connsiteY127" fmla="*/ 16625 h 1961803"/>
              <a:gd name="connsiteX128" fmla="*/ 5112327 w 7331857"/>
              <a:gd name="connsiteY128" fmla="*/ 8313 h 1961803"/>
              <a:gd name="connsiteX129" fmla="*/ 5137265 w 7331857"/>
              <a:gd name="connsiteY129" fmla="*/ 0 h 1961803"/>
              <a:gd name="connsiteX130" fmla="*/ 5228705 w 7331857"/>
              <a:gd name="connsiteY130" fmla="*/ 8313 h 1961803"/>
              <a:gd name="connsiteX131" fmla="*/ 5270269 w 7331857"/>
              <a:gd name="connsiteY131" fmla="*/ 49876 h 1961803"/>
              <a:gd name="connsiteX132" fmla="*/ 5336771 w 7331857"/>
              <a:gd name="connsiteY132" fmla="*/ 108065 h 1961803"/>
              <a:gd name="connsiteX133" fmla="*/ 5370021 w 7331857"/>
              <a:gd name="connsiteY133" fmla="*/ 149629 h 1961803"/>
              <a:gd name="connsiteX134" fmla="*/ 5419898 w 7331857"/>
              <a:gd name="connsiteY134" fmla="*/ 266007 h 1961803"/>
              <a:gd name="connsiteX135" fmla="*/ 5436523 w 7331857"/>
              <a:gd name="connsiteY135" fmla="*/ 299258 h 1961803"/>
              <a:gd name="connsiteX136" fmla="*/ 5444836 w 7331857"/>
              <a:gd name="connsiteY136" fmla="*/ 332509 h 1961803"/>
              <a:gd name="connsiteX137" fmla="*/ 5469774 w 7331857"/>
              <a:gd name="connsiteY137" fmla="*/ 365760 h 1961803"/>
              <a:gd name="connsiteX138" fmla="*/ 5511338 w 7331857"/>
              <a:gd name="connsiteY138" fmla="*/ 423949 h 1961803"/>
              <a:gd name="connsiteX139" fmla="*/ 5552901 w 7331857"/>
              <a:gd name="connsiteY139" fmla="*/ 498763 h 1961803"/>
              <a:gd name="connsiteX140" fmla="*/ 5569527 w 7331857"/>
              <a:gd name="connsiteY140" fmla="*/ 515389 h 1961803"/>
              <a:gd name="connsiteX141" fmla="*/ 5594465 w 7331857"/>
              <a:gd name="connsiteY141" fmla="*/ 573578 h 1961803"/>
              <a:gd name="connsiteX142" fmla="*/ 5619403 w 7331857"/>
              <a:gd name="connsiteY142" fmla="*/ 631767 h 1961803"/>
              <a:gd name="connsiteX143" fmla="*/ 5677592 w 7331857"/>
              <a:gd name="connsiteY143" fmla="*/ 731520 h 1961803"/>
              <a:gd name="connsiteX144" fmla="*/ 5685905 w 7331857"/>
              <a:gd name="connsiteY144" fmla="*/ 756458 h 1961803"/>
              <a:gd name="connsiteX145" fmla="*/ 5752407 w 7331857"/>
              <a:gd name="connsiteY145" fmla="*/ 864523 h 1961803"/>
              <a:gd name="connsiteX146" fmla="*/ 5769032 w 7331857"/>
              <a:gd name="connsiteY146" fmla="*/ 906087 h 1961803"/>
              <a:gd name="connsiteX147" fmla="*/ 5785658 w 7331857"/>
              <a:gd name="connsiteY147" fmla="*/ 931025 h 1961803"/>
              <a:gd name="connsiteX148" fmla="*/ 5810596 w 7331857"/>
              <a:gd name="connsiteY148" fmla="*/ 972589 h 1961803"/>
              <a:gd name="connsiteX149" fmla="*/ 5818909 w 7331857"/>
              <a:gd name="connsiteY149" fmla="*/ 1014153 h 1961803"/>
              <a:gd name="connsiteX150" fmla="*/ 5843847 w 7331857"/>
              <a:gd name="connsiteY150" fmla="*/ 1088967 h 1961803"/>
              <a:gd name="connsiteX151" fmla="*/ 5860472 w 7331857"/>
              <a:gd name="connsiteY151" fmla="*/ 1138843 h 1961803"/>
              <a:gd name="connsiteX152" fmla="*/ 5868785 w 7331857"/>
              <a:gd name="connsiteY152" fmla="*/ 1180407 h 1961803"/>
              <a:gd name="connsiteX153" fmla="*/ 5893723 w 7331857"/>
              <a:gd name="connsiteY153" fmla="*/ 1205345 h 1961803"/>
              <a:gd name="connsiteX154" fmla="*/ 5918661 w 7331857"/>
              <a:gd name="connsiteY154" fmla="*/ 1238596 h 1961803"/>
              <a:gd name="connsiteX155" fmla="*/ 5926974 w 7331857"/>
              <a:gd name="connsiteY155" fmla="*/ 1280160 h 1961803"/>
              <a:gd name="connsiteX156" fmla="*/ 5951912 w 7331857"/>
              <a:gd name="connsiteY156" fmla="*/ 1305098 h 1961803"/>
              <a:gd name="connsiteX157" fmla="*/ 6059978 w 7331857"/>
              <a:gd name="connsiteY157" fmla="*/ 1446414 h 1961803"/>
              <a:gd name="connsiteX158" fmla="*/ 6093229 w 7331857"/>
              <a:gd name="connsiteY158" fmla="*/ 1479665 h 1961803"/>
              <a:gd name="connsiteX159" fmla="*/ 6118167 w 7331857"/>
              <a:gd name="connsiteY159" fmla="*/ 1504603 h 1961803"/>
              <a:gd name="connsiteX160" fmla="*/ 6168043 w 7331857"/>
              <a:gd name="connsiteY160" fmla="*/ 1571105 h 1961803"/>
              <a:gd name="connsiteX161" fmla="*/ 6209607 w 7331857"/>
              <a:gd name="connsiteY161" fmla="*/ 1620982 h 1961803"/>
              <a:gd name="connsiteX162" fmla="*/ 6217920 w 7331857"/>
              <a:gd name="connsiteY162" fmla="*/ 1645920 h 1961803"/>
              <a:gd name="connsiteX163" fmla="*/ 6276109 w 7331857"/>
              <a:gd name="connsiteY163" fmla="*/ 1729047 h 1961803"/>
              <a:gd name="connsiteX164" fmla="*/ 6292734 w 7331857"/>
              <a:gd name="connsiteY164" fmla="*/ 1762298 h 1961803"/>
              <a:gd name="connsiteX165" fmla="*/ 6301047 w 7331857"/>
              <a:gd name="connsiteY165" fmla="*/ 1787236 h 1961803"/>
              <a:gd name="connsiteX166" fmla="*/ 6317672 w 7331857"/>
              <a:gd name="connsiteY166" fmla="*/ 1803862 h 1961803"/>
              <a:gd name="connsiteX167" fmla="*/ 6342611 w 7331857"/>
              <a:gd name="connsiteY167" fmla="*/ 1837113 h 1961803"/>
              <a:gd name="connsiteX168" fmla="*/ 6367549 w 7331857"/>
              <a:gd name="connsiteY168" fmla="*/ 1853738 h 1961803"/>
              <a:gd name="connsiteX169" fmla="*/ 6625243 w 7331857"/>
              <a:gd name="connsiteY169" fmla="*/ 1862051 h 1961803"/>
              <a:gd name="connsiteX170" fmla="*/ 6941127 w 7331857"/>
              <a:gd name="connsiteY170" fmla="*/ 1878676 h 1961803"/>
              <a:gd name="connsiteX171" fmla="*/ 7024254 w 7331857"/>
              <a:gd name="connsiteY171" fmla="*/ 1903614 h 1961803"/>
              <a:gd name="connsiteX172" fmla="*/ 7165571 w 7331857"/>
              <a:gd name="connsiteY172" fmla="*/ 1911927 h 1961803"/>
              <a:gd name="connsiteX173" fmla="*/ 7290261 w 7331857"/>
              <a:gd name="connsiteY173" fmla="*/ 1945178 h 1961803"/>
              <a:gd name="connsiteX174" fmla="*/ 7331825 w 7331857"/>
              <a:gd name="connsiteY17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72989 w 7331857"/>
              <a:gd name="connsiteY99" fmla="*/ 656705 h 1961803"/>
              <a:gd name="connsiteX100" fmla="*/ 4189614 w 7331857"/>
              <a:gd name="connsiteY100" fmla="*/ 623454 h 1961803"/>
              <a:gd name="connsiteX101" fmla="*/ 4214552 w 7331857"/>
              <a:gd name="connsiteY101" fmla="*/ 615142 h 1961803"/>
              <a:gd name="connsiteX102" fmla="*/ 4231178 w 7331857"/>
              <a:gd name="connsiteY102" fmla="*/ 598516 h 1961803"/>
              <a:gd name="connsiteX103" fmla="*/ 4256116 w 7331857"/>
              <a:gd name="connsiteY103" fmla="*/ 548640 h 1961803"/>
              <a:gd name="connsiteX104" fmla="*/ 4272741 w 7331857"/>
              <a:gd name="connsiteY104" fmla="*/ 498763 h 1961803"/>
              <a:gd name="connsiteX105" fmla="*/ 4281054 w 7331857"/>
              <a:gd name="connsiteY105" fmla="*/ 473825 h 1961803"/>
              <a:gd name="connsiteX106" fmla="*/ 4297680 w 7331857"/>
              <a:gd name="connsiteY106" fmla="*/ 448887 h 1961803"/>
              <a:gd name="connsiteX107" fmla="*/ 4322618 w 7331857"/>
              <a:gd name="connsiteY107" fmla="*/ 407323 h 1961803"/>
              <a:gd name="connsiteX108" fmla="*/ 4339243 w 7331857"/>
              <a:gd name="connsiteY108" fmla="*/ 340822 h 1961803"/>
              <a:gd name="connsiteX109" fmla="*/ 4347556 w 7331857"/>
              <a:gd name="connsiteY109" fmla="*/ 315883 h 1961803"/>
              <a:gd name="connsiteX110" fmla="*/ 4430683 w 7331857"/>
              <a:gd name="connsiteY110" fmla="*/ 307571 h 1961803"/>
              <a:gd name="connsiteX111" fmla="*/ 4480560 w 7331857"/>
              <a:gd name="connsiteY111" fmla="*/ 274320 h 1961803"/>
              <a:gd name="connsiteX112" fmla="*/ 4522123 w 7331857"/>
              <a:gd name="connsiteY112" fmla="*/ 241069 h 1961803"/>
              <a:gd name="connsiteX113" fmla="*/ 4547061 w 7331857"/>
              <a:gd name="connsiteY113" fmla="*/ 232756 h 1961803"/>
              <a:gd name="connsiteX114" fmla="*/ 4588625 w 7331857"/>
              <a:gd name="connsiteY114" fmla="*/ 199505 h 1961803"/>
              <a:gd name="connsiteX115" fmla="*/ 4638501 w 7331857"/>
              <a:gd name="connsiteY115" fmla="*/ 216131 h 1961803"/>
              <a:gd name="connsiteX116" fmla="*/ 4655127 w 7331857"/>
              <a:gd name="connsiteY116" fmla="*/ 232756 h 1961803"/>
              <a:gd name="connsiteX117" fmla="*/ 4788131 w 7331857"/>
              <a:gd name="connsiteY117" fmla="*/ 241069 h 1961803"/>
              <a:gd name="connsiteX118" fmla="*/ 4804756 w 7331857"/>
              <a:gd name="connsiteY118" fmla="*/ 224443 h 1961803"/>
              <a:gd name="connsiteX119" fmla="*/ 4854632 w 7331857"/>
              <a:gd name="connsiteY119" fmla="*/ 191193 h 1961803"/>
              <a:gd name="connsiteX120" fmla="*/ 4896196 w 7331857"/>
              <a:gd name="connsiteY120" fmla="*/ 157942 h 1961803"/>
              <a:gd name="connsiteX121" fmla="*/ 4929447 w 7331857"/>
              <a:gd name="connsiteY121" fmla="*/ 124691 h 1961803"/>
              <a:gd name="connsiteX122" fmla="*/ 4946072 w 7331857"/>
              <a:gd name="connsiteY122" fmla="*/ 108065 h 1961803"/>
              <a:gd name="connsiteX123" fmla="*/ 4962698 w 7331857"/>
              <a:gd name="connsiteY123" fmla="*/ 91440 h 1961803"/>
              <a:gd name="connsiteX124" fmla="*/ 4995949 w 7331857"/>
              <a:gd name="connsiteY124" fmla="*/ 49876 h 1961803"/>
              <a:gd name="connsiteX125" fmla="*/ 5045825 w 7331857"/>
              <a:gd name="connsiteY125" fmla="*/ 33251 h 1961803"/>
              <a:gd name="connsiteX126" fmla="*/ 5079076 w 7331857"/>
              <a:gd name="connsiteY126" fmla="*/ 16625 h 1961803"/>
              <a:gd name="connsiteX127" fmla="*/ 5112327 w 7331857"/>
              <a:gd name="connsiteY127" fmla="*/ 8313 h 1961803"/>
              <a:gd name="connsiteX128" fmla="*/ 5137265 w 7331857"/>
              <a:gd name="connsiteY128" fmla="*/ 0 h 1961803"/>
              <a:gd name="connsiteX129" fmla="*/ 5228705 w 7331857"/>
              <a:gd name="connsiteY129" fmla="*/ 8313 h 1961803"/>
              <a:gd name="connsiteX130" fmla="*/ 5270269 w 7331857"/>
              <a:gd name="connsiteY130" fmla="*/ 49876 h 1961803"/>
              <a:gd name="connsiteX131" fmla="*/ 5336771 w 7331857"/>
              <a:gd name="connsiteY131" fmla="*/ 108065 h 1961803"/>
              <a:gd name="connsiteX132" fmla="*/ 5370021 w 7331857"/>
              <a:gd name="connsiteY132" fmla="*/ 149629 h 1961803"/>
              <a:gd name="connsiteX133" fmla="*/ 5419898 w 7331857"/>
              <a:gd name="connsiteY133" fmla="*/ 266007 h 1961803"/>
              <a:gd name="connsiteX134" fmla="*/ 5436523 w 7331857"/>
              <a:gd name="connsiteY134" fmla="*/ 299258 h 1961803"/>
              <a:gd name="connsiteX135" fmla="*/ 5444836 w 7331857"/>
              <a:gd name="connsiteY135" fmla="*/ 332509 h 1961803"/>
              <a:gd name="connsiteX136" fmla="*/ 5469774 w 7331857"/>
              <a:gd name="connsiteY136" fmla="*/ 365760 h 1961803"/>
              <a:gd name="connsiteX137" fmla="*/ 5511338 w 7331857"/>
              <a:gd name="connsiteY137" fmla="*/ 423949 h 1961803"/>
              <a:gd name="connsiteX138" fmla="*/ 5552901 w 7331857"/>
              <a:gd name="connsiteY138" fmla="*/ 498763 h 1961803"/>
              <a:gd name="connsiteX139" fmla="*/ 5569527 w 7331857"/>
              <a:gd name="connsiteY139" fmla="*/ 515389 h 1961803"/>
              <a:gd name="connsiteX140" fmla="*/ 5594465 w 7331857"/>
              <a:gd name="connsiteY140" fmla="*/ 573578 h 1961803"/>
              <a:gd name="connsiteX141" fmla="*/ 5619403 w 7331857"/>
              <a:gd name="connsiteY141" fmla="*/ 631767 h 1961803"/>
              <a:gd name="connsiteX142" fmla="*/ 5677592 w 7331857"/>
              <a:gd name="connsiteY142" fmla="*/ 731520 h 1961803"/>
              <a:gd name="connsiteX143" fmla="*/ 5685905 w 7331857"/>
              <a:gd name="connsiteY143" fmla="*/ 756458 h 1961803"/>
              <a:gd name="connsiteX144" fmla="*/ 5752407 w 7331857"/>
              <a:gd name="connsiteY144" fmla="*/ 864523 h 1961803"/>
              <a:gd name="connsiteX145" fmla="*/ 5769032 w 7331857"/>
              <a:gd name="connsiteY145" fmla="*/ 906087 h 1961803"/>
              <a:gd name="connsiteX146" fmla="*/ 5785658 w 7331857"/>
              <a:gd name="connsiteY146" fmla="*/ 931025 h 1961803"/>
              <a:gd name="connsiteX147" fmla="*/ 5810596 w 7331857"/>
              <a:gd name="connsiteY147" fmla="*/ 972589 h 1961803"/>
              <a:gd name="connsiteX148" fmla="*/ 5818909 w 7331857"/>
              <a:gd name="connsiteY148" fmla="*/ 1014153 h 1961803"/>
              <a:gd name="connsiteX149" fmla="*/ 5843847 w 7331857"/>
              <a:gd name="connsiteY149" fmla="*/ 1088967 h 1961803"/>
              <a:gd name="connsiteX150" fmla="*/ 5860472 w 7331857"/>
              <a:gd name="connsiteY150" fmla="*/ 1138843 h 1961803"/>
              <a:gd name="connsiteX151" fmla="*/ 5868785 w 7331857"/>
              <a:gd name="connsiteY151" fmla="*/ 1180407 h 1961803"/>
              <a:gd name="connsiteX152" fmla="*/ 5893723 w 7331857"/>
              <a:gd name="connsiteY152" fmla="*/ 1205345 h 1961803"/>
              <a:gd name="connsiteX153" fmla="*/ 5918661 w 7331857"/>
              <a:gd name="connsiteY153" fmla="*/ 1238596 h 1961803"/>
              <a:gd name="connsiteX154" fmla="*/ 5926974 w 7331857"/>
              <a:gd name="connsiteY154" fmla="*/ 1280160 h 1961803"/>
              <a:gd name="connsiteX155" fmla="*/ 5951912 w 7331857"/>
              <a:gd name="connsiteY155" fmla="*/ 1305098 h 1961803"/>
              <a:gd name="connsiteX156" fmla="*/ 6059978 w 7331857"/>
              <a:gd name="connsiteY156" fmla="*/ 1446414 h 1961803"/>
              <a:gd name="connsiteX157" fmla="*/ 6093229 w 7331857"/>
              <a:gd name="connsiteY157" fmla="*/ 1479665 h 1961803"/>
              <a:gd name="connsiteX158" fmla="*/ 6118167 w 7331857"/>
              <a:gd name="connsiteY158" fmla="*/ 1504603 h 1961803"/>
              <a:gd name="connsiteX159" fmla="*/ 6168043 w 7331857"/>
              <a:gd name="connsiteY159" fmla="*/ 1571105 h 1961803"/>
              <a:gd name="connsiteX160" fmla="*/ 6209607 w 7331857"/>
              <a:gd name="connsiteY160" fmla="*/ 1620982 h 1961803"/>
              <a:gd name="connsiteX161" fmla="*/ 6217920 w 7331857"/>
              <a:gd name="connsiteY161" fmla="*/ 1645920 h 1961803"/>
              <a:gd name="connsiteX162" fmla="*/ 6276109 w 7331857"/>
              <a:gd name="connsiteY162" fmla="*/ 1729047 h 1961803"/>
              <a:gd name="connsiteX163" fmla="*/ 6292734 w 7331857"/>
              <a:gd name="connsiteY163" fmla="*/ 1762298 h 1961803"/>
              <a:gd name="connsiteX164" fmla="*/ 6301047 w 7331857"/>
              <a:gd name="connsiteY164" fmla="*/ 1787236 h 1961803"/>
              <a:gd name="connsiteX165" fmla="*/ 6317672 w 7331857"/>
              <a:gd name="connsiteY165" fmla="*/ 1803862 h 1961803"/>
              <a:gd name="connsiteX166" fmla="*/ 6342611 w 7331857"/>
              <a:gd name="connsiteY166" fmla="*/ 1837113 h 1961803"/>
              <a:gd name="connsiteX167" fmla="*/ 6367549 w 7331857"/>
              <a:gd name="connsiteY167" fmla="*/ 1853738 h 1961803"/>
              <a:gd name="connsiteX168" fmla="*/ 6625243 w 7331857"/>
              <a:gd name="connsiteY168" fmla="*/ 1862051 h 1961803"/>
              <a:gd name="connsiteX169" fmla="*/ 6941127 w 7331857"/>
              <a:gd name="connsiteY169" fmla="*/ 1878676 h 1961803"/>
              <a:gd name="connsiteX170" fmla="*/ 7024254 w 7331857"/>
              <a:gd name="connsiteY170" fmla="*/ 1903614 h 1961803"/>
              <a:gd name="connsiteX171" fmla="*/ 7165571 w 7331857"/>
              <a:gd name="connsiteY171" fmla="*/ 1911927 h 1961803"/>
              <a:gd name="connsiteX172" fmla="*/ 7290261 w 7331857"/>
              <a:gd name="connsiteY172" fmla="*/ 1945178 h 1961803"/>
              <a:gd name="connsiteX173" fmla="*/ 7331825 w 7331857"/>
              <a:gd name="connsiteY17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14552 w 7331857"/>
              <a:gd name="connsiteY100" fmla="*/ 615142 h 1961803"/>
              <a:gd name="connsiteX101" fmla="*/ 4231178 w 7331857"/>
              <a:gd name="connsiteY101" fmla="*/ 598516 h 1961803"/>
              <a:gd name="connsiteX102" fmla="*/ 4256116 w 7331857"/>
              <a:gd name="connsiteY102" fmla="*/ 548640 h 1961803"/>
              <a:gd name="connsiteX103" fmla="*/ 4272741 w 7331857"/>
              <a:gd name="connsiteY103" fmla="*/ 498763 h 1961803"/>
              <a:gd name="connsiteX104" fmla="*/ 4281054 w 7331857"/>
              <a:gd name="connsiteY104" fmla="*/ 473825 h 1961803"/>
              <a:gd name="connsiteX105" fmla="*/ 4297680 w 7331857"/>
              <a:gd name="connsiteY105" fmla="*/ 448887 h 1961803"/>
              <a:gd name="connsiteX106" fmla="*/ 4322618 w 7331857"/>
              <a:gd name="connsiteY106" fmla="*/ 407323 h 1961803"/>
              <a:gd name="connsiteX107" fmla="*/ 4339243 w 7331857"/>
              <a:gd name="connsiteY107" fmla="*/ 340822 h 1961803"/>
              <a:gd name="connsiteX108" fmla="*/ 4347556 w 7331857"/>
              <a:gd name="connsiteY108" fmla="*/ 315883 h 1961803"/>
              <a:gd name="connsiteX109" fmla="*/ 4430683 w 7331857"/>
              <a:gd name="connsiteY109" fmla="*/ 307571 h 1961803"/>
              <a:gd name="connsiteX110" fmla="*/ 4480560 w 7331857"/>
              <a:gd name="connsiteY110" fmla="*/ 274320 h 1961803"/>
              <a:gd name="connsiteX111" fmla="*/ 4522123 w 7331857"/>
              <a:gd name="connsiteY111" fmla="*/ 241069 h 1961803"/>
              <a:gd name="connsiteX112" fmla="*/ 4547061 w 7331857"/>
              <a:gd name="connsiteY112" fmla="*/ 232756 h 1961803"/>
              <a:gd name="connsiteX113" fmla="*/ 4588625 w 7331857"/>
              <a:gd name="connsiteY113" fmla="*/ 199505 h 1961803"/>
              <a:gd name="connsiteX114" fmla="*/ 4638501 w 7331857"/>
              <a:gd name="connsiteY114" fmla="*/ 216131 h 1961803"/>
              <a:gd name="connsiteX115" fmla="*/ 4655127 w 7331857"/>
              <a:gd name="connsiteY115" fmla="*/ 232756 h 1961803"/>
              <a:gd name="connsiteX116" fmla="*/ 4788131 w 7331857"/>
              <a:gd name="connsiteY116" fmla="*/ 241069 h 1961803"/>
              <a:gd name="connsiteX117" fmla="*/ 4804756 w 7331857"/>
              <a:gd name="connsiteY117" fmla="*/ 224443 h 1961803"/>
              <a:gd name="connsiteX118" fmla="*/ 4854632 w 7331857"/>
              <a:gd name="connsiteY118" fmla="*/ 191193 h 1961803"/>
              <a:gd name="connsiteX119" fmla="*/ 4896196 w 7331857"/>
              <a:gd name="connsiteY119" fmla="*/ 157942 h 1961803"/>
              <a:gd name="connsiteX120" fmla="*/ 4929447 w 7331857"/>
              <a:gd name="connsiteY120" fmla="*/ 124691 h 1961803"/>
              <a:gd name="connsiteX121" fmla="*/ 4946072 w 7331857"/>
              <a:gd name="connsiteY121" fmla="*/ 108065 h 1961803"/>
              <a:gd name="connsiteX122" fmla="*/ 4962698 w 7331857"/>
              <a:gd name="connsiteY122" fmla="*/ 91440 h 1961803"/>
              <a:gd name="connsiteX123" fmla="*/ 4995949 w 7331857"/>
              <a:gd name="connsiteY123" fmla="*/ 49876 h 1961803"/>
              <a:gd name="connsiteX124" fmla="*/ 5045825 w 7331857"/>
              <a:gd name="connsiteY124" fmla="*/ 33251 h 1961803"/>
              <a:gd name="connsiteX125" fmla="*/ 5079076 w 7331857"/>
              <a:gd name="connsiteY125" fmla="*/ 16625 h 1961803"/>
              <a:gd name="connsiteX126" fmla="*/ 5112327 w 7331857"/>
              <a:gd name="connsiteY126" fmla="*/ 8313 h 1961803"/>
              <a:gd name="connsiteX127" fmla="*/ 5137265 w 7331857"/>
              <a:gd name="connsiteY127" fmla="*/ 0 h 1961803"/>
              <a:gd name="connsiteX128" fmla="*/ 5228705 w 7331857"/>
              <a:gd name="connsiteY128" fmla="*/ 8313 h 1961803"/>
              <a:gd name="connsiteX129" fmla="*/ 5270269 w 7331857"/>
              <a:gd name="connsiteY129" fmla="*/ 49876 h 1961803"/>
              <a:gd name="connsiteX130" fmla="*/ 5336771 w 7331857"/>
              <a:gd name="connsiteY130" fmla="*/ 108065 h 1961803"/>
              <a:gd name="connsiteX131" fmla="*/ 5370021 w 7331857"/>
              <a:gd name="connsiteY131" fmla="*/ 149629 h 1961803"/>
              <a:gd name="connsiteX132" fmla="*/ 5419898 w 7331857"/>
              <a:gd name="connsiteY132" fmla="*/ 266007 h 1961803"/>
              <a:gd name="connsiteX133" fmla="*/ 5436523 w 7331857"/>
              <a:gd name="connsiteY133" fmla="*/ 299258 h 1961803"/>
              <a:gd name="connsiteX134" fmla="*/ 5444836 w 7331857"/>
              <a:gd name="connsiteY134" fmla="*/ 332509 h 1961803"/>
              <a:gd name="connsiteX135" fmla="*/ 5469774 w 7331857"/>
              <a:gd name="connsiteY135" fmla="*/ 365760 h 1961803"/>
              <a:gd name="connsiteX136" fmla="*/ 5511338 w 7331857"/>
              <a:gd name="connsiteY136" fmla="*/ 423949 h 1961803"/>
              <a:gd name="connsiteX137" fmla="*/ 5552901 w 7331857"/>
              <a:gd name="connsiteY137" fmla="*/ 498763 h 1961803"/>
              <a:gd name="connsiteX138" fmla="*/ 5569527 w 7331857"/>
              <a:gd name="connsiteY138" fmla="*/ 515389 h 1961803"/>
              <a:gd name="connsiteX139" fmla="*/ 5594465 w 7331857"/>
              <a:gd name="connsiteY139" fmla="*/ 573578 h 1961803"/>
              <a:gd name="connsiteX140" fmla="*/ 5619403 w 7331857"/>
              <a:gd name="connsiteY140" fmla="*/ 631767 h 1961803"/>
              <a:gd name="connsiteX141" fmla="*/ 5677592 w 7331857"/>
              <a:gd name="connsiteY141" fmla="*/ 731520 h 1961803"/>
              <a:gd name="connsiteX142" fmla="*/ 5685905 w 7331857"/>
              <a:gd name="connsiteY142" fmla="*/ 756458 h 1961803"/>
              <a:gd name="connsiteX143" fmla="*/ 5752407 w 7331857"/>
              <a:gd name="connsiteY143" fmla="*/ 864523 h 1961803"/>
              <a:gd name="connsiteX144" fmla="*/ 5769032 w 7331857"/>
              <a:gd name="connsiteY144" fmla="*/ 906087 h 1961803"/>
              <a:gd name="connsiteX145" fmla="*/ 5785658 w 7331857"/>
              <a:gd name="connsiteY145" fmla="*/ 931025 h 1961803"/>
              <a:gd name="connsiteX146" fmla="*/ 5810596 w 7331857"/>
              <a:gd name="connsiteY146" fmla="*/ 972589 h 1961803"/>
              <a:gd name="connsiteX147" fmla="*/ 5818909 w 7331857"/>
              <a:gd name="connsiteY147" fmla="*/ 1014153 h 1961803"/>
              <a:gd name="connsiteX148" fmla="*/ 5843847 w 7331857"/>
              <a:gd name="connsiteY148" fmla="*/ 1088967 h 1961803"/>
              <a:gd name="connsiteX149" fmla="*/ 5860472 w 7331857"/>
              <a:gd name="connsiteY149" fmla="*/ 1138843 h 1961803"/>
              <a:gd name="connsiteX150" fmla="*/ 5868785 w 7331857"/>
              <a:gd name="connsiteY150" fmla="*/ 1180407 h 1961803"/>
              <a:gd name="connsiteX151" fmla="*/ 5893723 w 7331857"/>
              <a:gd name="connsiteY151" fmla="*/ 1205345 h 1961803"/>
              <a:gd name="connsiteX152" fmla="*/ 5918661 w 7331857"/>
              <a:gd name="connsiteY152" fmla="*/ 1238596 h 1961803"/>
              <a:gd name="connsiteX153" fmla="*/ 5926974 w 7331857"/>
              <a:gd name="connsiteY153" fmla="*/ 1280160 h 1961803"/>
              <a:gd name="connsiteX154" fmla="*/ 5951912 w 7331857"/>
              <a:gd name="connsiteY154" fmla="*/ 1305098 h 1961803"/>
              <a:gd name="connsiteX155" fmla="*/ 6059978 w 7331857"/>
              <a:gd name="connsiteY155" fmla="*/ 1446414 h 1961803"/>
              <a:gd name="connsiteX156" fmla="*/ 6093229 w 7331857"/>
              <a:gd name="connsiteY156" fmla="*/ 1479665 h 1961803"/>
              <a:gd name="connsiteX157" fmla="*/ 6118167 w 7331857"/>
              <a:gd name="connsiteY157" fmla="*/ 1504603 h 1961803"/>
              <a:gd name="connsiteX158" fmla="*/ 6168043 w 7331857"/>
              <a:gd name="connsiteY158" fmla="*/ 1571105 h 1961803"/>
              <a:gd name="connsiteX159" fmla="*/ 6209607 w 7331857"/>
              <a:gd name="connsiteY159" fmla="*/ 1620982 h 1961803"/>
              <a:gd name="connsiteX160" fmla="*/ 6217920 w 7331857"/>
              <a:gd name="connsiteY160" fmla="*/ 1645920 h 1961803"/>
              <a:gd name="connsiteX161" fmla="*/ 6276109 w 7331857"/>
              <a:gd name="connsiteY161" fmla="*/ 1729047 h 1961803"/>
              <a:gd name="connsiteX162" fmla="*/ 6292734 w 7331857"/>
              <a:gd name="connsiteY162" fmla="*/ 1762298 h 1961803"/>
              <a:gd name="connsiteX163" fmla="*/ 6301047 w 7331857"/>
              <a:gd name="connsiteY163" fmla="*/ 1787236 h 1961803"/>
              <a:gd name="connsiteX164" fmla="*/ 6317672 w 7331857"/>
              <a:gd name="connsiteY164" fmla="*/ 1803862 h 1961803"/>
              <a:gd name="connsiteX165" fmla="*/ 6342611 w 7331857"/>
              <a:gd name="connsiteY165" fmla="*/ 1837113 h 1961803"/>
              <a:gd name="connsiteX166" fmla="*/ 6367549 w 7331857"/>
              <a:gd name="connsiteY166" fmla="*/ 1853738 h 1961803"/>
              <a:gd name="connsiteX167" fmla="*/ 6625243 w 7331857"/>
              <a:gd name="connsiteY167" fmla="*/ 1862051 h 1961803"/>
              <a:gd name="connsiteX168" fmla="*/ 6941127 w 7331857"/>
              <a:gd name="connsiteY168" fmla="*/ 1878676 h 1961803"/>
              <a:gd name="connsiteX169" fmla="*/ 7024254 w 7331857"/>
              <a:gd name="connsiteY169" fmla="*/ 1903614 h 1961803"/>
              <a:gd name="connsiteX170" fmla="*/ 7165571 w 7331857"/>
              <a:gd name="connsiteY170" fmla="*/ 1911927 h 1961803"/>
              <a:gd name="connsiteX171" fmla="*/ 7290261 w 7331857"/>
              <a:gd name="connsiteY171" fmla="*/ 1945178 h 1961803"/>
              <a:gd name="connsiteX172" fmla="*/ 7331825 w 7331857"/>
              <a:gd name="connsiteY17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81054 w 7331857"/>
              <a:gd name="connsiteY103" fmla="*/ 473825 h 1961803"/>
              <a:gd name="connsiteX104" fmla="*/ 4297680 w 7331857"/>
              <a:gd name="connsiteY104" fmla="*/ 448887 h 1961803"/>
              <a:gd name="connsiteX105" fmla="*/ 4322618 w 7331857"/>
              <a:gd name="connsiteY105" fmla="*/ 407323 h 1961803"/>
              <a:gd name="connsiteX106" fmla="*/ 4339243 w 7331857"/>
              <a:gd name="connsiteY106" fmla="*/ 340822 h 1961803"/>
              <a:gd name="connsiteX107" fmla="*/ 4347556 w 7331857"/>
              <a:gd name="connsiteY107" fmla="*/ 315883 h 1961803"/>
              <a:gd name="connsiteX108" fmla="*/ 4430683 w 7331857"/>
              <a:gd name="connsiteY108" fmla="*/ 307571 h 1961803"/>
              <a:gd name="connsiteX109" fmla="*/ 4480560 w 7331857"/>
              <a:gd name="connsiteY109" fmla="*/ 274320 h 1961803"/>
              <a:gd name="connsiteX110" fmla="*/ 4522123 w 7331857"/>
              <a:gd name="connsiteY110" fmla="*/ 241069 h 1961803"/>
              <a:gd name="connsiteX111" fmla="*/ 4547061 w 7331857"/>
              <a:gd name="connsiteY111" fmla="*/ 232756 h 1961803"/>
              <a:gd name="connsiteX112" fmla="*/ 4588625 w 7331857"/>
              <a:gd name="connsiteY112" fmla="*/ 199505 h 1961803"/>
              <a:gd name="connsiteX113" fmla="*/ 4638501 w 7331857"/>
              <a:gd name="connsiteY113" fmla="*/ 216131 h 1961803"/>
              <a:gd name="connsiteX114" fmla="*/ 4655127 w 7331857"/>
              <a:gd name="connsiteY114" fmla="*/ 232756 h 1961803"/>
              <a:gd name="connsiteX115" fmla="*/ 4788131 w 7331857"/>
              <a:gd name="connsiteY115" fmla="*/ 241069 h 1961803"/>
              <a:gd name="connsiteX116" fmla="*/ 4804756 w 7331857"/>
              <a:gd name="connsiteY116" fmla="*/ 224443 h 1961803"/>
              <a:gd name="connsiteX117" fmla="*/ 4854632 w 7331857"/>
              <a:gd name="connsiteY117" fmla="*/ 191193 h 1961803"/>
              <a:gd name="connsiteX118" fmla="*/ 4896196 w 7331857"/>
              <a:gd name="connsiteY118" fmla="*/ 157942 h 1961803"/>
              <a:gd name="connsiteX119" fmla="*/ 4929447 w 7331857"/>
              <a:gd name="connsiteY119" fmla="*/ 124691 h 1961803"/>
              <a:gd name="connsiteX120" fmla="*/ 4946072 w 7331857"/>
              <a:gd name="connsiteY120" fmla="*/ 108065 h 1961803"/>
              <a:gd name="connsiteX121" fmla="*/ 4962698 w 7331857"/>
              <a:gd name="connsiteY121" fmla="*/ 91440 h 1961803"/>
              <a:gd name="connsiteX122" fmla="*/ 4995949 w 7331857"/>
              <a:gd name="connsiteY122" fmla="*/ 49876 h 1961803"/>
              <a:gd name="connsiteX123" fmla="*/ 5045825 w 7331857"/>
              <a:gd name="connsiteY123" fmla="*/ 33251 h 1961803"/>
              <a:gd name="connsiteX124" fmla="*/ 5079076 w 7331857"/>
              <a:gd name="connsiteY124" fmla="*/ 16625 h 1961803"/>
              <a:gd name="connsiteX125" fmla="*/ 5112327 w 7331857"/>
              <a:gd name="connsiteY125" fmla="*/ 8313 h 1961803"/>
              <a:gd name="connsiteX126" fmla="*/ 5137265 w 7331857"/>
              <a:gd name="connsiteY126" fmla="*/ 0 h 1961803"/>
              <a:gd name="connsiteX127" fmla="*/ 5228705 w 7331857"/>
              <a:gd name="connsiteY127" fmla="*/ 8313 h 1961803"/>
              <a:gd name="connsiteX128" fmla="*/ 5270269 w 7331857"/>
              <a:gd name="connsiteY128" fmla="*/ 49876 h 1961803"/>
              <a:gd name="connsiteX129" fmla="*/ 5336771 w 7331857"/>
              <a:gd name="connsiteY129" fmla="*/ 108065 h 1961803"/>
              <a:gd name="connsiteX130" fmla="*/ 5370021 w 7331857"/>
              <a:gd name="connsiteY130" fmla="*/ 149629 h 1961803"/>
              <a:gd name="connsiteX131" fmla="*/ 5419898 w 7331857"/>
              <a:gd name="connsiteY131" fmla="*/ 266007 h 1961803"/>
              <a:gd name="connsiteX132" fmla="*/ 5436523 w 7331857"/>
              <a:gd name="connsiteY132" fmla="*/ 299258 h 1961803"/>
              <a:gd name="connsiteX133" fmla="*/ 5444836 w 7331857"/>
              <a:gd name="connsiteY133" fmla="*/ 332509 h 1961803"/>
              <a:gd name="connsiteX134" fmla="*/ 5469774 w 7331857"/>
              <a:gd name="connsiteY134" fmla="*/ 365760 h 1961803"/>
              <a:gd name="connsiteX135" fmla="*/ 5511338 w 7331857"/>
              <a:gd name="connsiteY135" fmla="*/ 423949 h 1961803"/>
              <a:gd name="connsiteX136" fmla="*/ 5552901 w 7331857"/>
              <a:gd name="connsiteY136" fmla="*/ 498763 h 1961803"/>
              <a:gd name="connsiteX137" fmla="*/ 5569527 w 7331857"/>
              <a:gd name="connsiteY137" fmla="*/ 515389 h 1961803"/>
              <a:gd name="connsiteX138" fmla="*/ 5594465 w 7331857"/>
              <a:gd name="connsiteY138" fmla="*/ 573578 h 1961803"/>
              <a:gd name="connsiteX139" fmla="*/ 5619403 w 7331857"/>
              <a:gd name="connsiteY139" fmla="*/ 631767 h 1961803"/>
              <a:gd name="connsiteX140" fmla="*/ 5677592 w 7331857"/>
              <a:gd name="connsiteY140" fmla="*/ 731520 h 1961803"/>
              <a:gd name="connsiteX141" fmla="*/ 5685905 w 7331857"/>
              <a:gd name="connsiteY141" fmla="*/ 756458 h 1961803"/>
              <a:gd name="connsiteX142" fmla="*/ 5752407 w 7331857"/>
              <a:gd name="connsiteY142" fmla="*/ 864523 h 1961803"/>
              <a:gd name="connsiteX143" fmla="*/ 5769032 w 7331857"/>
              <a:gd name="connsiteY143" fmla="*/ 906087 h 1961803"/>
              <a:gd name="connsiteX144" fmla="*/ 5785658 w 7331857"/>
              <a:gd name="connsiteY144" fmla="*/ 931025 h 1961803"/>
              <a:gd name="connsiteX145" fmla="*/ 5810596 w 7331857"/>
              <a:gd name="connsiteY145" fmla="*/ 972589 h 1961803"/>
              <a:gd name="connsiteX146" fmla="*/ 5818909 w 7331857"/>
              <a:gd name="connsiteY146" fmla="*/ 1014153 h 1961803"/>
              <a:gd name="connsiteX147" fmla="*/ 5843847 w 7331857"/>
              <a:gd name="connsiteY147" fmla="*/ 1088967 h 1961803"/>
              <a:gd name="connsiteX148" fmla="*/ 5860472 w 7331857"/>
              <a:gd name="connsiteY148" fmla="*/ 1138843 h 1961803"/>
              <a:gd name="connsiteX149" fmla="*/ 5868785 w 7331857"/>
              <a:gd name="connsiteY149" fmla="*/ 1180407 h 1961803"/>
              <a:gd name="connsiteX150" fmla="*/ 5893723 w 7331857"/>
              <a:gd name="connsiteY150" fmla="*/ 1205345 h 1961803"/>
              <a:gd name="connsiteX151" fmla="*/ 5918661 w 7331857"/>
              <a:gd name="connsiteY151" fmla="*/ 1238596 h 1961803"/>
              <a:gd name="connsiteX152" fmla="*/ 5926974 w 7331857"/>
              <a:gd name="connsiteY152" fmla="*/ 1280160 h 1961803"/>
              <a:gd name="connsiteX153" fmla="*/ 5951912 w 7331857"/>
              <a:gd name="connsiteY153" fmla="*/ 1305098 h 1961803"/>
              <a:gd name="connsiteX154" fmla="*/ 6059978 w 7331857"/>
              <a:gd name="connsiteY154" fmla="*/ 1446414 h 1961803"/>
              <a:gd name="connsiteX155" fmla="*/ 6093229 w 7331857"/>
              <a:gd name="connsiteY155" fmla="*/ 1479665 h 1961803"/>
              <a:gd name="connsiteX156" fmla="*/ 6118167 w 7331857"/>
              <a:gd name="connsiteY156" fmla="*/ 1504603 h 1961803"/>
              <a:gd name="connsiteX157" fmla="*/ 6168043 w 7331857"/>
              <a:gd name="connsiteY157" fmla="*/ 1571105 h 1961803"/>
              <a:gd name="connsiteX158" fmla="*/ 6209607 w 7331857"/>
              <a:gd name="connsiteY158" fmla="*/ 1620982 h 1961803"/>
              <a:gd name="connsiteX159" fmla="*/ 6217920 w 7331857"/>
              <a:gd name="connsiteY159" fmla="*/ 1645920 h 1961803"/>
              <a:gd name="connsiteX160" fmla="*/ 6276109 w 7331857"/>
              <a:gd name="connsiteY160" fmla="*/ 1729047 h 1961803"/>
              <a:gd name="connsiteX161" fmla="*/ 6292734 w 7331857"/>
              <a:gd name="connsiteY161" fmla="*/ 1762298 h 1961803"/>
              <a:gd name="connsiteX162" fmla="*/ 6301047 w 7331857"/>
              <a:gd name="connsiteY162" fmla="*/ 1787236 h 1961803"/>
              <a:gd name="connsiteX163" fmla="*/ 6317672 w 7331857"/>
              <a:gd name="connsiteY163" fmla="*/ 1803862 h 1961803"/>
              <a:gd name="connsiteX164" fmla="*/ 6342611 w 7331857"/>
              <a:gd name="connsiteY164" fmla="*/ 1837113 h 1961803"/>
              <a:gd name="connsiteX165" fmla="*/ 6367549 w 7331857"/>
              <a:gd name="connsiteY165" fmla="*/ 1853738 h 1961803"/>
              <a:gd name="connsiteX166" fmla="*/ 6625243 w 7331857"/>
              <a:gd name="connsiteY166" fmla="*/ 1862051 h 1961803"/>
              <a:gd name="connsiteX167" fmla="*/ 6941127 w 7331857"/>
              <a:gd name="connsiteY167" fmla="*/ 1878676 h 1961803"/>
              <a:gd name="connsiteX168" fmla="*/ 7024254 w 7331857"/>
              <a:gd name="connsiteY168" fmla="*/ 1903614 h 1961803"/>
              <a:gd name="connsiteX169" fmla="*/ 7165571 w 7331857"/>
              <a:gd name="connsiteY169" fmla="*/ 1911927 h 1961803"/>
              <a:gd name="connsiteX170" fmla="*/ 7290261 w 7331857"/>
              <a:gd name="connsiteY170" fmla="*/ 1945178 h 1961803"/>
              <a:gd name="connsiteX171" fmla="*/ 7331825 w 7331857"/>
              <a:gd name="connsiteY17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22618 w 7331857"/>
              <a:gd name="connsiteY104" fmla="*/ 407323 h 1961803"/>
              <a:gd name="connsiteX105" fmla="*/ 4339243 w 7331857"/>
              <a:gd name="connsiteY105" fmla="*/ 340822 h 1961803"/>
              <a:gd name="connsiteX106" fmla="*/ 4347556 w 7331857"/>
              <a:gd name="connsiteY106" fmla="*/ 315883 h 1961803"/>
              <a:gd name="connsiteX107" fmla="*/ 4430683 w 7331857"/>
              <a:gd name="connsiteY107" fmla="*/ 307571 h 1961803"/>
              <a:gd name="connsiteX108" fmla="*/ 4480560 w 7331857"/>
              <a:gd name="connsiteY108" fmla="*/ 274320 h 1961803"/>
              <a:gd name="connsiteX109" fmla="*/ 4522123 w 7331857"/>
              <a:gd name="connsiteY109" fmla="*/ 241069 h 1961803"/>
              <a:gd name="connsiteX110" fmla="*/ 4547061 w 7331857"/>
              <a:gd name="connsiteY110" fmla="*/ 232756 h 1961803"/>
              <a:gd name="connsiteX111" fmla="*/ 4588625 w 7331857"/>
              <a:gd name="connsiteY111" fmla="*/ 199505 h 1961803"/>
              <a:gd name="connsiteX112" fmla="*/ 4638501 w 7331857"/>
              <a:gd name="connsiteY112" fmla="*/ 216131 h 1961803"/>
              <a:gd name="connsiteX113" fmla="*/ 4655127 w 7331857"/>
              <a:gd name="connsiteY113" fmla="*/ 232756 h 1961803"/>
              <a:gd name="connsiteX114" fmla="*/ 4788131 w 7331857"/>
              <a:gd name="connsiteY114" fmla="*/ 241069 h 1961803"/>
              <a:gd name="connsiteX115" fmla="*/ 4804756 w 7331857"/>
              <a:gd name="connsiteY115" fmla="*/ 224443 h 1961803"/>
              <a:gd name="connsiteX116" fmla="*/ 4854632 w 7331857"/>
              <a:gd name="connsiteY116" fmla="*/ 191193 h 1961803"/>
              <a:gd name="connsiteX117" fmla="*/ 4896196 w 7331857"/>
              <a:gd name="connsiteY117" fmla="*/ 157942 h 1961803"/>
              <a:gd name="connsiteX118" fmla="*/ 4929447 w 7331857"/>
              <a:gd name="connsiteY118" fmla="*/ 124691 h 1961803"/>
              <a:gd name="connsiteX119" fmla="*/ 4946072 w 7331857"/>
              <a:gd name="connsiteY119" fmla="*/ 108065 h 1961803"/>
              <a:gd name="connsiteX120" fmla="*/ 4962698 w 7331857"/>
              <a:gd name="connsiteY120" fmla="*/ 91440 h 1961803"/>
              <a:gd name="connsiteX121" fmla="*/ 4995949 w 7331857"/>
              <a:gd name="connsiteY121" fmla="*/ 49876 h 1961803"/>
              <a:gd name="connsiteX122" fmla="*/ 5045825 w 7331857"/>
              <a:gd name="connsiteY122" fmla="*/ 33251 h 1961803"/>
              <a:gd name="connsiteX123" fmla="*/ 5079076 w 7331857"/>
              <a:gd name="connsiteY123" fmla="*/ 16625 h 1961803"/>
              <a:gd name="connsiteX124" fmla="*/ 5112327 w 7331857"/>
              <a:gd name="connsiteY124" fmla="*/ 8313 h 1961803"/>
              <a:gd name="connsiteX125" fmla="*/ 5137265 w 7331857"/>
              <a:gd name="connsiteY125" fmla="*/ 0 h 1961803"/>
              <a:gd name="connsiteX126" fmla="*/ 5228705 w 7331857"/>
              <a:gd name="connsiteY126" fmla="*/ 8313 h 1961803"/>
              <a:gd name="connsiteX127" fmla="*/ 5270269 w 7331857"/>
              <a:gd name="connsiteY127" fmla="*/ 49876 h 1961803"/>
              <a:gd name="connsiteX128" fmla="*/ 5336771 w 7331857"/>
              <a:gd name="connsiteY128" fmla="*/ 108065 h 1961803"/>
              <a:gd name="connsiteX129" fmla="*/ 5370021 w 7331857"/>
              <a:gd name="connsiteY129" fmla="*/ 149629 h 1961803"/>
              <a:gd name="connsiteX130" fmla="*/ 5419898 w 7331857"/>
              <a:gd name="connsiteY130" fmla="*/ 266007 h 1961803"/>
              <a:gd name="connsiteX131" fmla="*/ 5436523 w 7331857"/>
              <a:gd name="connsiteY131" fmla="*/ 299258 h 1961803"/>
              <a:gd name="connsiteX132" fmla="*/ 5444836 w 7331857"/>
              <a:gd name="connsiteY132" fmla="*/ 332509 h 1961803"/>
              <a:gd name="connsiteX133" fmla="*/ 5469774 w 7331857"/>
              <a:gd name="connsiteY133" fmla="*/ 365760 h 1961803"/>
              <a:gd name="connsiteX134" fmla="*/ 5511338 w 7331857"/>
              <a:gd name="connsiteY134" fmla="*/ 423949 h 1961803"/>
              <a:gd name="connsiteX135" fmla="*/ 5552901 w 7331857"/>
              <a:gd name="connsiteY135" fmla="*/ 498763 h 1961803"/>
              <a:gd name="connsiteX136" fmla="*/ 5569527 w 7331857"/>
              <a:gd name="connsiteY136" fmla="*/ 515389 h 1961803"/>
              <a:gd name="connsiteX137" fmla="*/ 5594465 w 7331857"/>
              <a:gd name="connsiteY137" fmla="*/ 573578 h 1961803"/>
              <a:gd name="connsiteX138" fmla="*/ 5619403 w 7331857"/>
              <a:gd name="connsiteY138" fmla="*/ 631767 h 1961803"/>
              <a:gd name="connsiteX139" fmla="*/ 5677592 w 7331857"/>
              <a:gd name="connsiteY139" fmla="*/ 731520 h 1961803"/>
              <a:gd name="connsiteX140" fmla="*/ 5685905 w 7331857"/>
              <a:gd name="connsiteY140" fmla="*/ 756458 h 1961803"/>
              <a:gd name="connsiteX141" fmla="*/ 5752407 w 7331857"/>
              <a:gd name="connsiteY141" fmla="*/ 864523 h 1961803"/>
              <a:gd name="connsiteX142" fmla="*/ 5769032 w 7331857"/>
              <a:gd name="connsiteY142" fmla="*/ 906087 h 1961803"/>
              <a:gd name="connsiteX143" fmla="*/ 5785658 w 7331857"/>
              <a:gd name="connsiteY143" fmla="*/ 931025 h 1961803"/>
              <a:gd name="connsiteX144" fmla="*/ 5810596 w 7331857"/>
              <a:gd name="connsiteY144" fmla="*/ 972589 h 1961803"/>
              <a:gd name="connsiteX145" fmla="*/ 5818909 w 7331857"/>
              <a:gd name="connsiteY145" fmla="*/ 1014153 h 1961803"/>
              <a:gd name="connsiteX146" fmla="*/ 5843847 w 7331857"/>
              <a:gd name="connsiteY146" fmla="*/ 1088967 h 1961803"/>
              <a:gd name="connsiteX147" fmla="*/ 5860472 w 7331857"/>
              <a:gd name="connsiteY147" fmla="*/ 1138843 h 1961803"/>
              <a:gd name="connsiteX148" fmla="*/ 5868785 w 7331857"/>
              <a:gd name="connsiteY148" fmla="*/ 1180407 h 1961803"/>
              <a:gd name="connsiteX149" fmla="*/ 5893723 w 7331857"/>
              <a:gd name="connsiteY149" fmla="*/ 1205345 h 1961803"/>
              <a:gd name="connsiteX150" fmla="*/ 5918661 w 7331857"/>
              <a:gd name="connsiteY150" fmla="*/ 1238596 h 1961803"/>
              <a:gd name="connsiteX151" fmla="*/ 5926974 w 7331857"/>
              <a:gd name="connsiteY151" fmla="*/ 1280160 h 1961803"/>
              <a:gd name="connsiteX152" fmla="*/ 5951912 w 7331857"/>
              <a:gd name="connsiteY152" fmla="*/ 1305098 h 1961803"/>
              <a:gd name="connsiteX153" fmla="*/ 6059978 w 7331857"/>
              <a:gd name="connsiteY153" fmla="*/ 1446414 h 1961803"/>
              <a:gd name="connsiteX154" fmla="*/ 6093229 w 7331857"/>
              <a:gd name="connsiteY154" fmla="*/ 1479665 h 1961803"/>
              <a:gd name="connsiteX155" fmla="*/ 6118167 w 7331857"/>
              <a:gd name="connsiteY155" fmla="*/ 1504603 h 1961803"/>
              <a:gd name="connsiteX156" fmla="*/ 6168043 w 7331857"/>
              <a:gd name="connsiteY156" fmla="*/ 1571105 h 1961803"/>
              <a:gd name="connsiteX157" fmla="*/ 6209607 w 7331857"/>
              <a:gd name="connsiteY157" fmla="*/ 1620982 h 1961803"/>
              <a:gd name="connsiteX158" fmla="*/ 6217920 w 7331857"/>
              <a:gd name="connsiteY158" fmla="*/ 1645920 h 1961803"/>
              <a:gd name="connsiteX159" fmla="*/ 6276109 w 7331857"/>
              <a:gd name="connsiteY159" fmla="*/ 1729047 h 1961803"/>
              <a:gd name="connsiteX160" fmla="*/ 6292734 w 7331857"/>
              <a:gd name="connsiteY160" fmla="*/ 1762298 h 1961803"/>
              <a:gd name="connsiteX161" fmla="*/ 6301047 w 7331857"/>
              <a:gd name="connsiteY161" fmla="*/ 1787236 h 1961803"/>
              <a:gd name="connsiteX162" fmla="*/ 6317672 w 7331857"/>
              <a:gd name="connsiteY162" fmla="*/ 1803862 h 1961803"/>
              <a:gd name="connsiteX163" fmla="*/ 6342611 w 7331857"/>
              <a:gd name="connsiteY163" fmla="*/ 1837113 h 1961803"/>
              <a:gd name="connsiteX164" fmla="*/ 6367549 w 7331857"/>
              <a:gd name="connsiteY164" fmla="*/ 1853738 h 1961803"/>
              <a:gd name="connsiteX165" fmla="*/ 6625243 w 7331857"/>
              <a:gd name="connsiteY165" fmla="*/ 1862051 h 1961803"/>
              <a:gd name="connsiteX166" fmla="*/ 6941127 w 7331857"/>
              <a:gd name="connsiteY166" fmla="*/ 1878676 h 1961803"/>
              <a:gd name="connsiteX167" fmla="*/ 7024254 w 7331857"/>
              <a:gd name="connsiteY167" fmla="*/ 1903614 h 1961803"/>
              <a:gd name="connsiteX168" fmla="*/ 7165571 w 7331857"/>
              <a:gd name="connsiteY168" fmla="*/ 1911927 h 1961803"/>
              <a:gd name="connsiteX169" fmla="*/ 7290261 w 7331857"/>
              <a:gd name="connsiteY169" fmla="*/ 1945178 h 1961803"/>
              <a:gd name="connsiteX170" fmla="*/ 7331825 w 7331857"/>
              <a:gd name="connsiteY17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39243 w 7331857"/>
              <a:gd name="connsiteY104" fmla="*/ 340822 h 1961803"/>
              <a:gd name="connsiteX105" fmla="*/ 4347556 w 7331857"/>
              <a:gd name="connsiteY105" fmla="*/ 315883 h 1961803"/>
              <a:gd name="connsiteX106" fmla="*/ 4430683 w 7331857"/>
              <a:gd name="connsiteY106" fmla="*/ 307571 h 1961803"/>
              <a:gd name="connsiteX107" fmla="*/ 4480560 w 7331857"/>
              <a:gd name="connsiteY107" fmla="*/ 274320 h 1961803"/>
              <a:gd name="connsiteX108" fmla="*/ 4522123 w 7331857"/>
              <a:gd name="connsiteY108" fmla="*/ 241069 h 1961803"/>
              <a:gd name="connsiteX109" fmla="*/ 4547061 w 7331857"/>
              <a:gd name="connsiteY109" fmla="*/ 232756 h 1961803"/>
              <a:gd name="connsiteX110" fmla="*/ 4588625 w 7331857"/>
              <a:gd name="connsiteY110" fmla="*/ 199505 h 1961803"/>
              <a:gd name="connsiteX111" fmla="*/ 4638501 w 7331857"/>
              <a:gd name="connsiteY111" fmla="*/ 216131 h 1961803"/>
              <a:gd name="connsiteX112" fmla="*/ 4655127 w 7331857"/>
              <a:gd name="connsiteY112" fmla="*/ 232756 h 1961803"/>
              <a:gd name="connsiteX113" fmla="*/ 4788131 w 7331857"/>
              <a:gd name="connsiteY113" fmla="*/ 241069 h 1961803"/>
              <a:gd name="connsiteX114" fmla="*/ 4804756 w 7331857"/>
              <a:gd name="connsiteY114" fmla="*/ 224443 h 1961803"/>
              <a:gd name="connsiteX115" fmla="*/ 4854632 w 7331857"/>
              <a:gd name="connsiteY115" fmla="*/ 191193 h 1961803"/>
              <a:gd name="connsiteX116" fmla="*/ 4896196 w 7331857"/>
              <a:gd name="connsiteY116" fmla="*/ 157942 h 1961803"/>
              <a:gd name="connsiteX117" fmla="*/ 4929447 w 7331857"/>
              <a:gd name="connsiteY117" fmla="*/ 124691 h 1961803"/>
              <a:gd name="connsiteX118" fmla="*/ 4946072 w 7331857"/>
              <a:gd name="connsiteY118" fmla="*/ 108065 h 1961803"/>
              <a:gd name="connsiteX119" fmla="*/ 4962698 w 7331857"/>
              <a:gd name="connsiteY119" fmla="*/ 91440 h 1961803"/>
              <a:gd name="connsiteX120" fmla="*/ 4995949 w 7331857"/>
              <a:gd name="connsiteY120" fmla="*/ 49876 h 1961803"/>
              <a:gd name="connsiteX121" fmla="*/ 5045825 w 7331857"/>
              <a:gd name="connsiteY121" fmla="*/ 33251 h 1961803"/>
              <a:gd name="connsiteX122" fmla="*/ 5079076 w 7331857"/>
              <a:gd name="connsiteY122" fmla="*/ 16625 h 1961803"/>
              <a:gd name="connsiteX123" fmla="*/ 5112327 w 7331857"/>
              <a:gd name="connsiteY123" fmla="*/ 8313 h 1961803"/>
              <a:gd name="connsiteX124" fmla="*/ 5137265 w 7331857"/>
              <a:gd name="connsiteY124" fmla="*/ 0 h 1961803"/>
              <a:gd name="connsiteX125" fmla="*/ 5228705 w 7331857"/>
              <a:gd name="connsiteY125" fmla="*/ 8313 h 1961803"/>
              <a:gd name="connsiteX126" fmla="*/ 5270269 w 7331857"/>
              <a:gd name="connsiteY126" fmla="*/ 49876 h 1961803"/>
              <a:gd name="connsiteX127" fmla="*/ 5336771 w 7331857"/>
              <a:gd name="connsiteY127" fmla="*/ 108065 h 1961803"/>
              <a:gd name="connsiteX128" fmla="*/ 5370021 w 7331857"/>
              <a:gd name="connsiteY128" fmla="*/ 149629 h 1961803"/>
              <a:gd name="connsiteX129" fmla="*/ 5419898 w 7331857"/>
              <a:gd name="connsiteY129" fmla="*/ 266007 h 1961803"/>
              <a:gd name="connsiteX130" fmla="*/ 5436523 w 7331857"/>
              <a:gd name="connsiteY130" fmla="*/ 299258 h 1961803"/>
              <a:gd name="connsiteX131" fmla="*/ 5444836 w 7331857"/>
              <a:gd name="connsiteY131" fmla="*/ 332509 h 1961803"/>
              <a:gd name="connsiteX132" fmla="*/ 5469774 w 7331857"/>
              <a:gd name="connsiteY132" fmla="*/ 365760 h 1961803"/>
              <a:gd name="connsiteX133" fmla="*/ 5511338 w 7331857"/>
              <a:gd name="connsiteY133" fmla="*/ 423949 h 1961803"/>
              <a:gd name="connsiteX134" fmla="*/ 5552901 w 7331857"/>
              <a:gd name="connsiteY134" fmla="*/ 498763 h 1961803"/>
              <a:gd name="connsiteX135" fmla="*/ 5569527 w 7331857"/>
              <a:gd name="connsiteY135" fmla="*/ 515389 h 1961803"/>
              <a:gd name="connsiteX136" fmla="*/ 5594465 w 7331857"/>
              <a:gd name="connsiteY136" fmla="*/ 573578 h 1961803"/>
              <a:gd name="connsiteX137" fmla="*/ 5619403 w 7331857"/>
              <a:gd name="connsiteY137" fmla="*/ 631767 h 1961803"/>
              <a:gd name="connsiteX138" fmla="*/ 5677592 w 7331857"/>
              <a:gd name="connsiteY138" fmla="*/ 731520 h 1961803"/>
              <a:gd name="connsiteX139" fmla="*/ 5685905 w 7331857"/>
              <a:gd name="connsiteY139" fmla="*/ 756458 h 1961803"/>
              <a:gd name="connsiteX140" fmla="*/ 5752407 w 7331857"/>
              <a:gd name="connsiteY140" fmla="*/ 864523 h 1961803"/>
              <a:gd name="connsiteX141" fmla="*/ 5769032 w 7331857"/>
              <a:gd name="connsiteY141" fmla="*/ 906087 h 1961803"/>
              <a:gd name="connsiteX142" fmla="*/ 5785658 w 7331857"/>
              <a:gd name="connsiteY142" fmla="*/ 931025 h 1961803"/>
              <a:gd name="connsiteX143" fmla="*/ 5810596 w 7331857"/>
              <a:gd name="connsiteY143" fmla="*/ 972589 h 1961803"/>
              <a:gd name="connsiteX144" fmla="*/ 5818909 w 7331857"/>
              <a:gd name="connsiteY144" fmla="*/ 1014153 h 1961803"/>
              <a:gd name="connsiteX145" fmla="*/ 5843847 w 7331857"/>
              <a:gd name="connsiteY145" fmla="*/ 1088967 h 1961803"/>
              <a:gd name="connsiteX146" fmla="*/ 5860472 w 7331857"/>
              <a:gd name="connsiteY146" fmla="*/ 1138843 h 1961803"/>
              <a:gd name="connsiteX147" fmla="*/ 5868785 w 7331857"/>
              <a:gd name="connsiteY147" fmla="*/ 1180407 h 1961803"/>
              <a:gd name="connsiteX148" fmla="*/ 5893723 w 7331857"/>
              <a:gd name="connsiteY148" fmla="*/ 1205345 h 1961803"/>
              <a:gd name="connsiteX149" fmla="*/ 5918661 w 7331857"/>
              <a:gd name="connsiteY149" fmla="*/ 1238596 h 1961803"/>
              <a:gd name="connsiteX150" fmla="*/ 5926974 w 7331857"/>
              <a:gd name="connsiteY150" fmla="*/ 1280160 h 1961803"/>
              <a:gd name="connsiteX151" fmla="*/ 5951912 w 7331857"/>
              <a:gd name="connsiteY151" fmla="*/ 1305098 h 1961803"/>
              <a:gd name="connsiteX152" fmla="*/ 6059978 w 7331857"/>
              <a:gd name="connsiteY152" fmla="*/ 1446414 h 1961803"/>
              <a:gd name="connsiteX153" fmla="*/ 6093229 w 7331857"/>
              <a:gd name="connsiteY153" fmla="*/ 1479665 h 1961803"/>
              <a:gd name="connsiteX154" fmla="*/ 6118167 w 7331857"/>
              <a:gd name="connsiteY154" fmla="*/ 1504603 h 1961803"/>
              <a:gd name="connsiteX155" fmla="*/ 6168043 w 7331857"/>
              <a:gd name="connsiteY155" fmla="*/ 1571105 h 1961803"/>
              <a:gd name="connsiteX156" fmla="*/ 6209607 w 7331857"/>
              <a:gd name="connsiteY156" fmla="*/ 1620982 h 1961803"/>
              <a:gd name="connsiteX157" fmla="*/ 6217920 w 7331857"/>
              <a:gd name="connsiteY157" fmla="*/ 1645920 h 1961803"/>
              <a:gd name="connsiteX158" fmla="*/ 6276109 w 7331857"/>
              <a:gd name="connsiteY158" fmla="*/ 1729047 h 1961803"/>
              <a:gd name="connsiteX159" fmla="*/ 6292734 w 7331857"/>
              <a:gd name="connsiteY159" fmla="*/ 1762298 h 1961803"/>
              <a:gd name="connsiteX160" fmla="*/ 6301047 w 7331857"/>
              <a:gd name="connsiteY160" fmla="*/ 1787236 h 1961803"/>
              <a:gd name="connsiteX161" fmla="*/ 6317672 w 7331857"/>
              <a:gd name="connsiteY161" fmla="*/ 1803862 h 1961803"/>
              <a:gd name="connsiteX162" fmla="*/ 6342611 w 7331857"/>
              <a:gd name="connsiteY162" fmla="*/ 1837113 h 1961803"/>
              <a:gd name="connsiteX163" fmla="*/ 6367549 w 7331857"/>
              <a:gd name="connsiteY163" fmla="*/ 1853738 h 1961803"/>
              <a:gd name="connsiteX164" fmla="*/ 6625243 w 7331857"/>
              <a:gd name="connsiteY164" fmla="*/ 1862051 h 1961803"/>
              <a:gd name="connsiteX165" fmla="*/ 6941127 w 7331857"/>
              <a:gd name="connsiteY165" fmla="*/ 1878676 h 1961803"/>
              <a:gd name="connsiteX166" fmla="*/ 7024254 w 7331857"/>
              <a:gd name="connsiteY166" fmla="*/ 1903614 h 1961803"/>
              <a:gd name="connsiteX167" fmla="*/ 7165571 w 7331857"/>
              <a:gd name="connsiteY167" fmla="*/ 1911927 h 1961803"/>
              <a:gd name="connsiteX168" fmla="*/ 7290261 w 7331857"/>
              <a:gd name="connsiteY168" fmla="*/ 1945178 h 1961803"/>
              <a:gd name="connsiteX169" fmla="*/ 7331825 w 7331857"/>
              <a:gd name="connsiteY16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39243 w 7331857"/>
              <a:gd name="connsiteY104" fmla="*/ 340822 h 1961803"/>
              <a:gd name="connsiteX105" fmla="*/ 4430683 w 7331857"/>
              <a:gd name="connsiteY105" fmla="*/ 307571 h 1961803"/>
              <a:gd name="connsiteX106" fmla="*/ 4480560 w 7331857"/>
              <a:gd name="connsiteY106" fmla="*/ 274320 h 1961803"/>
              <a:gd name="connsiteX107" fmla="*/ 4522123 w 7331857"/>
              <a:gd name="connsiteY107" fmla="*/ 241069 h 1961803"/>
              <a:gd name="connsiteX108" fmla="*/ 4547061 w 7331857"/>
              <a:gd name="connsiteY108" fmla="*/ 232756 h 1961803"/>
              <a:gd name="connsiteX109" fmla="*/ 4588625 w 7331857"/>
              <a:gd name="connsiteY109" fmla="*/ 199505 h 1961803"/>
              <a:gd name="connsiteX110" fmla="*/ 4638501 w 7331857"/>
              <a:gd name="connsiteY110" fmla="*/ 216131 h 1961803"/>
              <a:gd name="connsiteX111" fmla="*/ 4655127 w 7331857"/>
              <a:gd name="connsiteY111" fmla="*/ 232756 h 1961803"/>
              <a:gd name="connsiteX112" fmla="*/ 4788131 w 7331857"/>
              <a:gd name="connsiteY112" fmla="*/ 241069 h 1961803"/>
              <a:gd name="connsiteX113" fmla="*/ 4804756 w 7331857"/>
              <a:gd name="connsiteY113" fmla="*/ 224443 h 1961803"/>
              <a:gd name="connsiteX114" fmla="*/ 4854632 w 7331857"/>
              <a:gd name="connsiteY114" fmla="*/ 191193 h 1961803"/>
              <a:gd name="connsiteX115" fmla="*/ 4896196 w 7331857"/>
              <a:gd name="connsiteY115" fmla="*/ 157942 h 1961803"/>
              <a:gd name="connsiteX116" fmla="*/ 4929447 w 7331857"/>
              <a:gd name="connsiteY116" fmla="*/ 124691 h 1961803"/>
              <a:gd name="connsiteX117" fmla="*/ 4946072 w 7331857"/>
              <a:gd name="connsiteY117" fmla="*/ 108065 h 1961803"/>
              <a:gd name="connsiteX118" fmla="*/ 4962698 w 7331857"/>
              <a:gd name="connsiteY118" fmla="*/ 91440 h 1961803"/>
              <a:gd name="connsiteX119" fmla="*/ 4995949 w 7331857"/>
              <a:gd name="connsiteY119" fmla="*/ 49876 h 1961803"/>
              <a:gd name="connsiteX120" fmla="*/ 5045825 w 7331857"/>
              <a:gd name="connsiteY120" fmla="*/ 33251 h 1961803"/>
              <a:gd name="connsiteX121" fmla="*/ 5079076 w 7331857"/>
              <a:gd name="connsiteY121" fmla="*/ 16625 h 1961803"/>
              <a:gd name="connsiteX122" fmla="*/ 5112327 w 7331857"/>
              <a:gd name="connsiteY122" fmla="*/ 8313 h 1961803"/>
              <a:gd name="connsiteX123" fmla="*/ 5137265 w 7331857"/>
              <a:gd name="connsiteY123" fmla="*/ 0 h 1961803"/>
              <a:gd name="connsiteX124" fmla="*/ 5228705 w 7331857"/>
              <a:gd name="connsiteY124" fmla="*/ 8313 h 1961803"/>
              <a:gd name="connsiteX125" fmla="*/ 5270269 w 7331857"/>
              <a:gd name="connsiteY125" fmla="*/ 49876 h 1961803"/>
              <a:gd name="connsiteX126" fmla="*/ 5336771 w 7331857"/>
              <a:gd name="connsiteY126" fmla="*/ 108065 h 1961803"/>
              <a:gd name="connsiteX127" fmla="*/ 5370021 w 7331857"/>
              <a:gd name="connsiteY127" fmla="*/ 149629 h 1961803"/>
              <a:gd name="connsiteX128" fmla="*/ 5419898 w 7331857"/>
              <a:gd name="connsiteY128" fmla="*/ 266007 h 1961803"/>
              <a:gd name="connsiteX129" fmla="*/ 5436523 w 7331857"/>
              <a:gd name="connsiteY129" fmla="*/ 299258 h 1961803"/>
              <a:gd name="connsiteX130" fmla="*/ 5444836 w 7331857"/>
              <a:gd name="connsiteY130" fmla="*/ 332509 h 1961803"/>
              <a:gd name="connsiteX131" fmla="*/ 5469774 w 7331857"/>
              <a:gd name="connsiteY131" fmla="*/ 365760 h 1961803"/>
              <a:gd name="connsiteX132" fmla="*/ 5511338 w 7331857"/>
              <a:gd name="connsiteY132" fmla="*/ 423949 h 1961803"/>
              <a:gd name="connsiteX133" fmla="*/ 5552901 w 7331857"/>
              <a:gd name="connsiteY133" fmla="*/ 498763 h 1961803"/>
              <a:gd name="connsiteX134" fmla="*/ 5569527 w 7331857"/>
              <a:gd name="connsiteY134" fmla="*/ 515389 h 1961803"/>
              <a:gd name="connsiteX135" fmla="*/ 5594465 w 7331857"/>
              <a:gd name="connsiteY135" fmla="*/ 573578 h 1961803"/>
              <a:gd name="connsiteX136" fmla="*/ 5619403 w 7331857"/>
              <a:gd name="connsiteY136" fmla="*/ 631767 h 1961803"/>
              <a:gd name="connsiteX137" fmla="*/ 5677592 w 7331857"/>
              <a:gd name="connsiteY137" fmla="*/ 731520 h 1961803"/>
              <a:gd name="connsiteX138" fmla="*/ 5685905 w 7331857"/>
              <a:gd name="connsiteY138" fmla="*/ 756458 h 1961803"/>
              <a:gd name="connsiteX139" fmla="*/ 5752407 w 7331857"/>
              <a:gd name="connsiteY139" fmla="*/ 864523 h 1961803"/>
              <a:gd name="connsiteX140" fmla="*/ 5769032 w 7331857"/>
              <a:gd name="connsiteY140" fmla="*/ 906087 h 1961803"/>
              <a:gd name="connsiteX141" fmla="*/ 5785658 w 7331857"/>
              <a:gd name="connsiteY141" fmla="*/ 931025 h 1961803"/>
              <a:gd name="connsiteX142" fmla="*/ 5810596 w 7331857"/>
              <a:gd name="connsiteY142" fmla="*/ 972589 h 1961803"/>
              <a:gd name="connsiteX143" fmla="*/ 5818909 w 7331857"/>
              <a:gd name="connsiteY143" fmla="*/ 1014153 h 1961803"/>
              <a:gd name="connsiteX144" fmla="*/ 5843847 w 7331857"/>
              <a:gd name="connsiteY144" fmla="*/ 1088967 h 1961803"/>
              <a:gd name="connsiteX145" fmla="*/ 5860472 w 7331857"/>
              <a:gd name="connsiteY145" fmla="*/ 1138843 h 1961803"/>
              <a:gd name="connsiteX146" fmla="*/ 5868785 w 7331857"/>
              <a:gd name="connsiteY146" fmla="*/ 1180407 h 1961803"/>
              <a:gd name="connsiteX147" fmla="*/ 5893723 w 7331857"/>
              <a:gd name="connsiteY147" fmla="*/ 1205345 h 1961803"/>
              <a:gd name="connsiteX148" fmla="*/ 5918661 w 7331857"/>
              <a:gd name="connsiteY148" fmla="*/ 1238596 h 1961803"/>
              <a:gd name="connsiteX149" fmla="*/ 5926974 w 7331857"/>
              <a:gd name="connsiteY149" fmla="*/ 1280160 h 1961803"/>
              <a:gd name="connsiteX150" fmla="*/ 5951912 w 7331857"/>
              <a:gd name="connsiteY150" fmla="*/ 1305098 h 1961803"/>
              <a:gd name="connsiteX151" fmla="*/ 6059978 w 7331857"/>
              <a:gd name="connsiteY151" fmla="*/ 1446414 h 1961803"/>
              <a:gd name="connsiteX152" fmla="*/ 6093229 w 7331857"/>
              <a:gd name="connsiteY152" fmla="*/ 1479665 h 1961803"/>
              <a:gd name="connsiteX153" fmla="*/ 6118167 w 7331857"/>
              <a:gd name="connsiteY153" fmla="*/ 1504603 h 1961803"/>
              <a:gd name="connsiteX154" fmla="*/ 6168043 w 7331857"/>
              <a:gd name="connsiteY154" fmla="*/ 1571105 h 1961803"/>
              <a:gd name="connsiteX155" fmla="*/ 6209607 w 7331857"/>
              <a:gd name="connsiteY155" fmla="*/ 1620982 h 1961803"/>
              <a:gd name="connsiteX156" fmla="*/ 6217920 w 7331857"/>
              <a:gd name="connsiteY156" fmla="*/ 1645920 h 1961803"/>
              <a:gd name="connsiteX157" fmla="*/ 6276109 w 7331857"/>
              <a:gd name="connsiteY157" fmla="*/ 1729047 h 1961803"/>
              <a:gd name="connsiteX158" fmla="*/ 6292734 w 7331857"/>
              <a:gd name="connsiteY158" fmla="*/ 1762298 h 1961803"/>
              <a:gd name="connsiteX159" fmla="*/ 6301047 w 7331857"/>
              <a:gd name="connsiteY159" fmla="*/ 1787236 h 1961803"/>
              <a:gd name="connsiteX160" fmla="*/ 6317672 w 7331857"/>
              <a:gd name="connsiteY160" fmla="*/ 1803862 h 1961803"/>
              <a:gd name="connsiteX161" fmla="*/ 6342611 w 7331857"/>
              <a:gd name="connsiteY161" fmla="*/ 1837113 h 1961803"/>
              <a:gd name="connsiteX162" fmla="*/ 6367549 w 7331857"/>
              <a:gd name="connsiteY162" fmla="*/ 1853738 h 1961803"/>
              <a:gd name="connsiteX163" fmla="*/ 6625243 w 7331857"/>
              <a:gd name="connsiteY163" fmla="*/ 1862051 h 1961803"/>
              <a:gd name="connsiteX164" fmla="*/ 6941127 w 7331857"/>
              <a:gd name="connsiteY164" fmla="*/ 1878676 h 1961803"/>
              <a:gd name="connsiteX165" fmla="*/ 7024254 w 7331857"/>
              <a:gd name="connsiteY165" fmla="*/ 1903614 h 1961803"/>
              <a:gd name="connsiteX166" fmla="*/ 7165571 w 7331857"/>
              <a:gd name="connsiteY166" fmla="*/ 1911927 h 1961803"/>
              <a:gd name="connsiteX167" fmla="*/ 7290261 w 7331857"/>
              <a:gd name="connsiteY167" fmla="*/ 1945178 h 1961803"/>
              <a:gd name="connsiteX168" fmla="*/ 7331825 w 7331857"/>
              <a:gd name="connsiteY16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39243 w 7331857"/>
              <a:gd name="connsiteY104" fmla="*/ 340822 h 1961803"/>
              <a:gd name="connsiteX105" fmla="*/ 4430683 w 7331857"/>
              <a:gd name="connsiteY105" fmla="*/ 307571 h 1961803"/>
              <a:gd name="connsiteX106" fmla="*/ 4480560 w 7331857"/>
              <a:gd name="connsiteY106" fmla="*/ 274320 h 1961803"/>
              <a:gd name="connsiteX107" fmla="*/ 4547061 w 7331857"/>
              <a:gd name="connsiteY107" fmla="*/ 232756 h 1961803"/>
              <a:gd name="connsiteX108" fmla="*/ 4588625 w 7331857"/>
              <a:gd name="connsiteY108" fmla="*/ 199505 h 1961803"/>
              <a:gd name="connsiteX109" fmla="*/ 4638501 w 7331857"/>
              <a:gd name="connsiteY109" fmla="*/ 216131 h 1961803"/>
              <a:gd name="connsiteX110" fmla="*/ 4655127 w 7331857"/>
              <a:gd name="connsiteY110" fmla="*/ 232756 h 1961803"/>
              <a:gd name="connsiteX111" fmla="*/ 4788131 w 7331857"/>
              <a:gd name="connsiteY111" fmla="*/ 241069 h 1961803"/>
              <a:gd name="connsiteX112" fmla="*/ 4804756 w 7331857"/>
              <a:gd name="connsiteY112" fmla="*/ 224443 h 1961803"/>
              <a:gd name="connsiteX113" fmla="*/ 4854632 w 7331857"/>
              <a:gd name="connsiteY113" fmla="*/ 191193 h 1961803"/>
              <a:gd name="connsiteX114" fmla="*/ 4896196 w 7331857"/>
              <a:gd name="connsiteY114" fmla="*/ 157942 h 1961803"/>
              <a:gd name="connsiteX115" fmla="*/ 4929447 w 7331857"/>
              <a:gd name="connsiteY115" fmla="*/ 124691 h 1961803"/>
              <a:gd name="connsiteX116" fmla="*/ 4946072 w 7331857"/>
              <a:gd name="connsiteY116" fmla="*/ 108065 h 1961803"/>
              <a:gd name="connsiteX117" fmla="*/ 4962698 w 7331857"/>
              <a:gd name="connsiteY117" fmla="*/ 91440 h 1961803"/>
              <a:gd name="connsiteX118" fmla="*/ 4995949 w 7331857"/>
              <a:gd name="connsiteY118" fmla="*/ 49876 h 1961803"/>
              <a:gd name="connsiteX119" fmla="*/ 5045825 w 7331857"/>
              <a:gd name="connsiteY119" fmla="*/ 33251 h 1961803"/>
              <a:gd name="connsiteX120" fmla="*/ 5079076 w 7331857"/>
              <a:gd name="connsiteY120" fmla="*/ 16625 h 1961803"/>
              <a:gd name="connsiteX121" fmla="*/ 5112327 w 7331857"/>
              <a:gd name="connsiteY121" fmla="*/ 8313 h 1961803"/>
              <a:gd name="connsiteX122" fmla="*/ 5137265 w 7331857"/>
              <a:gd name="connsiteY122" fmla="*/ 0 h 1961803"/>
              <a:gd name="connsiteX123" fmla="*/ 5228705 w 7331857"/>
              <a:gd name="connsiteY123" fmla="*/ 8313 h 1961803"/>
              <a:gd name="connsiteX124" fmla="*/ 5270269 w 7331857"/>
              <a:gd name="connsiteY124" fmla="*/ 49876 h 1961803"/>
              <a:gd name="connsiteX125" fmla="*/ 5336771 w 7331857"/>
              <a:gd name="connsiteY125" fmla="*/ 108065 h 1961803"/>
              <a:gd name="connsiteX126" fmla="*/ 5370021 w 7331857"/>
              <a:gd name="connsiteY126" fmla="*/ 149629 h 1961803"/>
              <a:gd name="connsiteX127" fmla="*/ 5419898 w 7331857"/>
              <a:gd name="connsiteY127" fmla="*/ 266007 h 1961803"/>
              <a:gd name="connsiteX128" fmla="*/ 5436523 w 7331857"/>
              <a:gd name="connsiteY128" fmla="*/ 299258 h 1961803"/>
              <a:gd name="connsiteX129" fmla="*/ 5444836 w 7331857"/>
              <a:gd name="connsiteY129" fmla="*/ 332509 h 1961803"/>
              <a:gd name="connsiteX130" fmla="*/ 5469774 w 7331857"/>
              <a:gd name="connsiteY130" fmla="*/ 365760 h 1961803"/>
              <a:gd name="connsiteX131" fmla="*/ 5511338 w 7331857"/>
              <a:gd name="connsiteY131" fmla="*/ 423949 h 1961803"/>
              <a:gd name="connsiteX132" fmla="*/ 5552901 w 7331857"/>
              <a:gd name="connsiteY132" fmla="*/ 498763 h 1961803"/>
              <a:gd name="connsiteX133" fmla="*/ 5569527 w 7331857"/>
              <a:gd name="connsiteY133" fmla="*/ 515389 h 1961803"/>
              <a:gd name="connsiteX134" fmla="*/ 5594465 w 7331857"/>
              <a:gd name="connsiteY134" fmla="*/ 573578 h 1961803"/>
              <a:gd name="connsiteX135" fmla="*/ 5619403 w 7331857"/>
              <a:gd name="connsiteY135" fmla="*/ 631767 h 1961803"/>
              <a:gd name="connsiteX136" fmla="*/ 5677592 w 7331857"/>
              <a:gd name="connsiteY136" fmla="*/ 731520 h 1961803"/>
              <a:gd name="connsiteX137" fmla="*/ 5685905 w 7331857"/>
              <a:gd name="connsiteY137" fmla="*/ 756458 h 1961803"/>
              <a:gd name="connsiteX138" fmla="*/ 5752407 w 7331857"/>
              <a:gd name="connsiteY138" fmla="*/ 864523 h 1961803"/>
              <a:gd name="connsiteX139" fmla="*/ 5769032 w 7331857"/>
              <a:gd name="connsiteY139" fmla="*/ 906087 h 1961803"/>
              <a:gd name="connsiteX140" fmla="*/ 5785658 w 7331857"/>
              <a:gd name="connsiteY140" fmla="*/ 931025 h 1961803"/>
              <a:gd name="connsiteX141" fmla="*/ 5810596 w 7331857"/>
              <a:gd name="connsiteY141" fmla="*/ 972589 h 1961803"/>
              <a:gd name="connsiteX142" fmla="*/ 5818909 w 7331857"/>
              <a:gd name="connsiteY142" fmla="*/ 1014153 h 1961803"/>
              <a:gd name="connsiteX143" fmla="*/ 5843847 w 7331857"/>
              <a:gd name="connsiteY143" fmla="*/ 1088967 h 1961803"/>
              <a:gd name="connsiteX144" fmla="*/ 5860472 w 7331857"/>
              <a:gd name="connsiteY144" fmla="*/ 1138843 h 1961803"/>
              <a:gd name="connsiteX145" fmla="*/ 5868785 w 7331857"/>
              <a:gd name="connsiteY145" fmla="*/ 1180407 h 1961803"/>
              <a:gd name="connsiteX146" fmla="*/ 5893723 w 7331857"/>
              <a:gd name="connsiteY146" fmla="*/ 1205345 h 1961803"/>
              <a:gd name="connsiteX147" fmla="*/ 5918661 w 7331857"/>
              <a:gd name="connsiteY147" fmla="*/ 1238596 h 1961803"/>
              <a:gd name="connsiteX148" fmla="*/ 5926974 w 7331857"/>
              <a:gd name="connsiteY148" fmla="*/ 1280160 h 1961803"/>
              <a:gd name="connsiteX149" fmla="*/ 5951912 w 7331857"/>
              <a:gd name="connsiteY149" fmla="*/ 1305098 h 1961803"/>
              <a:gd name="connsiteX150" fmla="*/ 6059978 w 7331857"/>
              <a:gd name="connsiteY150" fmla="*/ 1446414 h 1961803"/>
              <a:gd name="connsiteX151" fmla="*/ 6093229 w 7331857"/>
              <a:gd name="connsiteY151" fmla="*/ 1479665 h 1961803"/>
              <a:gd name="connsiteX152" fmla="*/ 6118167 w 7331857"/>
              <a:gd name="connsiteY152" fmla="*/ 1504603 h 1961803"/>
              <a:gd name="connsiteX153" fmla="*/ 6168043 w 7331857"/>
              <a:gd name="connsiteY153" fmla="*/ 1571105 h 1961803"/>
              <a:gd name="connsiteX154" fmla="*/ 6209607 w 7331857"/>
              <a:gd name="connsiteY154" fmla="*/ 1620982 h 1961803"/>
              <a:gd name="connsiteX155" fmla="*/ 6217920 w 7331857"/>
              <a:gd name="connsiteY155" fmla="*/ 1645920 h 1961803"/>
              <a:gd name="connsiteX156" fmla="*/ 6276109 w 7331857"/>
              <a:gd name="connsiteY156" fmla="*/ 1729047 h 1961803"/>
              <a:gd name="connsiteX157" fmla="*/ 6292734 w 7331857"/>
              <a:gd name="connsiteY157" fmla="*/ 1762298 h 1961803"/>
              <a:gd name="connsiteX158" fmla="*/ 6301047 w 7331857"/>
              <a:gd name="connsiteY158" fmla="*/ 1787236 h 1961803"/>
              <a:gd name="connsiteX159" fmla="*/ 6317672 w 7331857"/>
              <a:gd name="connsiteY159" fmla="*/ 1803862 h 1961803"/>
              <a:gd name="connsiteX160" fmla="*/ 6342611 w 7331857"/>
              <a:gd name="connsiteY160" fmla="*/ 1837113 h 1961803"/>
              <a:gd name="connsiteX161" fmla="*/ 6367549 w 7331857"/>
              <a:gd name="connsiteY161" fmla="*/ 1853738 h 1961803"/>
              <a:gd name="connsiteX162" fmla="*/ 6625243 w 7331857"/>
              <a:gd name="connsiteY162" fmla="*/ 1862051 h 1961803"/>
              <a:gd name="connsiteX163" fmla="*/ 6941127 w 7331857"/>
              <a:gd name="connsiteY163" fmla="*/ 1878676 h 1961803"/>
              <a:gd name="connsiteX164" fmla="*/ 7024254 w 7331857"/>
              <a:gd name="connsiteY164" fmla="*/ 1903614 h 1961803"/>
              <a:gd name="connsiteX165" fmla="*/ 7165571 w 7331857"/>
              <a:gd name="connsiteY165" fmla="*/ 1911927 h 1961803"/>
              <a:gd name="connsiteX166" fmla="*/ 7290261 w 7331857"/>
              <a:gd name="connsiteY166" fmla="*/ 1945178 h 1961803"/>
              <a:gd name="connsiteX167" fmla="*/ 7331825 w 7331857"/>
              <a:gd name="connsiteY16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38501 w 7331857"/>
              <a:gd name="connsiteY108" fmla="*/ 216131 h 1961803"/>
              <a:gd name="connsiteX109" fmla="*/ 4655127 w 7331857"/>
              <a:gd name="connsiteY109" fmla="*/ 232756 h 1961803"/>
              <a:gd name="connsiteX110" fmla="*/ 4788131 w 7331857"/>
              <a:gd name="connsiteY110" fmla="*/ 241069 h 1961803"/>
              <a:gd name="connsiteX111" fmla="*/ 4804756 w 7331857"/>
              <a:gd name="connsiteY111" fmla="*/ 224443 h 1961803"/>
              <a:gd name="connsiteX112" fmla="*/ 4854632 w 7331857"/>
              <a:gd name="connsiteY112" fmla="*/ 191193 h 1961803"/>
              <a:gd name="connsiteX113" fmla="*/ 4896196 w 7331857"/>
              <a:gd name="connsiteY113" fmla="*/ 157942 h 1961803"/>
              <a:gd name="connsiteX114" fmla="*/ 4929447 w 7331857"/>
              <a:gd name="connsiteY114" fmla="*/ 124691 h 1961803"/>
              <a:gd name="connsiteX115" fmla="*/ 4946072 w 7331857"/>
              <a:gd name="connsiteY115" fmla="*/ 108065 h 1961803"/>
              <a:gd name="connsiteX116" fmla="*/ 4962698 w 7331857"/>
              <a:gd name="connsiteY116" fmla="*/ 91440 h 1961803"/>
              <a:gd name="connsiteX117" fmla="*/ 4995949 w 7331857"/>
              <a:gd name="connsiteY117" fmla="*/ 49876 h 1961803"/>
              <a:gd name="connsiteX118" fmla="*/ 5045825 w 7331857"/>
              <a:gd name="connsiteY118" fmla="*/ 33251 h 1961803"/>
              <a:gd name="connsiteX119" fmla="*/ 5079076 w 7331857"/>
              <a:gd name="connsiteY119" fmla="*/ 16625 h 1961803"/>
              <a:gd name="connsiteX120" fmla="*/ 5112327 w 7331857"/>
              <a:gd name="connsiteY120" fmla="*/ 8313 h 1961803"/>
              <a:gd name="connsiteX121" fmla="*/ 5137265 w 7331857"/>
              <a:gd name="connsiteY121" fmla="*/ 0 h 1961803"/>
              <a:gd name="connsiteX122" fmla="*/ 5228705 w 7331857"/>
              <a:gd name="connsiteY122" fmla="*/ 8313 h 1961803"/>
              <a:gd name="connsiteX123" fmla="*/ 5270269 w 7331857"/>
              <a:gd name="connsiteY123" fmla="*/ 49876 h 1961803"/>
              <a:gd name="connsiteX124" fmla="*/ 5336771 w 7331857"/>
              <a:gd name="connsiteY124" fmla="*/ 108065 h 1961803"/>
              <a:gd name="connsiteX125" fmla="*/ 5370021 w 7331857"/>
              <a:gd name="connsiteY125" fmla="*/ 149629 h 1961803"/>
              <a:gd name="connsiteX126" fmla="*/ 5419898 w 7331857"/>
              <a:gd name="connsiteY126" fmla="*/ 266007 h 1961803"/>
              <a:gd name="connsiteX127" fmla="*/ 5436523 w 7331857"/>
              <a:gd name="connsiteY127" fmla="*/ 299258 h 1961803"/>
              <a:gd name="connsiteX128" fmla="*/ 5444836 w 7331857"/>
              <a:gd name="connsiteY128" fmla="*/ 332509 h 1961803"/>
              <a:gd name="connsiteX129" fmla="*/ 5469774 w 7331857"/>
              <a:gd name="connsiteY129" fmla="*/ 365760 h 1961803"/>
              <a:gd name="connsiteX130" fmla="*/ 5511338 w 7331857"/>
              <a:gd name="connsiteY130" fmla="*/ 423949 h 1961803"/>
              <a:gd name="connsiteX131" fmla="*/ 5552901 w 7331857"/>
              <a:gd name="connsiteY131" fmla="*/ 498763 h 1961803"/>
              <a:gd name="connsiteX132" fmla="*/ 5569527 w 7331857"/>
              <a:gd name="connsiteY132" fmla="*/ 515389 h 1961803"/>
              <a:gd name="connsiteX133" fmla="*/ 5594465 w 7331857"/>
              <a:gd name="connsiteY133" fmla="*/ 573578 h 1961803"/>
              <a:gd name="connsiteX134" fmla="*/ 5619403 w 7331857"/>
              <a:gd name="connsiteY134" fmla="*/ 631767 h 1961803"/>
              <a:gd name="connsiteX135" fmla="*/ 5677592 w 7331857"/>
              <a:gd name="connsiteY135" fmla="*/ 731520 h 1961803"/>
              <a:gd name="connsiteX136" fmla="*/ 5685905 w 7331857"/>
              <a:gd name="connsiteY136" fmla="*/ 756458 h 1961803"/>
              <a:gd name="connsiteX137" fmla="*/ 5752407 w 7331857"/>
              <a:gd name="connsiteY137" fmla="*/ 864523 h 1961803"/>
              <a:gd name="connsiteX138" fmla="*/ 5769032 w 7331857"/>
              <a:gd name="connsiteY138" fmla="*/ 906087 h 1961803"/>
              <a:gd name="connsiteX139" fmla="*/ 5785658 w 7331857"/>
              <a:gd name="connsiteY139" fmla="*/ 931025 h 1961803"/>
              <a:gd name="connsiteX140" fmla="*/ 5810596 w 7331857"/>
              <a:gd name="connsiteY140" fmla="*/ 972589 h 1961803"/>
              <a:gd name="connsiteX141" fmla="*/ 5818909 w 7331857"/>
              <a:gd name="connsiteY141" fmla="*/ 1014153 h 1961803"/>
              <a:gd name="connsiteX142" fmla="*/ 5843847 w 7331857"/>
              <a:gd name="connsiteY142" fmla="*/ 1088967 h 1961803"/>
              <a:gd name="connsiteX143" fmla="*/ 5860472 w 7331857"/>
              <a:gd name="connsiteY143" fmla="*/ 1138843 h 1961803"/>
              <a:gd name="connsiteX144" fmla="*/ 5868785 w 7331857"/>
              <a:gd name="connsiteY144" fmla="*/ 1180407 h 1961803"/>
              <a:gd name="connsiteX145" fmla="*/ 5893723 w 7331857"/>
              <a:gd name="connsiteY145" fmla="*/ 1205345 h 1961803"/>
              <a:gd name="connsiteX146" fmla="*/ 5918661 w 7331857"/>
              <a:gd name="connsiteY146" fmla="*/ 1238596 h 1961803"/>
              <a:gd name="connsiteX147" fmla="*/ 5926974 w 7331857"/>
              <a:gd name="connsiteY147" fmla="*/ 1280160 h 1961803"/>
              <a:gd name="connsiteX148" fmla="*/ 5951912 w 7331857"/>
              <a:gd name="connsiteY148" fmla="*/ 1305098 h 1961803"/>
              <a:gd name="connsiteX149" fmla="*/ 6059978 w 7331857"/>
              <a:gd name="connsiteY149" fmla="*/ 1446414 h 1961803"/>
              <a:gd name="connsiteX150" fmla="*/ 6093229 w 7331857"/>
              <a:gd name="connsiteY150" fmla="*/ 1479665 h 1961803"/>
              <a:gd name="connsiteX151" fmla="*/ 6118167 w 7331857"/>
              <a:gd name="connsiteY151" fmla="*/ 1504603 h 1961803"/>
              <a:gd name="connsiteX152" fmla="*/ 6168043 w 7331857"/>
              <a:gd name="connsiteY152" fmla="*/ 1571105 h 1961803"/>
              <a:gd name="connsiteX153" fmla="*/ 6209607 w 7331857"/>
              <a:gd name="connsiteY153" fmla="*/ 1620982 h 1961803"/>
              <a:gd name="connsiteX154" fmla="*/ 6217920 w 7331857"/>
              <a:gd name="connsiteY154" fmla="*/ 1645920 h 1961803"/>
              <a:gd name="connsiteX155" fmla="*/ 6276109 w 7331857"/>
              <a:gd name="connsiteY155" fmla="*/ 1729047 h 1961803"/>
              <a:gd name="connsiteX156" fmla="*/ 6292734 w 7331857"/>
              <a:gd name="connsiteY156" fmla="*/ 1762298 h 1961803"/>
              <a:gd name="connsiteX157" fmla="*/ 6301047 w 7331857"/>
              <a:gd name="connsiteY157" fmla="*/ 1787236 h 1961803"/>
              <a:gd name="connsiteX158" fmla="*/ 6317672 w 7331857"/>
              <a:gd name="connsiteY158" fmla="*/ 1803862 h 1961803"/>
              <a:gd name="connsiteX159" fmla="*/ 6342611 w 7331857"/>
              <a:gd name="connsiteY159" fmla="*/ 1837113 h 1961803"/>
              <a:gd name="connsiteX160" fmla="*/ 6367549 w 7331857"/>
              <a:gd name="connsiteY160" fmla="*/ 1853738 h 1961803"/>
              <a:gd name="connsiteX161" fmla="*/ 6625243 w 7331857"/>
              <a:gd name="connsiteY161" fmla="*/ 1862051 h 1961803"/>
              <a:gd name="connsiteX162" fmla="*/ 6941127 w 7331857"/>
              <a:gd name="connsiteY162" fmla="*/ 1878676 h 1961803"/>
              <a:gd name="connsiteX163" fmla="*/ 7024254 w 7331857"/>
              <a:gd name="connsiteY163" fmla="*/ 1903614 h 1961803"/>
              <a:gd name="connsiteX164" fmla="*/ 7165571 w 7331857"/>
              <a:gd name="connsiteY164" fmla="*/ 1911927 h 1961803"/>
              <a:gd name="connsiteX165" fmla="*/ 7290261 w 7331857"/>
              <a:gd name="connsiteY165" fmla="*/ 1945178 h 1961803"/>
              <a:gd name="connsiteX166" fmla="*/ 7331825 w 7331857"/>
              <a:gd name="connsiteY16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04756 w 7331857"/>
              <a:gd name="connsiteY110" fmla="*/ 224443 h 1961803"/>
              <a:gd name="connsiteX111" fmla="*/ 4854632 w 7331857"/>
              <a:gd name="connsiteY111" fmla="*/ 191193 h 1961803"/>
              <a:gd name="connsiteX112" fmla="*/ 4896196 w 7331857"/>
              <a:gd name="connsiteY112" fmla="*/ 157942 h 1961803"/>
              <a:gd name="connsiteX113" fmla="*/ 4929447 w 7331857"/>
              <a:gd name="connsiteY113" fmla="*/ 124691 h 1961803"/>
              <a:gd name="connsiteX114" fmla="*/ 4946072 w 7331857"/>
              <a:gd name="connsiteY114" fmla="*/ 108065 h 1961803"/>
              <a:gd name="connsiteX115" fmla="*/ 4962698 w 7331857"/>
              <a:gd name="connsiteY115" fmla="*/ 91440 h 1961803"/>
              <a:gd name="connsiteX116" fmla="*/ 4995949 w 7331857"/>
              <a:gd name="connsiteY116" fmla="*/ 49876 h 1961803"/>
              <a:gd name="connsiteX117" fmla="*/ 5045825 w 7331857"/>
              <a:gd name="connsiteY117" fmla="*/ 33251 h 1961803"/>
              <a:gd name="connsiteX118" fmla="*/ 5079076 w 7331857"/>
              <a:gd name="connsiteY118" fmla="*/ 16625 h 1961803"/>
              <a:gd name="connsiteX119" fmla="*/ 5112327 w 7331857"/>
              <a:gd name="connsiteY119" fmla="*/ 8313 h 1961803"/>
              <a:gd name="connsiteX120" fmla="*/ 5137265 w 7331857"/>
              <a:gd name="connsiteY120" fmla="*/ 0 h 1961803"/>
              <a:gd name="connsiteX121" fmla="*/ 5228705 w 7331857"/>
              <a:gd name="connsiteY121" fmla="*/ 8313 h 1961803"/>
              <a:gd name="connsiteX122" fmla="*/ 5270269 w 7331857"/>
              <a:gd name="connsiteY122" fmla="*/ 49876 h 1961803"/>
              <a:gd name="connsiteX123" fmla="*/ 5336771 w 7331857"/>
              <a:gd name="connsiteY123" fmla="*/ 108065 h 1961803"/>
              <a:gd name="connsiteX124" fmla="*/ 5370021 w 7331857"/>
              <a:gd name="connsiteY124" fmla="*/ 149629 h 1961803"/>
              <a:gd name="connsiteX125" fmla="*/ 5419898 w 7331857"/>
              <a:gd name="connsiteY125" fmla="*/ 266007 h 1961803"/>
              <a:gd name="connsiteX126" fmla="*/ 5436523 w 7331857"/>
              <a:gd name="connsiteY126" fmla="*/ 299258 h 1961803"/>
              <a:gd name="connsiteX127" fmla="*/ 5444836 w 7331857"/>
              <a:gd name="connsiteY127" fmla="*/ 332509 h 1961803"/>
              <a:gd name="connsiteX128" fmla="*/ 5469774 w 7331857"/>
              <a:gd name="connsiteY128" fmla="*/ 365760 h 1961803"/>
              <a:gd name="connsiteX129" fmla="*/ 5511338 w 7331857"/>
              <a:gd name="connsiteY129" fmla="*/ 423949 h 1961803"/>
              <a:gd name="connsiteX130" fmla="*/ 5552901 w 7331857"/>
              <a:gd name="connsiteY130" fmla="*/ 498763 h 1961803"/>
              <a:gd name="connsiteX131" fmla="*/ 5569527 w 7331857"/>
              <a:gd name="connsiteY131" fmla="*/ 515389 h 1961803"/>
              <a:gd name="connsiteX132" fmla="*/ 5594465 w 7331857"/>
              <a:gd name="connsiteY132" fmla="*/ 573578 h 1961803"/>
              <a:gd name="connsiteX133" fmla="*/ 5619403 w 7331857"/>
              <a:gd name="connsiteY133" fmla="*/ 631767 h 1961803"/>
              <a:gd name="connsiteX134" fmla="*/ 5677592 w 7331857"/>
              <a:gd name="connsiteY134" fmla="*/ 731520 h 1961803"/>
              <a:gd name="connsiteX135" fmla="*/ 5685905 w 7331857"/>
              <a:gd name="connsiteY135" fmla="*/ 756458 h 1961803"/>
              <a:gd name="connsiteX136" fmla="*/ 5752407 w 7331857"/>
              <a:gd name="connsiteY136" fmla="*/ 864523 h 1961803"/>
              <a:gd name="connsiteX137" fmla="*/ 5769032 w 7331857"/>
              <a:gd name="connsiteY137" fmla="*/ 906087 h 1961803"/>
              <a:gd name="connsiteX138" fmla="*/ 5785658 w 7331857"/>
              <a:gd name="connsiteY138" fmla="*/ 931025 h 1961803"/>
              <a:gd name="connsiteX139" fmla="*/ 5810596 w 7331857"/>
              <a:gd name="connsiteY139" fmla="*/ 972589 h 1961803"/>
              <a:gd name="connsiteX140" fmla="*/ 5818909 w 7331857"/>
              <a:gd name="connsiteY140" fmla="*/ 1014153 h 1961803"/>
              <a:gd name="connsiteX141" fmla="*/ 5843847 w 7331857"/>
              <a:gd name="connsiteY141" fmla="*/ 1088967 h 1961803"/>
              <a:gd name="connsiteX142" fmla="*/ 5860472 w 7331857"/>
              <a:gd name="connsiteY142" fmla="*/ 1138843 h 1961803"/>
              <a:gd name="connsiteX143" fmla="*/ 5868785 w 7331857"/>
              <a:gd name="connsiteY143" fmla="*/ 1180407 h 1961803"/>
              <a:gd name="connsiteX144" fmla="*/ 5893723 w 7331857"/>
              <a:gd name="connsiteY144" fmla="*/ 1205345 h 1961803"/>
              <a:gd name="connsiteX145" fmla="*/ 5918661 w 7331857"/>
              <a:gd name="connsiteY145" fmla="*/ 1238596 h 1961803"/>
              <a:gd name="connsiteX146" fmla="*/ 5926974 w 7331857"/>
              <a:gd name="connsiteY146" fmla="*/ 1280160 h 1961803"/>
              <a:gd name="connsiteX147" fmla="*/ 5951912 w 7331857"/>
              <a:gd name="connsiteY147" fmla="*/ 1305098 h 1961803"/>
              <a:gd name="connsiteX148" fmla="*/ 6059978 w 7331857"/>
              <a:gd name="connsiteY148" fmla="*/ 1446414 h 1961803"/>
              <a:gd name="connsiteX149" fmla="*/ 6093229 w 7331857"/>
              <a:gd name="connsiteY149" fmla="*/ 1479665 h 1961803"/>
              <a:gd name="connsiteX150" fmla="*/ 6118167 w 7331857"/>
              <a:gd name="connsiteY150" fmla="*/ 1504603 h 1961803"/>
              <a:gd name="connsiteX151" fmla="*/ 6168043 w 7331857"/>
              <a:gd name="connsiteY151" fmla="*/ 1571105 h 1961803"/>
              <a:gd name="connsiteX152" fmla="*/ 6209607 w 7331857"/>
              <a:gd name="connsiteY152" fmla="*/ 1620982 h 1961803"/>
              <a:gd name="connsiteX153" fmla="*/ 6217920 w 7331857"/>
              <a:gd name="connsiteY153" fmla="*/ 1645920 h 1961803"/>
              <a:gd name="connsiteX154" fmla="*/ 6276109 w 7331857"/>
              <a:gd name="connsiteY154" fmla="*/ 1729047 h 1961803"/>
              <a:gd name="connsiteX155" fmla="*/ 6292734 w 7331857"/>
              <a:gd name="connsiteY155" fmla="*/ 1762298 h 1961803"/>
              <a:gd name="connsiteX156" fmla="*/ 6301047 w 7331857"/>
              <a:gd name="connsiteY156" fmla="*/ 1787236 h 1961803"/>
              <a:gd name="connsiteX157" fmla="*/ 6317672 w 7331857"/>
              <a:gd name="connsiteY157" fmla="*/ 1803862 h 1961803"/>
              <a:gd name="connsiteX158" fmla="*/ 6342611 w 7331857"/>
              <a:gd name="connsiteY158" fmla="*/ 1837113 h 1961803"/>
              <a:gd name="connsiteX159" fmla="*/ 6367549 w 7331857"/>
              <a:gd name="connsiteY159" fmla="*/ 1853738 h 1961803"/>
              <a:gd name="connsiteX160" fmla="*/ 6625243 w 7331857"/>
              <a:gd name="connsiteY160" fmla="*/ 1862051 h 1961803"/>
              <a:gd name="connsiteX161" fmla="*/ 6941127 w 7331857"/>
              <a:gd name="connsiteY161" fmla="*/ 1878676 h 1961803"/>
              <a:gd name="connsiteX162" fmla="*/ 7024254 w 7331857"/>
              <a:gd name="connsiteY162" fmla="*/ 1903614 h 1961803"/>
              <a:gd name="connsiteX163" fmla="*/ 7165571 w 7331857"/>
              <a:gd name="connsiteY163" fmla="*/ 1911927 h 1961803"/>
              <a:gd name="connsiteX164" fmla="*/ 7290261 w 7331857"/>
              <a:gd name="connsiteY164" fmla="*/ 1945178 h 1961803"/>
              <a:gd name="connsiteX165" fmla="*/ 7331825 w 7331857"/>
              <a:gd name="connsiteY16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896196 w 7331857"/>
              <a:gd name="connsiteY111" fmla="*/ 157942 h 1961803"/>
              <a:gd name="connsiteX112" fmla="*/ 4929447 w 7331857"/>
              <a:gd name="connsiteY112" fmla="*/ 124691 h 1961803"/>
              <a:gd name="connsiteX113" fmla="*/ 4946072 w 7331857"/>
              <a:gd name="connsiteY113" fmla="*/ 108065 h 1961803"/>
              <a:gd name="connsiteX114" fmla="*/ 4962698 w 7331857"/>
              <a:gd name="connsiteY114" fmla="*/ 91440 h 1961803"/>
              <a:gd name="connsiteX115" fmla="*/ 4995949 w 7331857"/>
              <a:gd name="connsiteY115" fmla="*/ 49876 h 1961803"/>
              <a:gd name="connsiteX116" fmla="*/ 5045825 w 7331857"/>
              <a:gd name="connsiteY116" fmla="*/ 33251 h 1961803"/>
              <a:gd name="connsiteX117" fmla="*/ 5079076 w 7331857"/>
              <a:gd name="connsiteY117" fmla="*/ 16625 h 1961803"/>
              <a:gd name="connsiteX118" fmla="*/ 5112327 w 7331857"/>
              <a:gd name="connsiteY118" fmla="*/ 8313 h 1961803"/>
              <a:gd name="connsiteX119" fmla="*/ 5137265 w 7331857"/>
              <a:gd name="connsiteY119" fmla="*/ 0 h 1961803"/>
              <a:gd name="connsiteX120" fmla="*/ 5228705 w 7331857"/>
              <a:gd name="connsiteY120" fmla="*/ 8313 h 1961803"/>
              <a:gd name="connsiteX121" fmla="*/ 5270269 w 7331857"/>
              <a:gd name="connsiteY121" fmla="*/ 49876 h 1961803"/>
              <a:gd name="connsiteX122" fmla="*/ 5336771 w 7331857"/>
              <a:gd name="connsiteY122" fmla="*/ 108065 h 1961803"/>
              <a:gd name="connsiteX123" fmla="*/ 5370021 w 7331857"/>
              <a:gd name="connsiteY123" fmla="*/ 149629 h 1961803"/>
              <a:gd name="connsiteX124" fmla="*/ 5419898 w 7331857"/>
              <a:gd name="connsiteY124" fmla="*/ 266007 h 1961803"/>
              <a:gd name="connsiteX125" fmla="*/ 5436523 w 7331857"/>
              <a:gd name="connsiteY125" fmla="*/ 299258 h 1961803"/>
              <a:gd name="connsiteX126" fmla="*/ 5444836 w 7331857"/>
              <a:gd name="connsiteY126" fmla="*/ 332509 h 1961803"/>
              <a:gd name="connsiteX127" fmla="*/ 5469774 w 7331857"/>
              <a:gd name="connsiteY127" fmla="*/ 365760 h 1961803"/>
              <a:gd name="connsiteX128" fmla="*/ 5511338 w 7331857"/>
              <a:gd name="connsiteY128" fmla="*/ 423949 h 1961803"/>
              <a:gd name="connsiteX129" fmla="*/ 5552901 w 7331857"/>
              <a:gd name="connsiteY129" fmla="*/ 498763 h 1961803"/>
              <a:gd name="connsiteX130" fmla="*/ 5569527 w 7331857"/>
              <a:gd name="connsiteY130" fmla="*/ 515389 h 1961803"/>
              <a:gd name="connsiteX131" fmla="*/ 5594465 w 7331857"/>
              <a:gd name="connsiteY131" fmla="*/ 573578 h 1961803"/>
              <a:gd name="connsiteX132" fmla="*/ 5619403 w 7331857"/>
              <a:gd name="connsiteY132" fmla="*/ 631767 h 1961803"/>
              <a:gd name="connsiteX133" fmla="*/ 5677592 w 7331857"/>
              <a:gd name="connsiteY133" fmla="*/ 731520 h 1961803"/>
              <a:gd name="connsiteX134" fmla="*/ 5685905 w 7331857"/>
              <a:gd name="connsiteY134" fmla="*/ 756458 h 1961803"/>
              <a:gd name="connsiteX135" fmla="*/ 5752407 w 7331857"/>
              <a:gd name="connsiteY135" fmla="*/ 864523 h 1961803"/>
              <a:gd name="connsiteX136" fmla="*/ 5769032 w 7331857"/>
              <a:gd name="connsiteY136" fmla="*/ 906087 h 1961803"/>
              <a:gd name="connsiteX137" fmla="*/ 5785658 w 7331857"/>
              <a:gd name="connsiteY137" fmla="*/ 931025 h 1961803"/>
              <a:gd name="connsiteX138" fmla="*/ 5810596 w 7331857"/>
              <a:gd name="connsiteY138" fmla="*/ 972589 h 1961803"/>
              <a:gd name="connsiteX139" fmla="*/ 5818909 w 7331857"/>
              <a:gd name="connsiteY139" fmla="*/ 1014153 h 1961803"/>
              <a:gd name="connsiteX140" fmla="*/ 5843847 w 7331857"/>
              <a:gd name="connsiteY140" fmla="*/ 1088967 h 1961803"/>
              <a:gd name="connsiteX141" fmla="*/ 5860472 w 7331857"/>
              <a:gd name="connsiteY141" fmla="*/ 1138843 h 1961803"/>
              <a:gd name="connsiteX142" fmla="*/ 5868785 w 7331857"/>
              <a:gd name="connsiteY142" fmla="*/ 1180407 h 1961803"/>
              <a:gd name="connsiteX143" fmla="*/ 5893723 w 7331857"/>
              <a:gd name="connsiteY143" fmla="*/ 1205345 h 1961803"/>
              <a:gd name="connsiteX144" fmla="*/ 5918661 w 7331857"/>
              <a:gd name="connsiteY144" fmla="*/ 1238596 h 1961803"/>
              <a:gd name="connsiteX145" fmla="*/ 5926974 w 7331857"/>
              <a:gd name="connsiteY145" fmla="*/ 1280160 h 1961803"/>
              <a:gd name="connsiteX146" fmla="*/ 5951912 w 7331857"/>
              <a:gd name="connsiteY146" fmla="*/ 1305098 h 1961803"/>
              <a:gd name="connsiteX147" fmla="*/ 6059978 w 7331857"/>
              <a:gd name="connsiteY147" fmla="*/ 1446414 h 1961803"/>
              <a:gd name="connsiteX148" fmla="*/ 6093229 w 7331857"/>
              <a:gd name="connsiteY148" fmla="*/ 1479665 h 1961803"/>
              <a:gd name="connsiteX149" fmla="*/ 6118167 w 7331857"/>
              <a:gd name="connsiteY149" fmla="*/ 1504603 h 1961803"/>
              <a:gd name="connsiteX150" fmla="*/ 6168043 w 7331857"/>
              <a:gd name="connsiteY150" fmla="*/ 1571105 h 1961803"/>
              <a:gd name="connsiteX151" fmla="*/ 6209607 w 7331857"/>
              <a:gd name="connsiteY151" fmla="*/ 1620982 h 1961803"/>
              <a:gd name="connsiteX152" fmla="*/ 6217920 w 7331857"/>
              <a:gd name="connsiteY152" fmla="*/ 1645920 h 1961803"/>
              <a:gd name="connsiteX153" fmla="*/ 6276109 w 7331857"/>
              <a:gd name="connsiteY153" fmla="*/ 1729047 h 1961803"/>
              <a:gd name="connsiteX154" fmla="*/ 6292734 w 7331857"/>
              <a:gd name="connsiteY154" fmla="*/ 1762298 h 1961803"/>
              <a:gd name="connsiteX155" fmla="*/ 6301047 w 7331857"/>
              <a:gd name="connsiteY155" fmla="*/ 1787236 h 1961803"/>
              <a:gd name="connsiteX156" fmla="*/ 6317672 w 7331857"/>
              <a:gd name="connsiteY156" fmla="*/ 1803862 h 1961803"/>
              <a:gd name="connsiteX157" fmla="*/ 6342611 w 7331857"/>
              <a:gd name="connsiteY157" fmla="*/ 1837113 h 1961803"/>
              <a:gd name="connsiteX158" fmla="*/ 6367549 w 7331857"/>
              <a:gd name="connsiteY158" fmla="*/ 1853738 h 1961803"/>
              <a:gd name="connsiteX159" fmla="*/ 6625243 w 7331857"/>
              <a:gd name="connsiteY159" fmla="*/ 1862051 h 1961803"/>
              <a:gd name="connsiteX160" fmla="*/ 6941127 w 7331857"/>
              <a:gd name="connsiteY160" fmla="*/ 1878676 h 1961803"/>
              <a:gd name="connsiteX161" fmla="*/ 7024254 w 7331857"/>
              <a:gd name="connsiteY161" fmla="*/ 1903614 h 1961803"/>
              <a:gd name="connsiteX162" fmla="*/ 7165571 w 7331857"/>
              <a:gd name="connsiteY162" fmla="*/ 1911927 h 1961803"/>
              <a:gd name="connsiteX163" fmla="*/ 7290261 w 7331857"/>
              <a:gd name="connsiteY163" fmla="*/ 1945178 h 1961803"/>
              <a:gd name="connsiteX164" fmla="*/ 7331825 w 7331857"/>
              <a:gd name="connsiteY16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46072 w 7331857"/>
              <a:gd name="connsiteY112" fmla="*/ 108065 h 1961803"/>
              <a:gd name="connsiteX113" fmla="*/ 4962698 w 7331857"/>
              <a:gd name="connsiteY113" fmla="*/ 91440 h 1961803"/>
              <a:gd name="connsiteX114" fmla="*/ 4995949 w 7331857"/>
              <a:gd name="connsiteY114" fmla="*/ 49876 h 1961803"/>
              <a:gd name="connsiteX115" fmla="*/ 5045825 w 7331857"/>
              <a:gd name="connsiteY115" fmla="*/ 33251 h 1961803"/>
              <a:gd name="connsiteX116" fmla="*/ 5079076 w 7331857"/>
              <a:gd name="connsiteY116" fmla="*/ 16625 h 1961803"/>
              <a:gd name="connsiteX117" fmla="*/ 5112327 w 7331857"/>
              <a:gd name="connsiteY117" fmla="*/ 8313 h 1961803"/>
              <a:gd name="connsiteX118" fmla="*/ 5137265 w 7331857"/>
              <a:gd name="connsiteY118" fmla="*/ 0 h 1961803"/>
              <a:gd name="connsiteX119" fmla="*/ 5228705 w 7331857"/>
              <a:gd name="connsiteY119" fmla="*/ 8313 h 1961803"/>
              <a:gd name="connsiteX120" fmla="*/ 5270269 w 7331857"/>
              <a:gd name="connsiteY120" fmla="*/ 49876 h 1961803"/>
              <a:gd name="connsiteX121" fmla="*/ 5336771 w 7331857"/>
              <a:gd name="connsiteY121" fmla="*/ 108065 h 1961803"/>
              <a:gd name="connsiteX122" fmla="*/ 5370021 w 7331857"/>
              <a:gd name="connsiteY122" fmla="*/ 149629 h 1961803"/>
              <a:gd name="connsiteX123" fmla="*/ 5419898 w 7331857"/>
              <a:gd name="connsiteY123" fmla="*/ 266007 h 1961803"/>
              <a:gd name="connsiteX124" fmla="*/ 5436523 w 7331857"/>
              <a:gd name="connsiteY124" fmla="*/ 299258 h 1961803"/>
              <a:gd name="connsiteX125" fmla="*/ 5444836 w 7331857"/>
              <a:gd name="connsiteY125" fmla="*/ 332509 h 1961803"/>
              <a:gd name="connsiteX126" fmla="*/ 5469774 w 7331857"/>
              <a:gd name="connsiteY126" fmla="*/ 365760 h 1961803"/>
              <a:gd name="connsiteX127" fmla="*/ 5511338 w 7331857"/>
              <a:gd name="connsiteY127" fmla="*/ 423949 h 1961803"/>
              <a:gd name="connsiteX128" fmla="*/ 5552901 w 7331857"/>
              <a:gd name="connsiteY128" fmla="*/ 498763 h 1961803"/>
              <a:gd name="connsiteX129" fmla="*/ 5569527 w 7331857"/>
              <a:gd name="connsiteY129" fmla="*/ 515389 h 1961803"/>
              <a:gd name="connsiteX130" fmla="*/ 5594465 w 7331857"/>
              <a:gd name="connsiteY130" fmla="*/ 573578 h 1961803"/>
              <a:gd name="connsiteX131" fmla="*/ 5619403 w 7331857"/>
              <a:gd name="connsiteY131" fmla="*/ 631767 h 1961803"/>
              <a:gd name="connsiteX132" fmla="*/ 5677592 w 7331857"/>
              <a:gd name="connsiteY132" fmla="*/ 731520 h 1961803"/>
              <a:gd name="connsiteX133" fmla="*/ 5685905 w 7331857"/>
              <a:gd name="connsiteY133" fmla="*/ 756458 h 1961803"/>
              <a:gd name="connsiteX134" fmla="*/ 5752407 w 7331857"/>
              <a:gd name="connsiteY134" fmla="*/ 864523 h 1961803"/>
              <a:gd name="connsiteX135" fmla="*/ 5769032 w 7331857"/>
              <a:gd name="connsiteY135" fmla="*/ 906087 h 1961803"/>
              <a:gd name="connsiteX136" fmla="*/ 5785658 w 7331857"/>
              <a:gd name="connsiteY136" fmla="*/ 931025 h 1961803"/>
              <a:gd name="connsiteX137" fmla="*/ 5810596 w 7331857"/>
              <a:gd name="connsiteY137" fmla="*/ 972589 h 1961803"/>
              <a:gd name="connsiteX138" fmla="*/ 5818909 w 7331857"/>
              <a:gd name="connsiteY138" fmla="*/ 1014153 h 1961803"/>
              <a:gd name="connsiteX139" fmla="*/ 5843847 w 7331857"/>
              <a:gd name="connsiteY139" fmla="*/ 1088967 h 1961803"/>
              <a:gd name="connsiteX140" fmla="*/ 5860472 w 7331857"/>
              <a:gd name="connsiteY140" fmla="*/ 1138843 h 1961803"/>
              <a:gd name="connsiteX141" fmla="*/ 5868785 w 7331857"/>
              <a:gd name="connsiteY141" fmla="*/ 1180407 h 1961803"/>
              <a:gd name="connsiteX142" fmla="*/ 5893723 w 7331857"/>
              <a:gd name="connsiteY142" fmla="*/ 1205345 h 1961803"/>
              <a:gd name="connsiteX143" fmla="*/ 5918661 w 7331857"/>
              <a:gd name="connsiteY143" fmla="*/ 1238596 h 1961803"/>
              <a:gd name="connsiteX144" fmla="*/ 5926974 w 7331857"/>
              <a:gd name="connsiteY144" fmla="*/ 1280160 h 1961803"/>
              <a:gd name="connsiteX145" fmla="*/ 5951912 w 7331857"/>
              <a:gd name="connsiteY145" fmla="*/ 1305098 h 1961803"/>
              <a:gd name="connsiteX146" fmla="*/ 6059978 w 7331857"/>
              <a:gd name="connsiteY146" fmla="*/ 1446414 h 1961803"/>
              <a:gd name="connsiteX147" fmla="*/ 6093229 w 7331857"/>
              <a:gd name="connsiteY147" fmla="*/ 1479665 h 1961803"/>
              <a:gd name="connsiteX148" fmla="*/ 6118167 w 7331857"/>
              <a:gd name="connsiteY148" fmla="*/ 1504603 h 1961803"/>
              <a:gd name="connsiteX149" fmla="*/ 6168043 w 7331857"/>
              <a:gd name="connsiteY149" fmla="*/ 1571105 h 1961803"/>
              <a:gd name="connsiteX150" fmla="*/ 6209607 w 7331857"/>
              <a:gd name="connsiteY150" fmla="*/ 1620982 h 1961803"/>
              <a:gd name="connsiteX151" fmla="*/ 6217920 w 7331857"/>
              <a:gd name="connsiteY151" fmla="*/ 1645920 h 1961803"/>
              <a:gd name="connsiteX152" fmla="*/ 6276109 w 7331857"/>
              <a:gd name="connsiteY152" fmla="*/ 1729047 h 1961803"/>
              <a:gd name="connsiteX153" fmla="*/ 6292734 w 7331857"/>
              <a:gd name="connsiteY153" fmla="*/ 1762298 h 1961803"/>
              <a:gd name="connsiteX154" fmla="*/ 6301047 w 7331857"/>
              <a:gd name="connsiteY154" fmla="*/ 1787236 h 1961803"/>
              <a:gd name="connsiteX155" fmla="*/ 6317672 w 7331857"/>
              <a:gd name="connsiteY155" fmla="*/ 1803862 h 1961803"/>
              <a:gd name="connsiteX156" fmla="*/ 6342611 w 7331857"/>
              <a:gd name="connsiteY156" fmla="*/ 1837113 h 1961803"/>
              <a:gd name="connsiteX157" fmla="*/ 6367549 w 7331857"/>
              <a:gd name="connsiteY157" fmla="*/ 1853738 h 1961803"/>
              <a:gd name="connsiteX158" fmla="*/ 6625243 w 7331857"/>
              <a:gd name="connsiteY158" fmla="*/ 1862051 h 1961803"/>
              <a:gd name="connsiteX159" fmla="*/ 6941127 w 7331857"/>
              <a:gd name="connsiteY159" fmla="*/ 1878676 h 1961803"/>
              <a:gd name="connsiteX160" fmla="*/ 7024254 w 7331857"/>
              <a:gd name="connsiteY160" fmla="*/ 1903614 h 1961803"/>
              <a:gd name="connsiteX161" fmla="*/ 7165571 w 7331857"/>
              <a:gd name="connsiteY161" fmla="*/ 1911927 h 1961803"/>
              <a:gd name="connsiteX162" fmla="*/ 7290261 w 7331857"/>
              <a:gd name="connsiteY162" fmla="*/ 1945178 h 1961803"/>
              <a:gd name="connsiteX163" fmla="*/ 7331825 w 7331857"/>
              <a:gd name="connsiteY16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62698 w 7331857"/>
              <a:gd name="connsiteY112" fmla="*/ 91440 h 1961803"/>
              <a:gd name="connsiteX113" fmla="*/ 4995949 w 7331857"/>
              <a:gd name="connsiteY113" fmla="*/ 49876 h 1961803"/>
              <a:gd name="connsiteX114" fmla="*/ 5045825 w 7331857"/>
              <a:gd name="connsiteY114" fmla="*/ 33251 h 1961803"/>
              <a:gd name="connsiteX115" fmla="*/ 5079076 w 7331857"/>
              <a:gd name="connsiteY115" fmla="*/ 16625 h 1961803"/>
              <a:gd name="connsiteX116" fmla="*/ 5112327 w 7331857"/>
              <a:gd name="connsiteY116" fmla="*/ 8313 h 1961803"/>
              <a:gd name="connsiteX117" fmla="*/ 5137265 w 7331857"/>
              <a:gd name="connsiteY117" fmla="*/ 0 h 1961803"/>
              <a:gd name="connsiteX118" fmla="*/ 5228705 w 7331857"/>
              <a:gd name="connsiteY118" fmla="*/ 8313 h 1961803"/>
              <a:gd name="connsiteX119" fmla="*/ 5270269 w 7331857"/>
              <a:gd name="connsiteY119" fmla="*/ 49876 h 1961803"/>
              <a:gd name="connsiteX120" fmla="*/ 5336771 w 7331857"/>
              <a:gd name="connsiteY120" fmla="*/ 108065 h 1961803"/>
              <a:gd name="connsiteX121" fmla="*/ 5370021 w 7331857"/>
              <a:gd name="connsiteY121" fmla="*/ 149629 h 1961803"/>
              <a:gd name="connsiteX122" fmla="*/ 5419898 w 7331857"/>
              <a:gd name="connsiteY122" fmla="*/ 266007 h 1961803"/>
              <a:gd name="connsiteX123" fmla="*/ 5436523 w 7331857"/>
              <a:gd name="connsiteY123" fmla="*/ 299258 h 1961803"/>
              <a:gd name="connsiteX124" fmla="*/ 5444836 w 7331857"/>
              <a:gd name="connsiteY124" fmla="*/ 332509 h 1961803"/>
              <a:gd name="connsiteX125" fmla="*/ 5469774 w 7331857"/>
              <a:gd name="connsiteY125" fmla="*/ 365760 h 1961803"/>
              <a:gd name="connsiteX126" fmla="*/ 5511338 w 7331857"/>
              <a:gd name="connsiteY126" fmla="*/ 423949 h 1961803"/>
              <a:gd name="connsiteX127" fmla="*/ 5552901 w 7331857"/>
              <a:gd name="connsiteY127" fmla="*/ 498763 h 1961803"/>
              <a:gd name="connsiteX128" fmla="*/ 5569527 w 7331857"/>
              <a:gd name="connsiteY128" fmla="*/ 515389 h 1961803"/>
              <a:gd name="connsiteX129" fmla="*/ 5594465 w 7331857"/>
              <a:gd name="connsiteY129" fmla="*/ 573578 h 1961803"/>
              <a:gd name="connsiteX130" fmla="*/ 5619403 w 7331857"/>
              <a:gd name="connsiteY130" fmla="*/ 631767 h 1961803"/>
              <a:gd name="connsiteX131" fmla="*/ 5677592 w 7331857"/>
              <a:gd name="connsiteY131" fmla="*/ 731520 h 1961803"/>
              <a:gd name="connsiteX132" fmla="*/ 5685905 w 7331857"/>
              <a:gd name="connsiteY132" fmla="*/ 756458 h 1961803"/>
              <a:gd name="connsiteX133" fmla="*/ 5752407 w 7331857"/>
              <a:gd name="connsiteY133" fmla="*/ 864523 h 1961803"/>
              <a:gd name="connsiteX134" fmla="*/ 5769032 w 7331857"/>
              <a:gd name="connsiteY134" fmla="*/ 906087 h 1961803"/>
              <a:gd name="connsiteX135" fmla="*/ 5785658 w 7331857"/>
              <a:gd name="connsiteY135" fmla="*/ 931025 h 1961803"/>
              <a:gd name="connsiteX136" fmla="*/ 5810596 w 7331857"/>
              <a:gd name="connsiteY136" fmla="*/ 972589 h 1961803"/>
              <a:gd name="connsiteX137" fmla="*/ 5818909 w 7331857"/>
              <a:gd name="connsiteY137" fmla="*/ 1014153 h 1961803"/>
              <a:gd name="connsiteX138" fmla="*/ 5843847 w 7331857"/>
              <a:gd name="connsiteY138" fmla="*/ 1088967 h 1961803"/>
              <a:gd name="connsiteX139" fmla="*/ 5860472 w 7331857"/>
              <a:gd name="connsiteY139" fmla="*/ 1138843 h 1961803"/>
              <a:gd name="connsiteX140" fmla="*/ 5868785 w 7331857"/>
              <a:gd name="connsiteY140" fmla="*/ 1180407 h 1961803"/>
              <a:gd name="connsiteX141" fmla="*/ 5893723 w 7331857"/>
              <a:gd name="connsiteY141" fmla="*/ 1205345 h 1961803"/>
              <a:gd name="connsiteX142" fmla="*/ 5918661 w 7331857"/>
              <a:gd name="connsiteY142" fmla="*/ 1238596 h 1961803"/>
              <a:gd name="connsiteX143" fmla="*/ 5926974 w 7331857"/>
              <a:gd name="connsiteY143" fmla="*/ 1280160 h 1961803"/>
              <a:gd name="connsiteX144" fmla="*/ 5951912 w 7331857"/>
              <a:gd name="connsiteY144" fmla="*/ 1305098 h 1961803"/>
              <a:gd name="connsiteX145" fmla="*/ 6059978 w 7331857"/>
              <a:gd name="connsiteY145" fmla="*/ 1446414 h 1961803"/>
              <a:gd name="connsiteX146" fmla="*/ 6093229 w 7331857"/>
              <a:gd name="connsiteY146" fmla="*/ 1479665 h 1961803"/>
              <a:gd name="connsiteX147" fmla="*/ 6118167 w 7331857"/>
              <a:gd name="connsiteY147" fmla="*/ 1504603 h 1961803"/>
              <a:gd name="connsiteX148" fmla="*/ 6168043 w 7331857"/>
              <a:gd name="connsiteY148" fmla="*/ 1571105 h 1961803"/>
              <a:gd name="connsiteX149" fmla="*/ 6209607 w 7331857"/>
              <a:gd name="connsiteY149" fmla="*/ 1620982 h 1961803"/>
              <a:gd name="connsiteX150" fmla="*/ 6217920 w 7331857"/>
              <a:gd name="connsiteY150" fmla="*/ 1645920 h 1961803"/>
              <a:gd name="connsiteX151" fmla="*/ 6276109 w 7331857"/>
              <a:gd name="connsiteY151" fmla="*/ 1729047 h 1961803"/>
              <a:gd name="connsiteX152" fmla="*/ 6292734 w 7331857"/>
              <a:gd name="connsiteY152" fmla="*/ 1762298 h 1961803"/>
              <a:gd name="connsiteX153" fmla="*/ 6301047 w 7331857"/>
              <a:gd name="connsiteY153" fmla="*/ 1787236 h 1961803"/>
              <a:gd name="connsiteX154" fmla="*/ 6317672 w 7331857"/>
              <a:gd name="connsiteY154" fmla="*/ 1803862 h 1961803"/>
              <a:gd name="connsiteX155" fmla="*/ 6342611 w 7331857"/>
              <a:gd name="connsiteY155" fmla="*/ 1837113 h 1961803"/>
              <a:gd name="connsiteX156" fmla="*/ 6367549 w 7331857"/>
              <a:gd name="connsiteY156" fmla="*/ 1853738 h 1961803"/>
              <a:gd name="connsiteX157" fmla="*/ 6625243 w 7331857"/>
              <a:gd name="connsiteY157" fmla="*/ 1862051 h 1961803"/>
              <a:gd name="connsiteX158" fmla="*/ 6941127 w 7331857"/>
              <a:gd name="connsiteY158" fmla="*/ 1878676 h 1961803"/>
              <a:gd name="connsiteX159" fmla="*/ 7024254 w 7331857"/>
              <a:gd name="connsiteY159" fmla="*/ 1903614 h 1961803"/>
              <a:gd name="connsiteX160" fmla="*/ 7165571 w 7331857"/>
              <a:gd name="connsiteY160" fmla="*/ 1911927 h 1961803"/>
              <a:gd name="connsiteX161" fmla="*/ 7290261 w 7331857"/>
              <a:gd name="connsiteY161" fmla="*/ 1945178 h 1961803"/>
              <a:gd name="connsiteX162" fmla="*/ 7331825 w 7331857"/>
              <a:gd name="connsiteY16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62698 w 7331857"/>
              <a:gd name="connsiteY112" fmla="*/ 91440 h 1961803"/>
              <a:gd name="connsiteX113" fmla="*/ 5045825 w 7331857"/>
              <a:gd name="connsiteY113" fmla="*/ 33251 h 1961803"/>
              <a:gd name="connsiteX114" fmla="*/ 5079076 w 7331857"/>
              <a:gd name="connsiteY114" fmla="*/ 16625 h 1961803"/>
              <a:gd name="connsiteX115" fmla="*/ 5112327 w 7331857"/>
              <a:gd name="connsiteY115" fmla="*/ 8313 h 1961803"/>
              <a:gd name="connsiteX116" fmla="*/ 5137265 w 7331857"/>
              <a:gd name="connsiteY116" fmla="*/ 0 h 1961803"/>
              <a:gd name="connsiteX117" fmla="*/ 5228705 w 7331857"/>
              <a:gd name="connsiteY117" fmla="*/ 8313 h 1961803"/>
              <a:gd name="connsiteX118" fmla="*/ 5270269 w 7331857"/>
              <a:gd name="connsiteY118" fmla="*/ 49876 h 1961803"/>
              <a:gd name="connsiteX119" fmla="*/ 5336771 w 7331857"/>
              <a:gd name="connsiteY119" fmla="*/ 108065 h 1961803"/>
              <a:gd name="connsiteX120" fmla="*/ 5370021 w 7331857"/>
              <a:gd name="connsiteY120" fmla="*/ 149629 h 1961803"/>
              <a:gd name="connsiteX121" fmla="*/ 5419898 w 7331857"/>
              <a:gd name="connsiteY121" fmla="*/ 266007 h 1961803"/>
              <a:gd name="connsiteX122" fmla="*/ 5436523 w 7331857"/>
              <a:gd name="connsiteY122" fmla="*/ 299258 h 1961803"/>
              <a:gd name="connsiteX123" fmla="*/ 5444836 w 7331857"/>
              <a:gd name="connsiteY123" fmla="*/ 332509 h 1961803"/>
              <a:gd name="connsiteX124" fmla="*/ 5469774 w 7331857"/>
              <a:gd name="connsiteY124" fmla="*/ 365760 h 1961803"/>
              <a:gd name="connsiteX125" fmla="*/ 5511338 w 7331857"/>
              <a:gd name="connsiteY125" fmla="*/ 423949 h 1961803"/>
              <a:gd name="connsiteX126" fmla="*/ 5552901 w 7331857"/>
              <a:gd name="connsiteY126" fmla="*/ 498763 h 1961803"/>
              <a:gd name="connsiteX127" fmla="*/ 5569527 w 7331857"/>
              <a:gd name="connsiteY127" fmla="*/ 515389 h 1961803"/>
              <a:gd name="connsiteX128" fmla="*/ 5594465 w 7331857"/>
              <a:gd name="connsiteY128" fmla="*/ 573578 h 1961803"/>
              <a:gd name="connsiteX129" fmla="*/ 5619403 w 7331857"/>
              <a:gd name="connsiteY129" fmla="*/ 631767 h 1961803"/>
              <a:gd name="connsiteX130" fmla="*/ 5677592 w 7331857"/>
              <a:gd name="connsiteY130" fmla="*/ 731520 h 1961803"/>
              <a:gd name="connsiteX131" fmla="*/ 5685905 w 7331857"/>
              <a:gd name="connsiteY131" fmla="*/ 756458 h 1961803"/>
              <a:gd name="connsiteX132" fmla="*/ 5752407 w 7331857"/>
              <a:gd name="connsiteY132" fmla="*/ 864523 h 1961803"/>
              <a:gd name="connsiteX133" fmla="*/ 5769032 w 7331857"/>
              <a:gd name="connsiteY133" fmla="*/ 906087 h 1961803"/>
              <a:gd name="connsiteX134" fmla="*/ 5785658 w 7331857"/>
              <a:gd name="connsiteY134" fmla="*/ 931025 h 1961803"/>
              <a:gd name="connsiteX135" fmla="*/ 5810596 w 7331857"/>
              <a:gd name="connsiteY135" fmla="*/ 972589 h 1961803"/>
              <a:gd name="connsiteX136" fmla="*/ 5818909 w 7331857"/>
              <a:gd name="connsiteY136" fmla="*/ 1014153 h 1961803"/>
              <a:gd name="connsiteX137" fmla="*/ 5843847 w 7331857"/>
              <a:gd name="connsiteY137" fmla="*/ 1088967 h 1961803"/>
              <a:gd name="connsiteX138" fmla="*/ 5860472 w 7331857"/>
              <a:gd name="connsiteY138" fmla="*/ 1138843 h 1961803"/>
              <a:gd name="connsiteX139" fmla="*/ 5868785 w 7331857"/>
              <a:gd name="connsiteY139" fmla="*/ 1180407 h 1961803"/>
              <a:gd name="connsiteX140" fmla="*/ 5893723 w 7331857"/>
              <a:gd name="connsiteY140" fmla="*/ 1205345 h 1961803"/>
              <a:gd name="connsiteX141" fmla="*/ 5918661 w 7331857"/>
              <a:gd name="connsiteY141" fmla="*/ 1238596 h 1961803"/>
              <a:gd name="connsiteX142" fmla="*/ 5926974 w 7331857"/>
              <a:gd name="connsiteY142" fmla="*/ 1280160 h 1961803"/>
              <a:gd name="connsiteX143" fmla="*/ 5951912 w 7331857"/>
              <a:gd name="connsiteY143" fmla="*/ 1305098 h 1961803"/>
              <a:gd name="connsiteX144" fmla="*/ 6059978 w 7331857"/>
              <a:gd name="connsiteY144" fmla="*/ 1446414 h 1961803"/>
              <a:gd name="connsiteX145" fmla="*/ 6093229 w 7331857"/>
              <a:gd name="connsiteY145" fmla="*/ 1479665 h 1961803"/>
              <a:gd name="connsiteX146" fmla="*/ 6118167 w 7331857"/>
              <a:gd name="connsiteY146" fmla="*/ 1504603 h 1961803"/>
              <a:gd name="connsiteX147" fmla="*/ 6168043 w 7331857"/>
              <a:gd name="connsiteY147" fmla="*/ 1571105 h 1961803"/>
              <a:gd name="connsiteX148" fmla="*/ 6209607 w 7331857"/>
              <a:gd name="connsiteY148" fmla="*/ 1620982 h 1961803"/>
              <a:gd name="connsiteX149" fmla="*/ 6217920 w 7331857"/>
              <a:gd name="connsiteY149" fmla="*/ 1645920 h 1961803"/>
              <a:gd name="connsiteX150" fmla="*/ 6276109 w 7331857"/>
              <a:gd name="connsiteY150" fmla="*/ 1729047 h 1961803"/>
              <a:gd name="connsiteX151" fmla="*/ 6292734 w 7331857"/>
              <a:gd name="connsiteY151" fmla="*/ 1762298 h 1961803"/>
              <a:gd name="connsiteX152" fmla="*/ 6301047 w 7331857"/>
              <a:gd name="connsiteY152" fmla="*/ 1787236 h 1961803"/>
              <a:gd name="connsiteX153" fmla="*/ 6317672 w 7331857"/>
              <a:gd name="connsiteY153" fmla="*/ 1803862 h 1961803"/>
              <a:gd name="connsiteX154" fmla="*/ 6342611 w 7331857"/>
              <a:gd name="connsiteY154" fmla="*/ 1837113 h 1961803"/>
              <a:gd name="connsiteX155" fmla="*/ 6367549 w 7331857"/>
              <a:gd name="connsiteY155" fmla="*/ 1853738 h 1961803"/>
              <a:gd name="connsiteX156" fmla="*/ 6625243 w 7331857"/>
              <a:gd name="connsiteY156" fmla="*/ 1862051 h 1961803"/>
              <a:gd name="connsiteX157" fmla="*/ 6941127 w 7331857"/>
              <a:gd name="connsiteY157" fmla="*/ 1878676 h 1961803"/>
              <a:gd name="connsiteX158" fmla="*/ 7024254 w 7331857"/>
              <a:gd name="connsiteY158" fmla="*/ 1903614 h 1961803"/>
              <a:gd name="connsiteX159" fmla="*/ 7165571 w 7331857"/>
              <a:gd name="connsiteY159" fmla="*/ 1911927 h 1961803"/>
              <a:gd name="connsiteX160" fmla="*/ 7290261 w 7331857"/>
              <a:gd name="connsiteY160" fmla="*/ 1945178 h 1961803"/>
              <a:gd name="connsiteX161" fmla="*/ 7331825 w 7331857"/>
              <a:gd name="connsiteY16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62698 w 7331857"/>
              <a:gd name="connsiteY112" fmla="*/ 91440 h 1961803"/>
              <a:gd name="connsiteX113" fmla="*/ 5045825 w 7331857"/>
              <a:gd name="connsiteY113" fmla="*/ 33251 h 1961803"/>
              <a:gd name="connsiteX114" fmla="*/ 5112327 w 7331857"/>
              <a:gd name="connsiteY114" fmla="*/ 8313 h 1961803"/>
              <a:gd name="connsiteX115" fmla="*/ 5137265 w 7331857"/>
              <a:gd name="connsiteY115" fmla="*/ 0 h 1961803"/>
              <a:gd name="connsiteX116" fmla="*/ 5228705 w 7331857"/>
              <a:gd name="connsiteY116" fmla="*/ 8313 h 1961803"/>
              <a:gd name="connsiteX117" fmla="*/ 5270269 w 7331857"/>
              <a:gd name="connsiteY117" fmla="*/ 49876 h 1961803"/>
              <a:gd name="connsiteX118" fmla="*/ 5336771 w 7331857"/>
              <a:gd name="connsiteY118" fmla="*/ 108065 h 1961803"/>
              <a:gd name="connsiteX119" fmla="*/ 5370021 w 7331857"/>
              <a:gd name="connsiteY119" fmla="*/ 149629 h 1961803"/>
              <a:gd name="connsiteX120" fmla="*/ 5419898 w 7331857"/>
              <a:gd name="connsiteY120" fmla="*/ 266007 h 1961803"/>
              <a:gd name="connsiteX121" fmla="*/ 5436523 w 7331857"/>
              <a:gd name="connsiteY121" fmla="*/ 299258 h 1961803"/>
              <a:gd name="connsiteX122" fmla="*/ 5444836 w 7331857"/>
              <a:gd name="connsiteY122" fmla="*/ 332509 h 1961803"/>
              <a:gd name="connsiteX123" fmla="*/ 5469774 w 7331857"/>
              <a:gd name="connsiteY123" fmla="*/ 365760 h 1961803"/>
              <a:gd name="connsiteX124" fmla="*/ 5511338 w 7331857"/>
              <a:gd name="connsiteY124" fmla="*/ 423949 h 1961803"/>
              <a:gd name="connsiteX125" fmla="*/ 5552901 w 7331857"/>
              <a:gd name="connsiteY125" fmla="*/ 498763 h 1961803"/>
              <a:gd name="connsiteX126" fmla="*/ 5569527 w 7331857"/>
              <a:gd name="connsiteY126" fmla="*/ 515389 h 1961803"/>
              <a:gd name="connsiteX127" fmla="*/ 5594465 w 7331857"/>
              <a:gd name="connsiteY127" fmla="*/ 573578 h 1961803"/>
              <a:gd name="connsiteX128" fmla="*/ 5619403 w 7331857"/>
              <a:gd name="connsiteY128" fmla="*/ 631767 h 1961803"/>
              <a:gd name="connsiteX129" fmla="*/ 5677592 w 7331857"/>
              <a:gd name="connsiteY129" fmla="*/ 731520 h 1961803"/>
              <a:gd name="connsiteX130" fmla="*/ 5685905 w 7331857"/>
              <a:gd name="connsiteY130" fmla="*/ 756458 h 1961803"/>
              <a:gd name="connsiteX131" fmla="*/ 5752407 w 7331857"/>
              <a:gd name="connsiteY131" fmla="*/ 864523 h 1961803"/>
              <a:gd name="connsiteX132" fmla="*/ 5769032 w 7331857"/>
              <a:gd name="connsiteY132" fmla="*/ 906087 h 1961803"/>
              <a:gd name="connsiteX133" fmla="*/ 5785658 w 7331857"/>
              <a:gd name="connsiteY133" fmla="*/ 931025 h 1961803"/>
              <a:gd name="connsiteX134" fmla="*/ 5810596 w 7331857"/>
              <a:gd name="connsiteY134" fmla="*/ 972589 h 1961803"/>
              <a:gd name="connsiteX135" fmla="*/ 5818909 w 7331857"/>
              <a:gd name="connsiteY135" fmla="*/ 1014153 h 1961803"/>
              <a:gd name="connsiteX136" fmla="*/ 5843847 w 7331857"/>
              <a:gd name="connsiteY136" fmla="*/ 1088967 h 1961803"/>
              <a:gd name="connsiteX137" fmla="*/ 5860472 w 7331857"/>
              <a:gd name="connsiteY137" fmla="*/ 1138843 h 1961803"/>
              <a:gd name="connsiteX138" fmla="*/ 5868785 w 7331857"/>
              <a:gd name="connsiteY138" fmla="*/ 1180407 h 1961803"/>
              <a:gd name="connsiteX139" fmla="*/ 5893723 w 7331857"/>
              <a:gd name="connsiteY139" fmla="*/ 1205345 h 1961803"/>
              <a:gd name="connsiteX140" fmla="*/ 5918661 w 7331857"/>
              <a:gd name="connsiteY140" fmla="*/ 1238596 h 1961803"/>
              <a:gd name="connsiteX141" fmla="*/ 5926974 w 7331857"/>
              <a:gd name="connsiteY141" fmla="*/ 1280160 h 1961803"/>
              <a:gd name="connsiteX142" fmla="*/ 5951912 w 7331857"/>
              <a:gd name="connsiteY142" fmla="*/ 1305098 h 1961803"/>
              <a:gd name="connsiteX143" fmla="*/ 6059978 w 7331857"/>
              <a:gd name="connsiteY143" fmla="*/ 1446414 h 1961803"/>
              <a:gd name="connsiteX144" fmla="*/ 6093229 w 7331857"/>
              <a:gd name="connsiteY144" fmla="*/ 1479665 h 1961803"/>
              <a:gd name="connsiteX145" fmla="*/ 6118167 w 7331857"/>
              <a:gd name="connsiteY145" fmla="*/ 1504603 h 1961803"/>
              <a:gd name="connsiteX146" fmla="*/ 6168043 w 7331857"/>
              <a:gd name="connsiteY146" fmla="*/ 1571105 h 1961803"/>
              <a:gd name="connsiteX147" fmla="*/ 6209607 w 7331857"/>
              <a:gd name="connsiteY147" fmla="*/ 1620982 h 1961803"/>
              <a:gd name="connsiteX148" fmla="*/ 6217920 w 7331857"/>
              <a:gd name="connsiteY148" fmla="*/ 1645920 h 1961803"/>
              <a:gd name="connsiteX149" fmla="*/ 6276109 w 7331857"/>
              <a:gd name="connsiteY149" fmla="*/ 1729047 h 1961803"/>
              <a:gd name="connsiteX150" fmla="*/ 6292734 w 7331857"/>
              <a:gd name="connsiteY150" fmla="*/ 1762298 h 1961803"/>
              <a:gd name="connsiteX151" fmla="*/ 6301047 w 7331857"/>
              <a:gd name="connsiteY151" fmla="*/ 1787236 h 1961803"/>
              <a:gd name="connsiteX152" fmla="*/ 6317672 w 7331857"/>
              <a:gd name="connsiteY152" fmla="*/ 1803862 h 1961803"/>
              <a:gd name="connsiteX153" fmla="*/ 6342611 w 7331857"/>
              <a:gd name="connsiteY153" fmla="*/ 1837113 h 1961803"/>
              <a:gd name="connsiteX154" fmla="*/ 6367549 w 7331857"/>
              <a:gd name="connsiteY154" fmla="*/ 1853738 h 1961803"/>
              <a:gd name="connsiteX155" fmla="*/ 6625243 w 7331857"/>
              <a:gd name="connsiteY155" fmla="*/ 1862051 h 1961803"/>
              <a:gd name="connsiteX156" fmla="*/ 6941127 w 7331857"/>
              <a:gd name="connsiteY156" fmla="*/ 1878676 h 1961803"/>
              <a:gd name="connsiteX157" fmla="*/ 7024254 w 7331857"/>
              <a:gd name="connsiteY157" fmla="*/ 1903614 h 1961803"/>
              <a:gd name="connsiteX158" fmla="*/ 7165571 w 7331857"/>
              <a:gd name="connsiteY158" fmla="*/ 1911927 h 1961803"/>
              <a:gd name="connsiteX159" fmla="*/ 7290261 w 7331857"/>
              <a:gd name="connsiteY159" fmla="*/ 1945178 h 1961803"/>
              <a:gd name="connsiteX160" fmla="*/ 7331825 w 7331857"/>
              <a:gd name="connsiteY16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72223 w 7331857"/>
              <a:gd name="connsiteY112" fmla="*/ 55721 h 1961803"/>
              <a:gd name="connsiteX113" fmla="*/ 5045825 w 7331857"/>
              <a:gd name="connsiteY113" fmla="*/ 33251 h 1961803"/>
              <a:gd name="connsiteX114" fmla="*/ 5112327 w 7331857"/>
              <a:gd name="connsiteY114" fmla="*/ 8313 h 1961803"/>
              <a:gd name="connsiteX115" fmla="*/ 5137265 w 7331857"/>
              <a:gd name="connsiteY115" fmla="*/ 0 h 1961803"/>
              <a:gd name="connsiteX116" fmla="*/ 5228705 w 7331857"/>
              <a:gd name="connsiteY116" fmla="*/ 8313 h 1961803"/>
              <a:gd name="connsiteX117" fmla="*/ 5270269 w 7331857"/>
              <a:gd name="connsiteY117" fmla="*/ 49876 h 1961803"/>
              <a:gd name="connsiteX118" fmla="*/ 5336771 w 7331857"/>
              <a:gd name="connsiteY118" fmla="*/ 108065 h 1961803"/>
              <a:gd name="connsiteX119" fmla="*/ 5370021 w 7331857"/>
              <a:gd name="connsiteY119" fmla="*/ 149629 h 1961803"/>
              <a:gd name="connsiteX120" fmla="*/ 5419898 w 7331857"/>
              <a:gd name="connsiteY120" fmla="*/ 266007 h 1961803"/>
              <a:gd name="connsiteX121" fmla="*/ 5436523 w 7331857"/>
              <a:gd name="connsiteY121" fmla="*/ 299258 h 1961803"/>
              <a:gd name="connsiteX122" fmla="*/ 5444836 w 7331857"/>
              <a:gd name="connsiteY122" fmla="*/ 332509 h 1961803"/>
              <a:gd name="connsiteX123" fmla="*/ 5469774 w 7331857"/>
              <a:gd name="connsiteY123" fmla="*/ 365760 h 1961803"/>
              <a:gd name="connsiteX124" fmla="*/ 5511338 w 7331857"/>
              <a:gd name="connsiteY124" fmla="*/ 423949 h 1961803"/>
              <a:gd name="connsiteX125" fmla="*/ 5552901 w 7331857"/>
              <a:gd name="connsiteY125" fmla="*/ 498763 h 1961803"/>
              <a:gd name="connsiteX126" fmla="*/ 5569527 w 7331857"/>
              <a:gd name="connsiteY126" fmla="*/ 515389 h 1961803"/>
              <a:gd name="connsiteX127" fmla="*/ 5594465 w 7331857"/>
              <a:gd name="connsiteY127" fmla="*/ 573578 h 1961803"/>
              <a:gd name="connsiteX128" fmla="*/ 5619403 w 7331857"/>
              <a:gd name="connsiteY128" fmla="*/ 631767 h 1961803"/>
              <a:gd name="connsiteX129" fmla="*/ 5677592 w 7331857"/>
              <a:gd name="connsiteY129" fmla="*/ 731520 h 1961803"/>
              <a:gd name="connsiteX130" fmla="*/ 5685905 w 7331857"/>
              <a:gd name="connsiteY130" fmla="*/ 756458 h 1961803"/>
              <a:gd name="connsiteX131" fmla="*/ 5752407 w 7331857"/>
              <a:gd name="connsiteY131" fmla="*/ 864523 h 1961803"/>
              <a:gd name="connsiteX132" fmla="*/ 5769032 w 7331857"/>
              <a:gd name="connsiteY132" fmla="*/ 906087 h 1961803"/>
              <a:gd name="connsiteX133" fmla="*/ 5785658 w 7331857"/>
              <a:gd name="connsiteY133" fmla="*/ 931025 h 1961803"/>
              <a:gd name="connsiteX134" fmla="*/ 5810596 w 7331857"/>
              <a:gd name="connsiteY134" fmla="*/ 972589 h 1961803"/>
              <a:gd name="connsiteX135" fmla="*/ 5818909 w 7331857"/>
              <a:gd name="connsiteY135" fmla="*/ 1014153 h 1961803"/>
              <a:gd name="connsiteX136" fmla="*/ 5843847 w 7331857"/>
              <a:gd name="connsiteY136" fmla="*/ 1088967 h 1961803"/>
              <a:gd name="connsiteX137" fmla="*/ 5860472 w 7331857"/>
              <a:gd name="connsiteY137" fmla="*/ 1138843 h 1961803"/>
              <a:gd name="connsiteX138" fmla="*/ 5868785 w 7331857"/>
              <a:gd name="connsiteY138" fmla="*/ 1180407 h 1961803"/>
              <a:gd name="connsiteX139" fmla="*/ 5893723 w 7331857"/>
              <a:gd name="connsiteY139" fmla="*/ 1205345 h 1961803"/>
              <a:gd name="connsiteX140" fmla="*/ 5918661 w 7331857"/>
              <a:gd name="connsiteY140" fmla="*/ 1238596 h 1961803"/>
              <a:gd name="connsiteX141" fmla="*/ 5926974 w 7331857"/>
              <a:gd name="connsiteY141" fmla="*/ 1280160 h 1961803"/>
              <a:gd name="connsiteX142" fmla="*/ 5951912 w 7331857"/>
              <a:gd name="connsiteY142" fmla="*/ 1305098 h 1961803"/>
              <a:gd name="connsiteX143" fmla="*/ 6059978 w 7331857"/>
              <a:gd name="connsiteY143" fmla="*/ 1446414 h 1961803"/>
              <a:gd name="connsiteX144" fmla="*/ 6093229 w 7331857"/>
              <a:gd name="connsiteY144" fmla="*/ 1479665 h 1961803"/>
              <a:gd name="connsiteX145" fmla="*/ 6118167 w 7331857"/>
              <a:gd name="connsiteY145" fmla="*/ 1504603 h 1961803"/>
              <a:gd name="connsiteX146" fmla="*/ 6168043 w 7331857"/>
              <a:gd name="connsiteY146" fmla="*/ 1571105 h 1961803"/>
              <a:gd name="connsiteX147" fmla="*/ 6209607 w 7331857"/>
              <a:gd name="connsiteY147" fmla="*/ 1620982 h 1961803"/>
              <a:gd name="connsiteX148" fmla="*/ 6217920 w 7331857"/>
              <a:gd name="connsiteY148" fmla="*/ 1645920 h 1961803"/>
              <a:gd name="connsiteX149" fmla="*/ 6276109 w 7331857"/>
              <a:gd name="connsiteY149" fmla="*/ 1729047 h 1961803"/>
              <a:gd name="connsiteX150" fmla="*/ 6292734 w 7331857"/>
              <a:gd name="connsiteY150" fmla="*/ 1762298 h 1961803"/>
              <a:gd name="connsiteX151" fmla="*/ 6301047 w 7331857"/>
              <a:gd name="connsiteY151" fmla="*/ 1787236 h 1961803"/>
              <a:gd name="connsiteX152" fmla="*/ 6317672 w 7331857"/>
              <a:gd name="connsiteY152" fmla="*/ 1803862 h 1961803"/>
              <a:gd name="connsiteX153" fmla="*/ 6342611 w 7331857"/>
              <a:gd name="connsiteY153" fmla="*/ 1837113 h 1961803"/>
              <a:gd name="connsiteX154" fmla="*/ 6367549 w 7331857"/>
              <a:gd name="connsiteY154" fmla="*/ 1853738 h 1961803"/>
              <a:gd name="connsiteX155" fmla="*/ 6625243 w 7331857"/>
              <a:gd name="connsiteY155" fmla="*/ 1862051 h 1961803"/>
              <a:gd name="connsiteX156" fmla="*/ 6941127 w 7331857"/>
              <a:gd name="connsiteY156" fmla="*/ 1878676 h 1961803"/>
              <a:gd name="connsiteX157" fmla="*/ 7024254 w 7331857"/>
              <a:gd name="connsiteY157" fmla="*/ 1903614 h 1961803"/>
              <a:gd name="connsiteX158" fmla="*/ 7165571 w 7331857"/>
              <a:gd name="connsiteY158" fmla="*/ 1911927 h 1961803"/>
              <a:gd name="connsiteX159" fmla="*/ 7290261 w 7331857"/>
              <a:gd name="connsiteY159" fmla="*/ 1945178 h 1961803"/>
              <a:gd name="connsiteX160" fmla="*/ 7331825 w 7331857"/>
              <a:gd name="connsiteY16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72223 w 7331857"/>
              <a:gd name="connsiteY112" fmla="*/ 55721 h 1961803"/>
              <a:gd name="connsiteX113" fmla="*/ 5045825 w 7331857"/>
              <a:gd name="connsiteY113" fmla="*/ 33251 h 1961803"/>
              <a:gd name="connsiteX114" fmla="*/ 5112327 w 7331857"/>
              <a:gd name="connsiteY114" fmla="*/ 8313 h 1961803"/>
              <a:gd name="connsiteX115" fmla="*/ 5137265 w 7331857"/>
              <a:gd name="connsiteY115" fmla="*/ 0 h 1961803"/>
              <a:gd name="connsiteX116" fmla="*/ 5228705 w 7331857"/>
              <a:gd name="connsiteY116" fmla="*/ 8313 h 1961803"/>
              <a:gd name="connsiteX117" fmla="*/ 5270269 w 7331857"/>
              <a:gd name="connsiteY117" fmla="*/ 49876 h 1961803"/>
              <a:gd name="connsiteX118" fmla="*/ 5336771 w 7331857"/>
              <a:gd name="connsiteY118" fmla="*/ 108065 h 1961803"/>
              <a:gd name="connsiteX119" fmla="*/ 5370021 w 7331857"/>
              <a:gd name="connsiteY119" fmla="*/ 149629 h 1961803"/>
              <a:gd name="connsiteX120" fmla="*/ 5419898 w 7331857"/>
              <a:gd name="connsiteY120" fmla="*/ 266007 h 1961803"/>
              <a:gd name="connsiteX121" fmla="*/ 5436523 w 7331857"/>
              <a:gd name="connsiteY121" fmla="*/ 299258 h 1961803"/>
              <a:gd name="connsiteX122" fmla="*/ 5444836 w 7331857"/>
              <a:gd name="connsiteY122" fmla="*/ 332509 h 1961803"/>
              <a:gd name="connsiteX123" fmla="*/ 5469774 w 7331857"/>
              <a:gd name="connsiteY123" fmla="*/ 365760 h 1961803"/>
              <a:gd name="connsiteX124" fmla="*/ 5511338 w 7331857"/>
              <a:gd name="connsiteY124" fmla="*/ 423949 h 1961803"/>
              <a:gd name="connsiteX125" fmla="*/ 5552901 w 7331857"/>
              <a:gd name="connsiteY125" fmla="*/ 498763 h 1961803"/>
              <a:gd name="connsiteX126" fmla="*/ 5569527 w 7331857"/>
              <a:gd name="connsiteY126" fmla="*/ 515389 h 1961803"/>
              <a:gd name="connsiteX127" fmla="*/ 5594465 w 7331857"/>
              <a:gd name="connsiteY127" fmla="*/ 573578 h 1961803"/>
              <a:gd name="connsiteX128" fmla="*/ 5619403 w 7331857"/>
              <a:gd name="connsiteY128" fmla="*/ 631767 h 1961803"/>
              <a:gd name="connsiteX129" fmla="*/ 5677592 w 7331857"/>
              <a:gd name="connsiteY129" fmla="*/ 731520 h 1961803"/>
              <a:gd name="connsiteX130" fmla="*/ 5685905 w 7331857"/>
              <a:gd name="connsiteY130" fmla="*/ 756458 h 1961803"/>
              <a:gd name="connsiteX131" fmla="*/ 5752407 w 7331857"/>
              <a:gd name="connsiteY131" fmla="*/ 864523 h 1961803"/>
              <a:gd name="connsiteX132" fmla="*/ 5769032 w 7331857"/>
              <a:gd name="connsiteY132" fmla="*/ 906087 h 1961803"/>
              <a:gd name="connsiteX133" fmla="*/ 5785658 w 7331857"/>
              <a:gd name="connsiteY133" fmla="*/ 931025 h 1961803"/>
              <a:gd name="connsiteX134" fmla="*/ 5810596 w 7331857"/>
              <a:gd name="connsiteY134" fmla="*/ 972589 h 1961803"/>
              <a:gd name="connsiteX135" fmla="*/ 5818909 w 7331857"/>
              <a:gd name="connsiteY135" fmla="*/ 1014153 h 1961803"/>
              <a:gd name="connsiteX136" fmla="*/ 5843847 w 7331857"/>
              <a:gd name="connsiteY136" fmla="*/ 1088967 h 1961803"/>
              <a:gd name="connsiteX137" fmla="*/ 5860472 w 7331857"/>
              <a:gd name="connsiteY137" fmla="*/ 1138843 h 1961803"/>
              <a:gd name="connsiteX138" fmla="*/ 5868785 w 7331857"/>
              <a:gd name="connsiteY138" fmla="*/ 1180407 h 1961803"/>
              <a:gd name="connsiteX139" fmla="*/ 5893723 w 7331857"/>
              <a:gd name="connsiteY139" fmla="*/ 1205345 h 1961803"/>
              <a:gd name="connsiteX140" fmla="*/ 5918661 w 7331857"/>
              <a:gd name="connsiteY140" fmla="*/ 1238596 h 1961803"/>
              <a:gd name="connsiteX141" fmla="*/ 5926974 w 7331857"/>
              <a:gd name="connsiteY141" fmla="*/ 1280160 h 1961803"/>
              <a:gd name="connsiteX142" fmla="*/ 5951912 w 7331857"/>
              <a:gd name="connsiteY142" fmla="*/ 1305098 h 1961803"/>
              <a:gd name="connsiteX143" fmla="*/ 6059978 w 7331857"/>
              <a:gd name="connsiteY143" fmla="*/ 1446414 h 1961803"/>
              <a:gd name="connsiteX144" fmla="*/ 6093229 w 7331857"/>
              <a:gd name="connsiteY144" fmla="*/ 1479665 h 1961803"/>
              <a:gd name="connsiteX145" fmla="*/ 6118167 w 7331857"/>
              <a:gd name="connsiteY145" fmla="*/ 1504603 h 1961803"/>
              <a:gd name="connsiteX146" fmla="*/ 6168043 w 7331857"/>
              <a:gd name="connsiteY146" fmla="*/ 1571105 h 1961803"/>
              <a:gd name="connsiteX147" fmla="*/ 6209607 w 7331857"/>
              <a:gd name="connsiteY147" fmla="*/ 1620982 h 1961803"/>
              <a:gd name="connsiteX148" fmla="*/ 6217920 w 7331857"/>
              <a:gd name="connsiteY148" fmla="*/ 1645920 h 1961803"/>
              <a:gd name="connsiteX149" fmla="*/ 6276109 w 7331857"/>
              <a:gd name="connsiteY149" fmla="*/ 1729047 h 1961803"/>
              <a:gd name="connsiteX150" fmla="*/ 6292734 w 7331857"/>
              <a:gd name="connsiteY150" fmla="*/ 1762298 h 1961803"/>
              <a:gd name="connsiteX151" fmla="*/ 6301047 w 7331857"/>
              <a:gd name="connsiteY151" fmla="*/ 1787236 h 1961803"/>
              <a:gd name="connsiteX152" fmla="*/ 6317672 w 7331857"/>
              <a:gd name="connsiteY152" fmla="*/ 1803862 h 1961803"/>
              <a:gd name="connsiteX153" fmla="*/ 6342611 w 7331857"/>
              <a:gd name="connsiteY153" fmla="*/ 1837113 h 1961803"/>
              <a:gd name="connsiteX154" fmla="*/ 6367549 w 7331857"/>
              <a:gd name="connsiteY154" fmla="*/ 1853738 h 1961803"/>
              <a:gd name="connsiteX155" fmla="*/ 6625243 w 7331857"/>
              <a:gd name="connsiteY155" fmla="*/ 1862051 h 1961803"/>
              <a:gd name="connsiteX156" fmla="*/ 6941127 w 7331857"/>
              <a:gd name="connsiteY156" fmla="*/ 1878676 h 1961803"/>
              <a:gd name="connsiteX157" fmla="*/ 7024254 w 7331857"/>
              <a:gd name="connsiteY157" fmla="*/ 1903614 h 1961803"/>
              <a:gd name="connsiteX158" fmla="*/ 7165571 w 7331857"/>
              <a:gd name="connsiteY158" fmla="*/ 1911927 h 1961803"/>
              <a:gd name="connsiteX159" fmla="*/ 7290261 w 7331857"/>
              <a:gd name="connsiteY159" fmla="*/ 1945178 h 1961803"/>
              <a:gd name="connsiteX160" fmla="*/ 7331825 w 7331857"/>
              <a:gd name="connsiteY16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588625 w 7331857"/>
              <a:gd name="connsiteY106" fmla="*/ 199505 h 1961803"/>
              <a:gd name="connsiteX107" fmla="*/ 4655127 w 7331857"/>
              <a:gd name="connsiteY107" fmla="*/ 232756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657682 w 7331857"/>
              <a:gd name="connsiteY106" fmla="*/ 294755 h 1961803"/>
              <a:gd name="connsiteX107" fmla="*/ 4655127 w 7331857"/>
              <a:gd name="connsiteY107" fmla="*/ 232756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30683 w 7331857"/>
              <a:gd name="connsiteY104" fmla="*/ 307571 h 1961803"/>
              <a:gd name="connsiteX105" fmla="*/ 4525804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25804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88131 w 7331857"/>
              <a:gd name="connsiteY107" fmla="*/ 241069 h 1961803"/>
              <a:gd name="connsiteX108" fmla="*/ 4854632 w 7331857"/>
              <a:gd name="connsiteY108" fmla="*/ 191193 h 1961803"/>
              <a:gd name="connsiteX109" fmla="*/ 4929447 w 7331857"/>
              <a:gd name="connsiteY109" fmla="*/ 124691 h 1961803"/>
              <a:gd name="connsiteX110" fmla="*/ 4972223 w 7331857"/>
              <a:gd name="connsiteY110" fmla="*/ 55721 h 1961803"/>
              <a:gd name="connsiteX111" fmla="*/ 5045825 w 7331857"/>
              <a:gd name="connsiteY111" fmla="*/ 33251 h 1961803"/>
              <a:gd name="connsiteX112" fmla="*/ 5112327 w 7331857"/>
              <a:gd name="connsiteY112" fmla="*/ 8313 h 1961803"/>
              <a:gd name="connsiteX113" fmla="*/ 5137265 w 7331857"/>
              <a:gd name="connsiteY113" fmla="*/ 0 h 1961803"/>
              <a:gd name="connsiteX114" fmla="*/ 5228705 w 7331857"/>
              <a:gd name="connsiteY114" fmla="*/ 8313 h 1961803"/>
              <a:gd name="connsiteX115" fmla="*/ 5270269 w 7331857"/>
              <a:gd name="connsiteY115" fmla="*/ 49876 h 1961803"/>
              <a:gd name="connsiteX116" fmla="*/ 5336771 w 7331857"/>
              <a:gd name="connsiteY116" fmla="*/ 108065 h 1961803"/>
              <a:gd name="connsiteX117" fmla="*/ 5370021 w 7331857"/>
              <a:gd name="connsiteY117" fmla="*/ 149629 h 1961803"/>
              <a:gd name="connsiteX118" fmla="*/ 5419898 w 7331857"/>
              <a:gd name="connsiteY118" fmla="*/ 266007 h 1961803"/>
              <a:gd name="connsiteX119" fmla="*/ 5436523 w 7331857"/>
              <a:gd name="connsiteY119" fmla="*/ 299258 h 1961803"/>
              <a:gd name="connsiteX120" fmla="*/ 5444836 w 7331857"/>
              <a:gd name="connsiteY120" fmla="*/ 332509 h 1961803"/>
              <a:gd name="connsiteX121" fmla="*/ 5469774 w 7331857"/>
              <a:gd name="connsiteY121" fmla="*/ 365760 h 1961803"/>
              <a:gd name="connsiteX122" fmla="*/ 5511338 w 7331857"/>
              <a:gd name="connsiteY122" fmla="*/ 423949 h 1961803"/>
              <a:gd name="connsiteX123" fmla="*/ 5552901 w 7331857"/>
              <a:gd name="connsiteY123" fmla="*/ 498763 h 1961803"/>
              <a:gd name="connsiteX124" fmla="*/ 5569527 w 7331857"/>
              <a:gd name="connsiteY124" fmla="*/ 515389 h 1961803"/>
              <a:gd name="connsiteX125" fmla="*/ 5594465 w 7331857"/>
              <a:gd name="connsiteY125" fmla="*/ 573578 h 1961803"/>
              <a:gd name="connsiteX126" fmla="*/ 5619403 w 7331857"/>
              <a:gd name="connsiteY126" fmla="*/ 631767 h 1961803"/>
              <a:gd name="connsiteX127" fmla="*/ 5677592 w 7331857"/>
              <a:gd name="connsiteY127" fmla="*/ 731520 h 1961803"/>
              <a:gd name="connsiteX128" fmla="*/ 5685905 w 7331857"/>
              <a:gd name="connsiteY128" fmla="*/ 756458 h 1961803"/>
              <a:gd name="connsiteX129" fmla="*/ 5752407 w 7331857"/>
              <a:gd name="connsiteY129" fmla="*/ 864523 h 1961803"/>
              <a:gd name="connsiteX130" fmla="*/ 5769032 w 7331857"/>
              <a:gd name="connsiteY130" fmla="*/ 906087 h 1961803"/>
              <a:gd name="connsiteX131" fmla="*/ 5785658 w 7331857"/>
              <a:gd name="connsiteY131" fmla="*/ 931025 h 1961803"/>
              <a:gd name="connsiteX132" fmla="*/ 5810596 w 7331857"/>
              <a:gd name="connsiteY132" fmla="*/ 972589 h 1961803"/>
              <a:gd name="connsiteX133" fmla="*/ 5818909 w 7331857"/>
              <a:gd name="connsiteY133" fmla="*/ 1014153 h 1961803"/>
              <a:gd name="connsiteX134" fmla="*/ 5843847 w 7331857"/>
              <a:gd name="connsiteY134" fmla="*/ 1088967 h 1961803"/>
              <a:gd name="connsiteX135" fmla="*/ 5860472 w 7331857"/>
              <a:gd name="connsiteY135" fmla="*/ 1138843 h 1961803"/>
              <a:gd name="connsiteX136" fmla="*/ 5868785 w 7331857"/>
              <a:gd name="connsiteY136" fmla="*/ 1180407 h 1961803"/>
              <a:gd name="connsiteX137" fmla="*/ 5893723 w 7331857"/>
              <a:gd name="connsiteY137" fmla="*/ 1205345 h 1961803"/>
              <a:gd name="connsiteX138" fmla="*/ 5918661 w 7331857"/>
              <a:gd name="connsiteY138" fmla="*/ 1238596 h 1961803"/>
              <a:gd name="connsiteX139" fmla="*/ 5926974 w 7331857"/>
              <a:gd name="connsiteY139" fmla="*/ 1280160 h 1961803"/>
              <a:gd name="connsiteX140" fmla="*/ 5951912 w 7331857"/>
              <a:gd name="connsiteY140" fmla="*/ 1305098 h 1961803"/>
              <a:gd name="connsiteX141" fmla="*/ 6059978 w 7331857"/>
              <a:gd name="connsiteY141" fmla="*/ 1446414 h 1961803"/>
              <a:gd name="connsiteX142" fmla="*/ 6093229 w 7331857"/>
              <a:gd name="connsiteY142" fmla="*/ 1479665 h 1961803"/>
              <a:gd name="connsiteX143" fmla="*/ 6118167 w 7331857"/>
              <a:gd name="connsiteY143" fmla="*/ 1504603 h 1961803"/>
              <a:gd name="connsiteX144" fmla="*/ 6168043 w 7331857"/>
              <a:gd name="connsiteY144" fmla="*/ 1571105 h 1961803"/>
              <a:gd name="connsiteX145" fmla="*/ 6209607 w 7331857"/>
              <a:gd name="connsiteY145" fmla="*/ 1620982 h 1961803"/>
              <a:gd name="connsiteX146" fmla="*/ 6217920 w 7331857"/>
              <a:gd name="connsiteY146" fmla="*/ 1645920 h 1961803"/>
              <a:gd name="connsiteX147" fmla="*/ 6276109 w 7331857"/>
              <a:gd name="connsiteY147" fmla="*/ 1729047 h 1961803"/>
              <a:gd name="connsiteX148" fmla="*/ 6292734 w 7331857"/>
              <a:gd name="connsiteY148" fmla="*/ 1762298 h 1961803"/>
              <a:gd name="connsiteX149" fmla="*/ 6301047 w 7331857"/>
              <a:gd name="connsiteY149" fmla="*/ 1787236 h 1961803"/>
              <a:gd name="connsiteX150" fmla="*/ 6317672 w 7331857"/>
              <a:gd name="connsiteY150" fmla="*/ 1803862 h 1961803"/>
              <a:gd name="connsiteX151" fmla="*/ 6342611 w 7331857"/>
              <a:gd name="connsiteY151" fmla="*/ 1837113 h 1961803"/>
              <a:gd name="connsiteX152" fmla="*/ 6367549 w 7331857"/>
              <a:gd name="connsiteY152" fmla="*/ 1853738 h 1961803"/>
              <a:gd name="connsiteX153" fmla="*/ 6625243 w 7331857"/>
              <a:gd name="connsiteY153" fmla="*/ 1862051 h 1961803"/>
              <a:gd name="connsiteX154" fmla="*/ 6941127 w 7331857"/>
              <a:gd name="connsiteY154" fmla="*/ 1878676 h 1961803"/>
              <a:gd name="connsiteX155" fmla="*/ 7024254 w 7331857"/>
              <a:gd name="connsiteY155" fmla="*/ 1903614 h 1961803"/>
              <a:gd name="connsiteX156" fmla="*/ 7165571 w 7331857"/>
              <a:gd name="connsiteY156" fmla="*/ 1911927 h 1961803"/>
              <a:gd name="connsiteX157" fmla="*/ 7290261 w 7331857"/>
              <a:gd name="connsiteY157" fmla="*/ 1945178 h 1961803"/>
              <a:gd name="connsiteX158" fmla="*/ 7331825 w 7331857"/>
              <a:gd name="connsiteY15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66160 w 7331857"/>
              <a:gd name="connsiteY85" fmla="*/ 1562793 h 1961803"/>
              <a:gd name="connsiteX86" fmla="*/ 3674225 w 7331857"/>
              <a:gd name="connsiteY86" fmla="*/ 1504603 h 1961803"/>
              <a:gd name="connsiteX87" fmla="*/ 3732414 w 7331857"/>
              <a:gd name="connsiteY87" fmla="*/ 1471353 h 1961803"/>
              <a:gd name="connsiteX88" fmla="*/ 3823854 w 7331857"/>
              <a:gd name="connsiteY88" fmla="*/ 1413163 h 1961803"/>
              <a:gd name="connsiteX89" fmla="*/ 3882043 w 7331857"/>
              <a:gd name="connsiteY89" fmla="*/ 1330036 h 1961803"/>
              <a:gd name="connsiteX90" fmla="*/ 3923607 w 7331857"/>
              <a:gd name="connsiteY90" fmla="*/ 1221971 h 1961803"/>
              <a:gd name="connsiteX91" fmla="*/ 3940232 w 7331857"/>
              <a:gd name="connsiteY91" fmla="*/ 1147156 h 1961803"/>
              <a:gd name="connsiteX92" fmla="*/ 3965171 w 7331857"/>
              <a:gd name="connsiteY92" fmla="*/ 1088967 h 1961803"/>
              <a:gd name="connsiteX93" fmla="*/ 4015047 w 7331857"/>
              <a:gd name="connsiteY93" fmla="*/ 1030778 h 1961803"/>
              <a:gd name="connsiteX94" fmla="*/ 4064923 w 7331857"/>
              <a:gd name="connsiteY94" fmla="*/ 964276 h 1961803"/>
              <a:gd name="connsiteX95" fmla="*/ 4098174 w 7331857"/>
              <a:gd name="connsiteY95" fmla="*/ 889462 h 1961803"/>
              <a:gd name="connsiteX96" fmla="*/ 4114800 w 7331857"/>
              <a:gd name="connsiteY96" fmla="*/ 773083 h 1961803"/>
              <a:gd name="connsiteX97" fmla="*/ 4139738 w 7331857"/>
              <a:gd name="connsiteY97" fmla="*/ 698269 h 1961803"/>
              <a:gd name="connsiteX98" fmla="*/ 4189614 w 7331857"/>
              <a:gd name="connsiteY98" fmla="*/ 623454 h 1961803"/>
              <a:gd name="connsiteX99" fmla="*/ 4231178 w 7331857"/>
              <a:gd name="connsiteY99" fmla="*/ 598516 h 1961803"/>
              <a:gd name="connsiteX100" fmla="*/ 4272741 w 7331857"/>
              <a:gd name="connsiteY100" fmla="*/ 498763 h 1961803"/>
              <a:gd name="connsiteX101" fmla="*/ 4297680 w 7331857"/>
              <a:gd name="connsiteY101" fmla="*/ 448887 h 1961803"/>
              <a:gd name="connsiteX102" fmla="*/ 4363056 w 7331857"/>
              <a:gd name="connsiteY102" fmla="*/ 255097 h 1961803"/>
              <a:gd name="connsiteX103" fmla="*/ 4461639 w 7331857"/>
              <a:gd name="connsiteY103" fmla="*/ 288521 h 1961803"/>
              <a:gd name="connsiteX104" fmla="*/ 4566286 w 7331857"/>
              <a:gd name="connsiteY104" fmla="*/ 298132 h 1961803"/>
              <a:gd name="connsiteX105" fmla="*/ 4657682 w 7331857"/>
              <a:gd name="connsiteY105" fmla="*/ 294755 h 1961803"/>
              <a:gd name="connsiteX106" fmla="*/ 4788131 w 7331857"/>
              <a:gd name="connsiteY106" fmla="*/ 241069 h 1961803"/>
              <a:gd name="connsiteX107" fmla="*/ 4854632 w 7331857"/>
              <a:gd name="connsiteY107" fmla="*/ 191193 h 1961803"/>
              <a:gd name="connsiteX108" fmla="*/ 4929447 w 7331857"/>
              <a:gd name="connsiteY108" fmla="*/ 124691 h 1961803"/>
              <a:gd name="connsiteX109" fmla="*/ 4972223 w 7331857"/>
              <a:gd name="connsiteY109" fmla="*/ 55721 h 1961803"/>
              <a:gd name="connsiteX110" fmla="*/ 5045825 w 7331857"/>
              <a:gd name="connsiteY110" fmla="*/ 33251 h 1961803"/>
              <a:gd name="connsiteX111" fmla="*/ 5112327 w 7331857"/>
              <a:gd name="connsiteY111" fmla="*/ 8313 h 1961803"/>
              <a:gd name="connsiteX112" fmla="*/ 5137265 w 7331857"/>
              <a:gd name="connsiteY112" fmla="*/ 0 h 1961803"/>
              <a:gd name="connsiteX113" fmla="*/ 5228705 w 7331857"/>
              <a:gd name="connsiteY113" fmla="*/ 8313 h 1961803"/>
              <a:gd name="connsiteX114" fmla="*/ 5270269 w 7331857"/>
              <a:gd name="connsiteY114" fmla="*/ 49876 h 1961803"/>
              <a:gd name="connsiteX115" fmla="*/ 5336771 w 7331857"/>
              <a:gd name="connsiteY115" fmla="*/ 108065 h 1961803"/>
              <a:gd name="connsiteX116" fmla="*/ 5370021 w 7331857"/>
              <a:gd name="connsiteY116" fmla="*/ 149629 h 1961803"/>
              <a:gd name="connsiteX117" fmla="*/ 5419898 w 7331857"/>
              <a:gd name="connsiteY117" fmla="*/ 266007 h 1961803"/>
              <a:gd name="connsiteX118" fmla="*/ 5436523 w 7331857"/>
              <a:gd name="connsiteY118" fmla="*/ 299258 h 1961803"/>
              <a:gd name="connsiteX119" fmla="*/ 5444836 w 7331857"/>
              <a:gd name="connsiteY119" fmla="*/ 332509 h 1961803"/>
              <a:gd name="connsiteX120" fmla="*/ 5469774 w 7331857"/>
              <a:gd name="connsiteY120" fmla="*/ 365760 h 1961803"/>
              <a:gd name="connsiteX121" fmla="*/ 5511338 w 7331857"/>
              <a:gd name="connsiteY121" fmla="*/ 423949 h 1961803"/>
              <a:gd name="connsiteX122" fmla="*/ 5552901 w 7331857"/>
              <a:gd name="connsiteY122" fmla="*/ 498763 h 1961803"/>
              <a:gd name="connsiteX123" fmla="*/ 5569527 w 7331857"/>
              <a:gd name="connsiteY123" fmla="*/ 515389 h 1961803"/>
              <a:gd name="connsiteX124" fmla="*/ 5594465 w 7331857"/>
              <a:gd name="connsiteY124" fmla="*/ 573578 h 1961803"/>
              <a:gd name="connsiteX125" fmla="*/ 5619403 w 7331857"/>
              <a:gd name="connsiteY125" fmla="*/ 631767 h 1961803"/>
              <a:gd name="connsiteX126" fmla="*/ 5677592 w 7331857"/>
              <a:gd name="connsiteY126" fmla="*/ 731520 h 1961803"/>
              <a:gd name="connsiteX127" fmla="*/ 5685905 w 7331857"/>
              <a:gd name="connsiteY127" fmla="*/ 756458 h 1961803"/>
              <a:gd name="connsiteX128" fmla="*/ 5752407 w 7331857"/>
              <a:gd name="connsiteY128" fmla="*/ 864523 h 1961803"/>
              <a:gd name="connsiteX129" fmla="*/ 5769032 w 7331857"/>
              <a:gd name="connsiteY129" fmla="*/ 906087 h 1961803"/>
              <a:gd name="connsiteX130" fmla="*/ 5785658 w 7331857"/>
              <a:gd name="connsiteY130" fmla="*/ 931025 h 1961803"/>
              <a:gd name="connsiteX131" fmla="*/ 5810596 w 7331857"/>
              <a:gd name="connsiteY131" fmla="*/ 972589 h 1961803"/>
              <a:gd name="connsiteX132" fmla="*/ 5818909 w 7331857"/>
              <a:gd name="connsiteY132" fmla="*/ 1014153 h 1961803"/>
              <a:gd name="connsiteX133" fmla="*/ 5843847 w 7331857"/>
              <a:gd name="connsiteY133" fmla="*/ 1088967 h 1961803"/>
              <a:gd name="connsiteX134" fmla="*/ 5860472 w 7331857"/>
              <a:gd name="connsiteY134" fmla="*/ 1138843 h 1961803"/>
              <a:gd name="connsiteX135" fmla="*/ 5868785 w 7331857"/>
              <a:gd name="connsiteY135" fmla="*/ 1180407 h 1961803"/>
              <a:gd name="connsiteX136" fmla="*/ 5893723 w 7331857"/>
              <a:gd name="connsiteY136" fmla="*/ 1205345 h 1961803"/>
              <a:gd name="connsiteX137" fmla="*/ 5918661 w 7331857"/>
              <a:gd name="connsiteY137" fmla="*/ 1238596 h 1961803"/>
              <a:gd name="connsiteX138" fmla="*/ 5926974 w 7331857"/>
              <a:gd name="connsiteY138" fmla="*/ 1280160 h 1961803"/>
              <a:gd name="connsiteX139" fmla="*/ 5951912 w 7331857"/>
              <a:gd name="connsiteY139" fmla="*/ 1305098 h 1961803"/>
              <a:gd name="connsiteX140" fmla="*/ 6059978 w 7331857"/>
              <a:gd name="connsiteY140" fmla="*/ 1446414 h 1961803"/>
              <a:gd name="connsiteX141" fmla="*/ 6093229 w 7331857"/>
              <a:gd name="connsiteY141" fmla="*/ 1479665 h 1961803"/>
              <a:gd name="connsiteX142" fmla="*/ 6118167 w 7331857"/>
              <a:gd name="connsiteY142" fmla="*/ 1504603 h 1961803"/>
              <a:gd name="connsiteX143" fmla="*/ 6168043 w 7331857"/>
              <a:gd name="connsiteY143" fmla="*/ 1571105 h 1961803"/>
              <a:gd name="connsiteX144" fmla="*/ 6209607 w 7331857"/>
              <a:gd name="connsiteY144" fmla="*/ 1620982 h 1961803"/>
              <a:gd name="connsiteX145" fmla="*/ 6217920 w 7331857"/>
              <a:gd name="connsiteY145" fmla="*/ 1645920 h 1961803"/>
              <a:gd name="connsiteX146" fmla="*/ 6276109 w 7331857"/>
              <a:gd name="connsiteY146" fmla="*/ 1729047 h 1961803"/>
              <a:gd name="connsiteX147" fmla="*/ 6292734 w 7331857"/>
              <a:gd name="connsiteY147" fmla="*/ 1762298 h 1961803"/>
              <a:gd name="connsiteX148" fmla="*/ 6301047 w 7331857"/>
              <a:gd name="connsiteY148" fmla="*/ 1787236 h 1961803"/>
              <a:gd name="connsiteX149" fmla="*/ 6317672 w 7331857"/>
              <a:gd name="connsiteY149" fmla="*/ 1803862 h 1961803"/>
              <a:gd name="connsiteX150" fmla="*/ 6342611 w 7331857"/>
              <a:gd name="connsiteY150" fmla="*/ 1837113 h 1961803"/>
              <a:gd name="connsiteX151" fmla="*/ 6367549 w 7331857"/>
              <a:gd name="connsiteY151" fmla="*/ 1853738 h 1961803"/>
              <a:gd name="connsiteX152" fmla="*/ 6625243 w 7331857"/>
              <a:gd name="connsiteY152" fmla="*/ 1862051 h 1961803"/>
              <a:gd name="connsiteX153" fmla="*/ 6941127 w 7331857"/>
              <a:gd name="connsiteY153" fmla="*/ 1878676 h 1961803"/>
              <a:gd name="connsiteX154" fmla="*/ 7024254 w 7331857"/>
              <a:gd name="connsiteY154" fmla="*/ 1903614 h 1961803"/>
              <a:gd name="connsiteX155" fmla="*/ 7165571 w 7331857"/>
              <a:gd name="connsiteY155" fmla="*/ 1911927 h 1961803"/>
              <a:gd name="connsiteX156" fmla="*/ 7290261 w 7331857"/>
              <a:gd name="connsiteY156" fmla="*/ 1945178 h 1961803"/>
              <a:gd name="connsiteX157" fmla="*/ 7331825 w 7331857"/>
              <a:gd name="connsiteY15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66160 w 7331857"/>
              <a:gd name="connsiteY84" fmla="*/ 1562793 h 1961803"/>
              <a:gd name="connsiteX85" fmla="*/ 3674225 w 7331857"/>
              <a:gd name="connsiteY85" fmla="*/ 1504603 h 1961803"/>
              <a:gd name="connsiteX86" fmla="*/ 3732414 w 7331857"/>
              <a:gd name="connsiteY86" fmla="*/ 1471353 h 1961803"/>
              <a:gd name="connsiteX87" fmla="*/ 3823854 w 7331857"/>
              <a:gd name="connsiteY87" fmla="*/ 1413163 h 1961803"/>
              <a:gd name="connsiteX88" fmla="*/ 3882043 w 7331857"/>
              <a:gd name="connsiteY88" fmla="*/ 1330036 h 1961803"/>
              <a:gd name="connsiteX89" fmla="*/ 3923607 w 7331857"/>
              <a:gd name="connsiteY89" fmla="*/ 1221971 h 1961803"/>
              <a:gd name="connsiteX90" fmla="*/ 3940232 w 7331857"/>
              <a:gd name="connsiteY90" fmla="*/ 1147156 h 1961803"/>
              <a:gd name="connsiteX91" fmla="*/ 3965171 w 7331857"/>
              <a:gd name="connsiteY91" fmla="*/ 1088967 h 1961803"/>
              <a:gd name="connsiteX92" fmla="*/ 4015047 w 7331857"/>
              <a:gd name="connsiteY92" fmla="*/ 1030778 h 1961803"/>
              <a:gd name="connsiteX93" fmla="*/ 4064923 w 7331857"/>
              <a:gd name="connsiteY93" fmla="*/ 964276 h 1961803"/>
              <a:gd name="connsiteX94" fmla="*/ 4098174 w 7331857"/>
              <a:gd name="connsiteY94" fmla="*/ 889462 h 1961803"/>
              <a:gd name="connsiteX95" fmla="*/ 4114800 w 7331857"/>
              <a:gd name="connsiteY95" fmla="*/ 773083 h 1961803"/>
              <a:gd name="connsiteX96" fmla="*/ 4139738 w 7331857"/>
              <a:gd name="connsiteY96" fmla="*/ 698269 h 1961803"/>
              <a:gd name="connsiteX97" fmla="*/ 4189614 w 7331857"/>
              <a:gd name="connsiteY97" fmla="*/ 623454 h 1961803"/>
              <a:gd name="connsiteX98" fmla="*/ 4231178 w 7331857"/>
              <a:gd name="connsiteY98" fmla="*/ 598516 h 1961803"/>
              <a:gd name="connsiteX99" fmla="*/ 4272741 w 7331857"/>
              <a:gd name="connsiteY99" fmla="*/ 498763 h 1961803"/>
              <a:gd name="connsiteX100" fmla="*/ 4297680 w 7331857"/>
              <a:gd name="connsiteY100" fmla="*/ 448887 h 1961803"/>
              <a:gd name="connsiteX101" fmla="*/ 4363056 w 7331857"/>
              <a:gd name="connsiteY101" fmla="*/ 255097 h 1961803"/>
              <a:gd name="connsiteX102" fmla="*/ 4461639 w 7331857"/>
              <a:gd name="connsiteY102" fmla="*/ 288521 h 1961803"/>
              <a:gd name="connsiteX103" fmla="*/ 4566286 w 7331857"/>
              <a:gd name="connsiteY103" fmla="*/ 298132 h 1961803"/>
              <a:gd name="connsiteX104" fmla="*/ 4657682 w 7331857"/>
              <a:gd name="connsiteY104" fmla="*/ 294755 h 1961803"/>
              <a:gd name="connsiteX105" fmla="*/ 4788131 w 7331857"/>
              <a:gd name="connsiteY105" fmla="*/ 241069 h 1961803"/>
              <a:gd name="connsiteX106" fmla="*/ 4854632 w 7331857"/>
              <a:gd name="connsiteY106" fmla="*/ 191193 h 1961803"/>
              <a:gd name="connsiteX107" fmla="*/ 4929447 w 7331857"/>
              <a:gd name="connsiteY107" fmla="*/ 124691 h 1961803"/>
              <a:gd name="connsiteX108" fmla="*/ 4972223 w 7331857"/>
              <a:gd name="connsiteY108" fmla="*/ 55721 h 1961803"/>
              <a:gd name="connsiteX109" fmla="*/ 5045825 w 7331857"/>
              <a:gd name="connsiteY109" fmla="*/ 33251 h 1961803"/>
              <a:gd name="connsiteX110" fmla="*/ 5112327 w 7331857"/>
              <a:gd name="connsiteY110" fmla="*/ 8313 h 1961803"/>
              <a:gd name="connsiteX111" fmla="*/ 5137265 w 7331857"/>
              <a:gd name="connsiteY111" fmla="*/ 0 h 1961803"/>
              <a:gd name="connsiteX112" fmla="*/ 5228705 w 7331857"/>
              <a:gd name="connsiteY112" fmla="*/ 8313 h 1961803"/>
              <a:gd name="connsiteX113" fmla="*/ 5270269 w 7331857"/>
              <a:gd name="connsiteY113" fmla="*/ 49876 h 1961803"/>
              <a:gd name="connsiteX114" fmla="*/ 5336771 w 7331857"/>
              <a:gd name="connsiteY114" fmla="*/ 108065 h 1961803"/>
              <a:gd name="connsiteX115" fmla="*/ 5370021 w 7331857"/>
              <a:gd name="connsiteY115" fmla="*/ 149629 h 1961803"/>
              <a:gd name="connsiteX116" fmla="*/ 5419898 w 7331857"/>
              <a:gd name="connsiteY116" fmla="*/ 266007 h 1961803"/>
              <a:gd name="connsiteX117" fmla="*/ 5436523 w 7331857"/>
              <a:gd name="connsiteY117" fmla="*/ 299258 h 1961803"/>
              <a:gd name="connsiteX118" fmla="*/ 5444836 w 7331857"/>
              <a:gd name="connsiteY118" fmla="*/ 332509 h 1961803"/>
              <a:gd name="connsiteX119" fmla="*/ 5469774 w 7331857"/>
              <a:gd name="connsiteY119" fmla="*/ 365760 h 1961803"/>
              <a:gd name="connsiteX120" fmla="*/ 5511338 w 7331857"/>
              <a:gd name="connsiteY120" fmla="*/ 423949 h 1961803"/>
              <a:gd name="connsiteX121" fmla="*/ 5552901 w 7331857"/>
              <a:gd name="connsiteY121" fmla="*/ 498763 h 1961803"/>
              <a:gd name="connsiteX122" fmla="*/ 5569527 w 7331857"/>
              <a:gd name="connsiteY122" fmla="*/ 515389 h 1961803"/>
              <a:gd name="connsiteX123" fmla="*/ 5594465 w 7331857"/>
              <a:gd name="connsiteY123" fmla="*/ 573578 h 1961803"/>
              <a:gd name="connsiteX124" fmla="*/ 5619403 w 7331857"/>
              <a:gd name="connsiteY124" fmla="*/ 631767 h 1961803"/>
              <a:gd name="connsiteX125" fmla="*/ 5677592 w 7331857"/>
              <a:gd name="connsiteY125" fmla="*/ 731520 h 1961803"/>
              <a:gd name="connsiteX126" fmla="*/ 5685905 w 7331857"/>
              <a:gd name="connsiteY126" fmla="*/ 756458 h 1961803"/>
              <a:gd name="connsiteX127" fmla="*/ 5752407 w 7331857"/>
              <a:gd name="connsiteY127" fmla="*/ 864523 h 1961803"/>
              <a:gd name="connsiteX128" fmla="*/ 5769032 w 7331857"/>
              <a:gd name="connsiteY128" fmla="*/ 906087 h 1961803"/>
              <a:gd name="connsiteX129" fmla="*/ 5785658 w 7331857"/>
              <a:gd name="connsiteY129" fmla="*/ 931025 h 1961803"/>
              <a:gd name="connsiteX130" fmla="*/ 5810596 w 7331857"/>
              <a:gd name="connsiteY130" fmla="*/ 972589 h 1961803"/>
              <a:gd name="connsiteX131" fmla="*/ 5818909 w 7331857"/>
              <a:gd name="connsiteY131" fmla="*/ 1014153 h 1961803"/>
              <a:gd name="connsiteX132" fmla="*/ 5843847 w 7331857"/>
              <a:gd name="connsiteY132" fmla="*/ 1088967 h 1961803"/>
              <a:gd name="connsiteX133" fmla="*/ 5860472 w 7331857"/>
              <a:gd name="connsiteY133" fmla="*/ 1138843 h 1961803"/>
              <a:gd name="connsiteX134" fmla="*/ 5868785 w 7331857"/>
              <a:gd name="connsiteY134" fmla="*/ 1180407 h 1961803"/>
              <a:gd name="connsiteX135" fmla="*/ 5893723 w 7331857"/>
              <a:gd name="connsiteY135" fmla="*/ 1205345 h 1961803"/>
              <a:gd name="connsiteX136" fmla="*/ 5918661 w 7331857"/>
              <a:gd name="connsiteY136" fmla="*/ 1238596 h 1961803"/>
              <a:gd name="connsiteX137" fmla="*/ 5926974 w 7331857"/>
              <a:gd name="connsiteY137" fmla="*/ 1280160 h 1961803"/>
              <a:gd name="connsiteX138" fmla="*/ 5951912 w 7331857"/>
              <a:gd name="connsiteY138" fmla="*/ 1305098 h 1961803"/>
              <a:gd name="connsiteX139" fmla="*/ 6059978 w 7331857"/>
              <a:gd name="connsiteY139" fmla="*/ 1446414 h 1961803"/>
              <a:gd name="connsiteX140" fmla="*/ 6093229 w 7331857"/>
              <a:gd name="connsiteY140" fmla="*/ 1479665 h 1961803"/>
              <a:gd name="connsiteX141" fmla="*/ 6118167 w 7331857"/>
              <a:gd name="connsiteY141" fmla="*/ 1504603 h 1961803"/>
              <a:gd name="connsiteX142" fmla="*/ 6168043 w 7331857"/>
              <a:gd name="connsiteY142" fmla="*/ 1571105 h 1961803"/>
              <a:gd name="connsiteX143" fmla="*/ 6209607 w 7331857"/>
              <a:gd name="connsiteY143" fmla="*/ 1620982 h 1961803"/>
              <a:gd name="connsiteX144" fmla="*/ 6217920 w 7331857"/>
              <a:gd name="connsiteY144" fmla="*/ 1645920 h 1961803"/>
              <a:gd name="connsiteX145" fmla="*/ 6276109 w 7331857"/>
              <a:gd name="connsiteY145" fmla="*/ 1729047 h 1961803"/>
              <a:gd name="connsiteX146" fmla="*/ 6292734 w 7331857"/>
              <a:gd name="connsiteY146" fmla="*/ 1762298 h 1961803"/>
              <a:gd name="connsiteX147" fmla="*/ 6301047 w 7331857"/>
              <a:gd name="connsiteY147" fmla="*/ 1787236 h 1961803"/>
              <a:gd name="connsiteX148" fmla="*/ 6317672 w 7331857"/>
              <a:gd name="connsiteY148" fmla="*/ 1803862 h 1961803"/>
              <a:gd name="connsiteX149" fmla="*/ 6342611 w 7331857"/>
              <a:gd name="connsiteY149" fmla="*/ 1837113 h 1961803"/>
              <a:gd name="connsiteX150" fmla="*/ 6367549 w 7331857"/>
              <a:gd name="connsiteY150" fmla="*/ 1853738 h 1961803"/>
              <a:gd name="connsiteX151" fmla="*/ 6625243 w 7331857"/>
              <a:gd name="connsiteY151" fmla="*/ 1862051 h 1961803"/>
              <a:gd name="connsiteX152" fmla="*/ 6941127 w 7331857"/>
              <a:gd name="connsiteY152" fmla="*/ 1878676 h 1961803"/>
              <a:gd name="connsiteX153" fmla="*/ 7024254 w 7331857"/>
              <a:gd name="connsiteY153" fmla="*/ 1903614 h 1961803"/>
              <a:gd name="connsiteX154" fmla="*/ 7165571 w 7331857"/>
              <a:gd name="connsiteY154" fmla="*/ 1911927 h 1961803"/>
              <a:gd name="connsiteX155" fmla="*/ 7290261 w 7331857"/>
              <a:gd name="connsiteY155" fmla="*/ 1945178 h 1961803"/>
              <a:gd name="connsiteX156" fmla="*/ 7331825 w 7331857"/>
              <a:gd name="connsiteY15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566160 w 7331857"/>
              <a:gd name="connsiteY83" fmla="*/ 1562793 h 1961803"/>
              <a:gd name="connsiteX84" fmla="*/ 3674225 w 7331857"/>
              <a:gd name="connsiteY84" fmla="*/ 1504603 h 1961803"/>
              <a:gd name="connsiteX85" fmla="*/ 3732414 w 7331857"/>
              <a:gd name="connsiteY85" fmla="*/ 1471353 h 1961803"/>
              <a:gd name="connsiteX86" fmla="*/ 3823854 w 7331857"/>
              <a:gd name="connsiteY86" fmla="*/ 1413163 h 1961803"/>
              <a:gd name="connsiteX87" fmla="*/ 3882043 w 7331857"/>
              <a:gd name="connsiteY87" fmla="*/ 1330036 h 1961803"/>
              <a:gd name="connsiteX88" fmla="*/ 3923607 w 7331857"/>
              <a:gd name="connsiteY88" fmla="*/ 1221971 h 1961803"/>
              <a:gd name="connsiteX89" fmla="*/ 3940232 w 7331857"/>
              <a:gd name="connsiteY89" fmla="*/ 1147156 h 1961803"/>
              <a:gd name="connsiteX90" fmla="*/ 3965171 w 7331857"/>
              <a:gd name="connsiteY90" fmla="*/ 1088967 h 1961803"/>
              <a:gd name="connsiteX91" fmla="*/ 4015047 w 7331857"/>
              <a:gd name="connsiteY91" fmla="*/ 1030778 h 1961803"/>
              <a:gd name="connsiteX92" fmla="*/ 4064923 w 7331857"/>
              <a:gd name="connsiteY92" fmla="*/ 964276 h 1961803"/>
              <a:gd name="connsiteX93" fmla="*/ 4098174 w 7331857"/>
              <a:gd name="connsiteY93" fmla="*/ 889462 h 1961803"/>
              <a:gd name="connsiteX94" fmla="*/ 4114800 w 7331857"/>
              <a:gd name="connsiteY94" fmla="*/ 773083 h 1961803"/>
              <a:gd name="connsiteX95" fmla="*/ 4139738 w 7331857"/>
              <a:gd name="connsiteY95" fmla="*/ 698269 h 1961803"/>
              <a:gd name="connsiteX96" fmla="*/ 4189614 w 7331857"/>
              <a:gd name="connsiteY96" fmla="*/ 623454 h 1961803"/>
              <a:gd name="connsiteX97" fmla="*/ 4231178 w 7331857"/>
              <a:gd name="connsiteY97" fmla="*/ 598516 h 1961803"/>
              <a:gd name="connsiteX98" fmla="*/ 4272741 w 7331857"/>
              <a:gd name="connsiteY98" fmla="*/ 498763 h 1961803"/>
              <a:gd name="connsiteX99" fmla="*/ 4297680 w 7331857"/>
              <a:gd name="connsiteY99" fmla="*/ 448887 h 1961803"/>
              <a:gd name="connsiteX100" fmla="*/ 4363056 w 7331857"/>
              <a:gd name="connsiteY100" fmla="*/ 255097 h 1961803"/>
              <a:gd name="connsiteX101" fmla="*/ 4461639 w 7331857"/>
              <a:gd name="connsiteY101" fmla="*/ 288521 h 1961803"/>
              <a:gd name="connsiteX102" fmla="*/ 4566286 w 7331857"/>
              <a:gd name="connsiteY102" fmla="*/ 298132 h 1961803"/>
              <a:gd name="connsiteX103" fmla="*/ 4657682 w 7331857"/>
              <a:gd name="connsiteY103" fmla="*/ 294755 h 1961803"/>
              <a:gd name="connsiteX104" fmla="*/ 4788131 w 7331857"/>
              <a:gd name="connsiteY104" fmla="*/ 241069 h 1961803"/>
              <a:gd name="connsiteX105" fmla="*/ 4854632 w 7331857"/>
              <a:gd name="connsiteY105" fmla="*/ 191193 h 1961803"/>
              <a:gd name="connsiteX106" fmla="*/ 4929447 w 7331857"/>
              <a:gd name="connsiteY106" fmla="*/ 124691 h 1961803"/>
              <a:gd name="connsiteX107" fmla="*/ 4972223 w 7331857"/>
              <a:gd name="connsiteY107" fmla="*/ 55721 h 1961803"/>
              <a:gd name="connsiteX108" fmla="*/ 5045825 w 7331857"/>
              <a:gd name="connsiteY108" fmla="*/ 33251 h 1961803"/>
              <a:gd name="connsiteX109" fmla="*/ 5112327 w 7331857"/>
              <a:gd name="connsiteY109" fmla="*/ 8313 h 1961803"/>
              <a:gd name="connsiteX110" fmla="*/ 5137265 w 7331857"/>
              <a:gd name="connsiteY110" fmla="*/ 0 h 1961803"/>
              <a:gd name="connsiteX111" fmla="*/ 5228705 w 7331857"/>
              <a:gd name="connsiteY111" fmla="*/ 8313 h 1961803"/>
              <a:gd name="connsiteX112" fmla="*/ 5270269 w 7331857"/>
              <a:gd name="connsiteY112" fmla="*/ 49876 h 1961803"/>
              <a:gd name="connsiteX113" fmla="*/ 5336771 w 7331857"/>
              <a:gd name="connsiteY113" fmla="*/ 108065 h 1961803"/>
              <a:gd name="connsiteX114" fmla="*/ 5370021 w 7331857"/>
              <a:gd name="connsiteY114" fmla="*/ 149629 h 1961803"/>
              <a:gd name="connsiteX115" fmla="*/ 5419898 w 7331857"/>
              <a:gd name="connsiteY115" fmla="*/ 266007 h 1961803"/>
              <a:gd name="connsiteX116" fmla="*/ 5436523 w 7331857"/>
              <a:gd name="connsiteY116" fmla="*/ 299258 h 1961803"/>
              <a:gd name="connsiteX117" fmla="*/ 5444836 w 7331857"/>
              <a:gd name="connsiteY117" fmla="*/ 332509 h 1961803"/>
              <a:gd name="connsiteX118" fmla="*/ 5469774 w 7331857"/>
              <a:gd name="connsiteY118" fmla="*/ 365760 h 1961803"/>
              <a:gd name="connsiteX119" fmla="*/ 5511338 w 7331857"/>
              <a:gd name="connsiteY119" fmla="*/ 423949 h 1961803"/>
              <a:gd name="connsiteX120" fmla="*/ 5552901 w 7331857"/>
              <a:gd name="connsiteY120" fmla="*/ 498763 h 1961803"/>
              <a:gd name="connsiteX121" fmla="*/ 5569527 w 7331857"/>
              <a:gd name="connsiteY121" fmla="*/ 515389 h 1961803"/>
              <a:gd name="connsiteX122" fmla="*/ 5594465 w 7331857"/>
              <a:gd name="connsiteY122" fmla="*/ 573578 h 1961803"/>
              <a:gd name="connsiteX123" fmla="*/ 5619403 w 7331857"/>
              <a:gd name="connsiteY123" fmla="*/ 631767 h 1961803"/>
              <a:gd name="connsiteX124" fmla="*/ 5677592 w 7331857"/>
              <a:gd name="connsiteY124" fmla="*/ 731520 h 1961803"/>
              <a:gd name="connsiteX125" fmla="*/ 5685905 w 7331857"/>
              <a:gd name="connsiteY125" fmla="*/ 756458 h 1961803"/>
              <a:gd name="connsiteX126" fmla="*/ 5752407 w 7331857"/>
              <a:gd name="connsiteY126" fmla="*/ 864523 h 1961803"/>
              <a:gd name="connsiteX127" fmla="*/ 5769032 w 7331857"/>
              <a:gd name="connsiteY127" fmla="*/ 906087 h 1961803"/>
              <a:gd name="connsiteX128" fmla="*/ 5785658 w 7331857"/>
              <a:gd name="connsiteY128" fmla="*/ 931025 h 1961803"/>
              <a:gd name="connsiteX129" fmla="*/ 5810596 w 7331857"/>
              <a:gd name="connsiteY129" fmla="*/ 972589 h 1961803"/>
              <a:gd name="connsiteX130" fmla="*/ 5818909 w 7331857"/>
              <a:gd name="connsiteY130" fmla="*/ 1014153 h 1961803"/>
              <a:gd name="connsiteX131" fmla="*/ 5843847 w 7331857"/>
              <a:gd name="connsiteY131" fmla="*/ 1088967 h 1961803"/>
              <a:gd name="connsiteX132" fmla="*/ 5860472 w 7331857"/>
              <a:gd name="connsiteY132" fmla="*/ 1138843 h 1961803"/>
              <a:gd name="connsiteX133" fmla="*/ 5868785 w 7331857"/>
              <a:gd name="connsiteY133" fmla="*/ 1180407 h 1961803"/>
              <a:gd name="connsiteX134" fmla="*/ 5893723 w 7331857"/>
              <a:gd name="connsiteY134" fmla="*/ 1205345 h 1961803"/>
              <a:gd name="connsiteX135" fmla="*/ 5918661 w 7331857"/>
              <a:gd name="connsiteY135" fmla="*/ 1238596 h 1961803"/>
              <a:gd name="connsiteX136" fmla="*/ 5926974 w 7331857"/>
              <a:gd name="connsiteY136" fmla="*/ 1280160 h 1961803"/>
              <a:gd name="connsiteX137" fmla="*/ 5951912 w 7331857"/>
              <a:gd name="connsiteY137" fmla="*/ 1305098 h 1961803"/>
              <a:gd name="connsiteX138" fmla="*/ 6059978 w 7331857"/>
              <a:gd name="connsiteY138" fmla="*/ 1446414 h 1961803"/>
              <a:gd name="connsiteX139" fmla="*/ 6093229 w 7331857"/>
              <a:gd name="connsiteY139" fmla="*/ 1479665 h 1961803"/>
              <a:gd name="connsiteX140" fmla="*/ 6118167 w 7331857"/>
              <a:gd name="connsiteY140" fmla="*/ 1504603 h 1961803"/>
              <a:gd name="connsiteX141" fmla="*/ 6168043 w 7331857"/>
              <a:gd name="connsiteY141" fmla="*/ 1571105 h 1961803"/>
              <a:gd name="connsiteX142" fmla="*/ 6209607 w 7331857"/>
              <a:gd name="connsiteY142" fmla="*/ 1620982 h 1961803"/>
              <a:gd name="connsiteX143" fmla="*/ 6217920 w 7331857"/>
              <a:gd name="connsiteY143" fmla="*/ 1645920 h 1961803"/>
              <a:gd name="connsiteX144" fmla="*/ 6276109 w 7331857"/>
              <a:gd name="connsiteY144" fmla="*/ 1729047 h 1961803"/>
              <a:gd name="connsiteX145" fmla="*/ 6292734 w 7331857"/>
              <a:gd name="connsiteY145" fmla="*/ 1762298 h 1961803"/>
              <a:gd name="connsiteX146" fmla="*/ 6301047 w 7331857"/>
              <a:gd name="connsiteY146" fmla="*/ 1787236 h 1961803"/>
              <a:gd name="connsiteX147" fmla="*/ 6317672 w 7331857"/>
              <a:gd name="connsiteY147" fmla="*/ 1803862 h 1961803"/>
              <a:gd name="connsiteX148" fmla="*/ 6342611 w 7331857"/>
              <a:gd name="connsiteY148" fmla="*/ 1837113 h 1961803"/>
              <a:gd name="connsiteX149" fmla="*/ 6367549 w 7331857"/>
              <a:gd name="connsiteY149" fmla="*/ 1853738 h 1961803"/>
              <a:gd name="connsiteX150" fmla="*/ 6625243 w 7331857"/>
              <a:gd name="connsiteY150" fmla="*/ 1862051 h 1961803"/>
              <a:gd name="connsiteX151" fmla="*/ 6941127 w 7331857"/>
              <a:gd name="connsiteY151" fmla="*/ 1878676 h 1961803"/>
              <a:gd name="connsiteX152" fmla="*/ 7024254 w 7331857"/>
              <a:gd name="connsiteY152" fmla="*/ 1903614 h 1961803"/>
              <a:gd name="connsiteX153" fmla="*/ 7165571 w 7331857"/>
              <a:gd name="connsiteY153" fmla="*/ 1911927 h 1961803"/>
              <a:gd name="connsiteX154" fmla="*/ 7290261 w 7331857"/>
              <a:gd name="connsiteY154" fmla="*/ 1945178 h 1961803"/>
              <a:gd name="connsiteX155" fmla="*/ 7331825 w 7331857"/>
              <a:gd name="connsiteY15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66654 w 7331857"/>
              <a:gd name="connsiteY79" fmla="*/ 1695796 h 1961803"/>
              <a:gd name="connsiteX80" fmla="*/ 3416531 w 7331857"/>
              <a:gd name="connsiteY80" fmla="*/ 1662545 h 1961803"/>
              <a:gd name="connsiteX81" fmla="*/ 3483032 w 7331857"/>
              <a:gd name="connsiteY81" fmla="*/ 1612669 h 1961803"/>
              <a:gd name="connsiteX82" fmla="*/ 3566160 w 7331857"/>
              <a:gd name="connsiteY82" fmla="*/ 1562793 h 1961803"/>
              <a:gd name="connsiteX83" fmla="*/ 3674225 w 7331857"/>
              <a:gd name="connsiteY83" fmla="*/ 1504603 h 1961803"/>
              <a:gd name="connsiteX84" fmla="*/ 3732414 w 7331857"/>
              <a:gd name="connsiteY84" fmla="*/ 1471353 h 1961803"/>
              <a:gd name="connsiteX85" fmla="*/ 3823854 w 7331857"/>
              <a:gd name="connsiteY85" fmla="*/ 1413163 h 1961803"/>
              <a:gd name="connsiteX86" fmla="*/ 3882043 w 7331857"/>
              <a:gd name="connsiteY86" fmla="*/ 1330036 h 1961803"/>
              <a:gd name="connsiteX87" fmla="*/ 3923607 w 7331857"/>
              <a:gd name="connsiteY87" fmla="*/ 1221971 h 1961803"/>
              <a:gd name="connsiteX88" fmla="*/ 3940232 w 7331857"/>
              <a:gd name="connsiteY88" fmla="*/ 1147156 h 1961803"/>
              <a:gd name="connsiteX89" fmla="*/ 3965171 w 7331857"/>
              <a:gd name="connsiteY89" fmla="*/ 1088967 h 1961803"/>
              <a:gd name="connsiteX90" fmla="*/ 4015047 w 7331857"/>
              <a:gd name="connsiteY90" fmla="*/ 1030778 h 1961803"/>
              <a:gd name="connsiteX91" fmla="*/ 4064923 w 7331857"/>
              <a:gd name="connsiteY91" fmla="*/ 964276 h 1961803"/>
              <a:gd name="connsiteX92" fmla="*/ 4098174 w 7331857"/>
              <a:gd name="connsiteY92" fmla="*/ 889462 h 1961803"/>
              <a:gd name="connsiteX93" fmla="*/ 4114800 w 7331857"/>
              <a:gd name="connsiteY93" fmla="*/ 773083 h 1961803"/>
              <a:gd name="connsiteX94" fmla="*/ 4139738 w 7331857"/>
              <a:gd name="connsiteY94" fmla="*/ 698269 h 1961803"/>
              <a:gd name="connsiteX95" fmla="*/ 4189614 w 7331857"/>
              <a:gd name="connsiteY95" fmla="*/ 623454 h 1961803"/>
              <a:gd name="connsiteX96" fmla="*/ 4231178 w 7331857"/>
              <a:gd name="connsiteY96" fmla="*/ 598516 h 1961803"/>
              <a:gd name="connsiteX97" fmla="*/ 4272741 w 7331857"/>
              <a:gd name="connsiteY97" fmla="*/ 498763 h 1961803"/>
              <a:gd name="connsiteX98" fmla="*/ 4297680 w 7331857"/>
              <a:gd name="connsiteY98" fmla="*/ 448887 h 1961803"/>
              <a:gd name="connsiteX99" fmla="*/ 4363056 w 7331857"/>
              <a:gd name="connsiteY99" fmla="*/ 255097 h 1961803"/>
              <a:gd name="connsiteX100" fmla="*/ 4461639 w 7331857"/>
              <a:gd name="connsiteY100" fmla="*/ 288521 h 1961803"/>
              <a:gd name="connsiteX101" fmla="*/ 4566286 w 7331857"/>
              <a:gd name="connsiteY101" fmla="*/ 298132 h 1961803"/>
              <a:gd name="connsiteX102" fmla="*/ 4657682 w 7331857"/>
              <a:gd name="connsiteY102" fmla="*/ 294755 h 1961803"/>
              <a:gd name="connsiteX103" fmla="*/ 4788131 w 7331857"/>
              <a:gd name="connsiteY103" fmla="*/ 241069 h 1961803"/>
              <a:gd name="connsiteX104" fmla="*/ 4854632 w 7331857"/>
              <a:gd name="connsiteY104" fmla="*/ 191193 h 1961803"/>
              <a:gd name="connsiteX105" fmla="*/ 4929447 w 7331857"/>
              <a:gd name="connsiteY105" fmla="*/ 124691 h 1961803"/>
              <a:gd name="connsiteX106" fmla="*/ 4972223 w 7331857"/>
              <a:gd name="connsiteY106" fmla="*/ 55721 h 1961803"/>
              <a:gd name="connsiteX107" fmla="*/ 5045825 w 7331857"/>
              <a:gd name="connsiteY107" fmla="*/ 33251 h 1961803"/>
              <a:gd name="connsiteX108" fmla="*/ 5112327 w 7331857"/>
              <a:gd name="connsiteY108" fmla="*/ 8313 h 1961803"/>
              <a:gd name="connsiteX109" fmla="*/ 5137265 w 7331857"/>
              <a:gd name="connsiteY109" fmla="*/ 0 h 1961803"/>
              <a:gd name="connsiteX110" fmla="*/ 5228705 w 7331857"/>
              <a:gd name="connsiteY110" fmla="*/ 8313 h 1961803"/>
              <a:gd name="connsiteX111" fmla="*/ 5270269 w 7331857"/>
              <a:gd name="connsiteY111" fmla="*/ 49876 h 1961803"/>
              <a:gd name="connsiteX112" fmla="*/ 5336771 w 7331857"/>
              <a:gd name="connsiteY112" fmla="*/ 108065 h 1961803"/>
              <a:gd name="connsiteX113" fmla="*/ 5370021 w 7331857"/>
              <a:gd name="connsiteY113" fmla="*/ 149629 h 1961803"/>
              <a:gd name="connsiteX114" fmla="*/ 5419898 w 7331857"/>
              <a:gd name="connsiteY114" fmla="*/ 266007 h 1961803"/>
              <a:gd name="connsiteX115" fmla="*/ 5436523 w 7331857"/>
              <a:gd name="connsiteY115" fmla="*/ 299258 h 1961803"/>
              <a:gd name="connsiteX116" fmla="*/ 5444836 w 7331857"/>
              <a:gd name="connsiteY116" fmla="*/ 332509 h 1961803"/>
              <a:gd name="connsiteX117" fmla="*/ 5469774 w 7331857"/>
              <a:gd name="connsiteY117" fmla="*/ 365760 h 1961803"/>
              <a:gd name="connsiteX118" fmla="*/ 5511338 w 7331857"/>
              <a:gd name="connsiteY118" fmla="*/ 423949 h 1961803"/>
              <a:gd name="connsiteX119" fmla="*/ 5552901 w 7331857"/>
              <a:gd name="connsiteY119" fmla="*/ 498763 h 1961803"/>
              <a:gd name="connsiteX120" fmla="*/ 5569527 w 7331857"/>
              <a:gd name="connsiteY120" fmla="*/ 515389 h 1961803"/>
              <a:gd name="connsiteX121" fmla="*/ 5594465 w 7331857"/>
              <a:gd name="connsiteY121" fmla="*/ 573578 h 1961803"/>
              <a:gd name="connsiteX122" fmla="*/ 5619403 w 7331857"/>
              <a:gd name="connsiteY122" fmla="*/ 631767 h 1961803"/>
              <a:gd name="connsiteX123" fmla="*/ 5677592 w 7331857"/>
              <a:gd name="connsiteY123" fmla="*/ 731520 h 1961803"/>
              <a:gd name="connsiteX124" fmla="*/ 5685905 w 7331857"/>
              <a:gd name="connsiteY124" fmla="*/ 756458 h 1961803"/>
              <a:gd name="connsiteX125" fmla="*/ 5752407 w 7331857"/>
              <a:gd name="connsiteY125" fmla="*/ 864523 h 1961803"/>
              <a:gd name="connsiteX126" fmla="*/ 5769032 w 7331857"/>
              <a:gd name="connsiteY126" fmla="*/ 906087 h 1961803"/>
              <a:gd name="connsiteX127" fmla="*/ 5785658 w 7331857"/>
              <a:gd name="connsiteY127" fmla="*/ 931025 h 1961803"/>
              <a:gd name="connsiteX128" fmla="*/ 5810596 w 7331857"/>
              <a:gd name="connsiteY128" fmla="*/ 972589 h 1961803"/>
              <a:gd name="connsiteX129" fmla="*/ 5818909 w 7331857"/>
              <a:gd name="connsiteY129" fmla="*/ 1014153 h 1961803"/>
              <a:gd name="connsiteX130" fmla="*/ 5843847 w 7331857"/>
              <a:gd name="connsiteY130" fmla="*/ 1088967 h 1961803"/>
              <a:gd name="connsiteX131" fmla="*/ 5860472 w 7331857"/>
              <a:gd name="connsiteY131" fmla="*/ 1138843 h 1961803"/>
              <a:gd name="connsiteX132" fmla="*/ 5868785 w 7331857"/>
              <a:gd name="connsiteY132" fmla="*/ 1180407 h 1961803"/>
              <a:gd name="connsiteX133" fmla="*/ 5893723 w 7331857"/>
              <a:gd name="connsiteY133" fmla="*/ 1205345 h 1961803"/>
              <a:gd name="connsiteX134" fmla="*/ 5918661 w 7331857"/>
              <a:gd name="connsiteY134" fmla="*/ 1238596 h 1961803"/>
              <a:gd name="connsiteX135" fmla="*/ 5926974 w 7331857"/>
              <a:gd name="connsiteY135" fmla="*/ 1280160 h 1961803"/>
              <a:gd name="connsiteX136" fmla="*/ 5951912 w 7331857"/>
              <a:gd name="connsiteY136" fmla="*/ 1305098 h 1961803"/>
              <a:gd name="connsiteX137" fmla="*/ 6059978 w 7331857"/>
              <a:gd name="connsiteY137" fmla="*/ 1446414 h 1961803"/>
              <a:gd name="connsiteX138" fmla="*/ 6093229 w 7331857"/>
              <a:gd name="connsiteY138" fmla="*/ 1479665 h 1961803"/>
              <a:gd name="connsiteX139" fmla="*/ 6118167 w 7331857"/>
              <a:gd name="connsiteY139" fmla="*/ 1504603 h 1961803"/>
              <a:gd name="connsiteX140" fmla="*/ 6168043 w 7331857"/>
              <a:gd name="connsiteY140" fmla="*/ 1571105 h 1961803"/>
              <a:gd name="connsiteX141" fmla="*/ 6209607 w 7331857"/>
              <a:gd name="connsiteY141" fmla="*/ 1620982 h 1961803"/>
              <a:gd name="connsiteX142" fmla="*/ 6217920 w 7331857"/>
              <a:gd name="connsiteY142" fmla="*/ 1645920 h 1961803"/>
              <a:gd name="connsiteX143" fmla="*/ 6276109 w 7331857"/>
              <a:gd name="connsiteY143" fmla="*/ 1729047 h 1961803"/>
              <a:gd name="connsiteX144" fmla="*/ 6292734 w 7331857"/>
              <a:gd name="connsiteY144" fmla="*/ 1762298 h 1961803"/>
              <a:gd name="connsiteX145" fmla="*/ 6301047 w 7331857"/>
              <a:gd name="connsiteY145" fmla="*/ 1787236 h 1961803"/>
              <a:gd name="connsiteX146" fmla="*/ 6317672 w 7331857"/>
              <a:gd name="connsiteY146" fmla="*/ 1803862 h 1961803"/>
              <a:gd name="connsiteX147" fmla="*/ 6342611 w 7331857"/>
              <a:gd name="connsiteY147" fmla="*/ 1837113 h 1961803"/>
              <a:gd name="connsiteX148" fmla="*/ 6367549 w 7331857"/>
              <a:gd name="connsiteY148" fmla="*/ 1853738 h 1961803"/>
              <a:gd name="connsiteX149" fmla="*/ 6625243 w 7331857"/>
              <a:gd name="connsiteY149" fmla="*/ 1862051 h 1961803"/>
              <a:gd name="connsiteX150" fmla="*/ 6941127 w 7331857"/>
              <a:gd name="connsiteY150" fmla="*/ 1878676 h 1961803"/>
              <a:gd name="connsiteX151" fmla="*/ 7024254 w 7331857"/>
              <a:gd name="connsiteY151" fmla="*/ 1903614 h 1961803"/>
              <a:gd name="connsiteX152" fmla="*/ 7165571 w 7331857"/>
              <a:gd name="connsiteY152" fmla="*/ 1911927 h 1961803"/>
              <a:gd name="connsiteX153" fmla="*/ 7290261 w 7331857"/>
              <a:gd name="connsiteY153" fmla="*/ 1945178 h 1961803"/>
              <a:gd name="connsiteX154" fmla="*/ 7331825 w 7331857"/>
              <a:gd name="connsiteY15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300152 w 7331857"/>
              <a:gd name="connsiteY76" fmla="*/ 1812174 h 1961803"/>
              <a:gd name="connsiteX77" fmla="*/ 3333403 w 7331857"/>
              <a:gd name="connsiteY77" fmla="*/ 1778923 h 1961803"/>
              <a:gd name="connsiteX78" fmla="*/ 3366654 w 7331857"/>
              <a:gd name="connsiteY78" fmla="*/ 1695796 h 1961803"/>
              <a:gd name="connsiteX79" fmla="*/ 3416531 w 7331857"/>
              <a:gd name="connsiteY79" fmla="*/ 1662545 h 1961803"/>
              <a:gd name="connsiteX80" fmla="*/ 3483032 w 7331857"/>
              <a:gd name="connsiteY80" fmla="*/ 1612669 h 1961803"/>
              <a:gd name="connsiteX81" fmla="*/ 3566160 w 7331857"/>
              <a:gd name="connsiteY81" fmla="*/ 1562793 h 1961803"/>
              <a:gd name="connsiteX82" fmla="*/ 3674225 w 7331857"/>
              <a:gd name="connsiteY82" fmla="*/ 1504603 h 1961803"/>
              <a:gd name="connsiteX83" fmla="*/ 3732414 w 7331857"/>
              <a:gd name="connsiteY83" fmla="*/ 1471353 h 1961803"/>
              <a:gd name="connsiteX84" fmla="*/ 3823854 w 7331857"/>
              <a:gd name="connsiteY84" fmla="*/ 1413163 h 1961803"/>
              <a:gd name="connsiteX85" fmla="*/ 3882043 w 7331857"/>
              <a:gd name="connsiteY85" fmla="*/ 1330036 h 1961803"/>
              <a:gd name="connsiteX86" fmla="*/ 3923607 w 7331857"/>
              <a:gd name="connsiteY86" fmla="*/ 1221971 h 1961803"/>
              <a:gd name="connsiteX87" fmla="*/ 3940232 w 7331857"/>
              <a:gd name="connsiteY87" fmla="*/ 1147156 h 1961803"/>
              <a:gd name="connsiteX88" fmla="*/ 3965171 w 7331857"/>
              <a:gd name="connsiteY88" fmla="*/ 1088967 h 1961803"/>
              <a:gd name="connsiteX89" fmla="*/ 4015047 w 7331857"/>
              <a:gd name="connsiteY89" fmla="*/ 1030778 h 1961803"/>
              <a:gd name="connsiteX90" fmla="*/ 4064923 w 7331857"/>
              <a:gd name="connsiteY90" fmla="*/ 964276 h 1961803"/>
              <a:gd name="connsiteX91" fmla="*/ 4098174 w 7331857"/>
              <a:gd name="connsiteY91" fmla="*/ 889462 h 1961803"/>
              <a:gd name="connsiteX92" fmla="*/ 4114800 w 7331857"/>
              <a:gd name="connsiteY92" fmla="*/ 773083 h 1961803"/>
              <a:gd name="connsiteX93" fmla="*/ 4139738 w 7331857"/>
              <a:gd name="connsiteY93" fmla="*/ 698269 h 1961803"/>
              <a:gd name="connsiteX94" fmla="*/ 4189614 w 7331857"/>
              <a:gd name="connsiteY94" fmla="*/ 623454 h 1961803"/>
              <a:gd name="connsiteX95" fmla="*/ 4231178 w 7331857"/>
              <a:gd name="connsiteY95" fmla="*/ 598516 h 1961803"/>
              <a:gd name="connsiteX96" fmla="*/ 4272741 w 7331857"/>
              <a:gd name="connsiteY96" fmla="*/ 498763 h 1961803"/>
              <a:gd name="connsiteX97" fmla="*/ 4297680 w 7331857"/>
              <a:gd name="connsiteY97" fmla="*/ 448887 h 1961803"/>
              <a:gd name="connsiteX98" fmla="*/ 4363056 w 7331857"/>
              <a:gd name="connsiteY98" fmla="*/ 255097 h 1961803"/>
              <a:gd name="connsiteX99" fmla="*/ 4461639 w 7331857"/>
              <a:gd name="connsiteY99" fmla="*/ 288521 h 1961803"/>
              <a:gd name="connsiteX100" fmla="*/ 4566286 w 7331857"/>
              <a:gd name="connsiteY100" fmla="*/ 298132 h 1961803"/>
              <a:gd name="connsiteX101" fmla="*/ 4657682 w 7331857"/>
              <a:gd name="connsiteY101" fmla="*/ 294755 h 1961803"/>
              <a:gd name="connsiteX102" fmla="*/ 4788131 w 7331857"/>
              <a:gd name="connsiteY102" fmla="*/ 241069 h 1961803"/>
              <a:gd name="connsiteX103" fmla="*/ 4854632 w 7331857"/>
              <a:gd name="connsiteY103" fmla="*/ 191193 h 1961803"/>
              <a:gd name="connsiteX104" fmla="*/ 4929447 w 7331857"/>
              <a:gd name="connsiteY104" fmla="*/ 124691 h 1961803"/>
              <a:gd name="connsiteX105" fmla="*/ 4972223 w 7331857"/>
              <a:gd name="connsiteY105" fmla="*/ 55721 h 1961803"/>
              <a:gd name="connsiteX106" fmla="*/ 5045825 w 7331857"/>
              <a:gd name="connsiteY106" fmla="*/ 33251 h 1961803"/>
              <a:gd name="connsiteX107" fmla="*/ 5112327 w 7331857"/>
              <a:gd name="connsiteY107" fmla="*/ 8313 h 1961803"/>
              <a:gd name="connsiteX108" fmla="*/ 5137265 w 7331857"/>
              <a:gd name="connsiteY108" fmla="*/ 0 h 1961803"/>
              <a:gd name="connsiteX109" fmla="*/ 5228705 w 7331857"/>
              <a:gd name="connsiteY109" fmla="*/ 8313 h 1961803"/>
              <a:gd name="connsiteX110" fmla="*/ 5270269 w 7331857"/>
              <a:gd name="connsiteY110" fmla="*/ 49876 h 1961803"/>
              <a:gd name="connsiteX111" fmla="*/ 5336771 w 7331857"/>
              <a:gd name="connsiteY111" fmla="*/ 108065 h 1961803"/>
              <a:gd name="connsiteX112" fmla="*/ 5370021 w 7331857"/>
              <a:gd name="connsiteY112" fmla="*/ 149629 h 1961803"/>
              <a:gd name="connsiteX113" fmla="*/ 5419898 w 7331857"/>
              <a:gd name="connsiteY113" fmla="*/ 266007 h 1961803"/>
              <a:gd name="connsiteX114" fmla="*/ 5436523 w 7331857"/>
              <a:gd name="connsiteY114" fmla="*/ 299258 h 1961803"/>
              <a:gd name="connsiteX115" fmla="*/ 5444836 w 7331857"/>
              <a:gd name="connsiteY115" fmla="*/ 332509 h 1961803"/>
              <a:gd name="connsiteX116" fmla="*/ 5469774 w 7331857"/>
              <a:gd name="connsiteY116" fmla="*/ 365760 h 1961803"/>
              <a:gd name="connsiteX117" fmla="*/ 5511338 w 7331857"/>
              <a:gd name="connsiteY117" fmla="*/ 423949 h 1961803"/>
              <a:gd name="connsiteX118" fmla="*/ 5552901 w 7331857"/>
              <a:gd name="connsiteY118" fmla="*/ 498763 h 1961803"/>
              <a:gd name="connsiteX119" fmla="*/ 5569527 w 7331857"/>
              <a:gd name="connsiteY119" fmla="*/ 515389 h 1961803"/>
              <a:gd name="connsiteX120" fmla="*/ 5594465 w 7331857"/>
              <a:gd name="connsiteY120" fmla="*/ 573578 h 1961803"/>
              <a:gd name="connsiteX121" fmla="*/ 5619403 w 7331857"/>
              <a:gd name="connsiteY121" fmla="*/ 631767 h 1961803"/>
              <a:gd name="connsiteX122" fmla="*/ 5677592 w 7331857"/>
              <a:gd name="connsiteY122" fmla="*/ 731520 h 1961803"/>
              <a:gd name="connsiteX123" fmla="*/ 5685905 w 7331857"/>
              <a:gd name="connsiteY123" fmla="*/ 756458 h 1961803"/>
              <a:gd name="connsiteX124" fmla="*/ 5752407 w 7331857"/>
              <a:gd name="connsiteY124" fmla="*/ 864523 h 1961803"/>
              <a:gd name="connsiteX125" fmla="*/ 5769032 w 7331857"/>
              <a:gd name="connsiteY125" fmla="*/ 906087 h 1961803"/>
              <a:gd name="connsiteX126" fmla="*/ 5785658 w 7331857"/>
              <a:gd name="connsiteY126" fmla="*/ 931025 h 1961803"/>
              <a:gd name="connsiteX127" fmla="*/ 5810596 w 7331857"/>
              <a:gd name="connsiteY127" fmla="*/ 972589 h 1961803"/>
              <a:gd name="connsiteX128" fmla="*/ 5818909 w 7331857"/>
              <a:gd name="connsiteY128" fmla="*/ 1014153 h 1961803"/>
              <a:gd name="connsiteX129" fmla="*/ 5843847 w 7331857"/>
              <a:gd name="connsiteY129" fmla="*/ 1088967 h 1961803"/>
              <a:gd name="connsiteX130" fmla="*/ 5860472 w 7331857"/>
              <a:gd name="connsiteY130" fmla="*/ 1138843 h 1961803"/>
              <a:gd name="connsiteX131" fmla="*/ 5868785 w 7331857"/>
              <a:gd name="connsiteY131" fmla="*/ 1180407 h 1961803"/>
              <a:gd name="connsiteX132" fmla="*/ 5893723 w 7331857"/>
              <a:gd name="connsiteY132" fmla="*/ 1205345 h 1961803"/>
              <a:gd name="connsiteX133" fmla="*/ 5918661 w 7331857"/>
              <a:gd name="connsiteY133" fmla="*/ 1238596 h 1961803"/>
              <a:gd name="connsiteX134" fmla="*/ 5926974 w 7331857"/>
              <a:gd name="connsiteY134" fmla="*/ 1280160 h 1961803"/>
              <a:gd name="connsiteX135" fmla="*/ 5951912 w 7331857"/>
              <a:gd name="connsiteY135" fmla="*/ 1305098 h 1961803"/>
              <a:gd name="connsiteX136" fmla="*/ 6059978 w 7331857"/>
              <a:gd name="connsiteY136" fmla="*/ 1446414 h 1961803"/>
              <a:gd name="connsiteX137" fmla="*/ 6093229 w 7331857"/>
              <a:gd name="connsiteY137" fmla="*/ 1479665 h 1961803"/>
              <a:gd name="connsiteX138" fmla="*/ 6118167 w 7331857"/>
              <a:gd name="connsiteY138" fmla="*/ 1504603 h 1961803"/>
              <a:gd name="connsiteX139" fmla="*/ 6168043 w 7331857"/>
              <a:gd name="connsiteY139" fmla="*/ 1571105 h 1961803"/>
              <a:gd name="connsiteX140" fmla="*/ 6209607 w 7331857"/>
              <a:gd name="connsiteY140" fmla="*/ 1620982 h 1961803"/>
              <a:gd name="connsiteX141" fmla="*/ 6217920 w 7331857"/>
              <a:gd name="connsiteY141" fmla="*/ 1645920 h 1961803"/>
              <a:gd name="connsiteX142" fmla="*/ 6276109 w 7331857"/>
              <a:gd name="connsiteY142" fmla="*/ 1729047 h 1961803"/>
              <a:gd name="connsiteX143" fmla="*/ 6292734 w 7331857"/>
              <a:gd name="connsiteY143" fmla="*/ 1762298 h 1961803"/>
              <a:gd name="connsiteX144" fmla="*/ 6301047 w 7331857"/>
              <a:gd name="connsiteY144" fmla="*/ 1787236 h 1961803"/>
              <a:gd name="connsiteX145" fmla="*/ 6317672 w 7331857"/>
              <a:gd name="connsiteY145" fmla="*/ 1803862 h 1961803"/>
              <a:gd name="connsiteX146" fmla="*/ 6342611 w 7331857"/>
              <a:gd name="connsiteY146" fmla="*/ 1837113 h 1961803"/>
              <a:gd name="connsiteX147" fmla="*/ 6367549 w 7331857"/>
              <a:gd name="connsiteY147" fmla="*/ 1853738 h 1961803"/>
              <a:gd name="connsiteX148" fmla="*/ 6625243 w 7331857"/>
              <a:gd name="connsiteY148" fmla="*/ 1862051 h 1961803"/>
              <a:gd name="connsiteX149" fmla="*/ 6941127 w 7331857"/>
              <a:gd name="connsiteY149" fmla="*/ 1878676 h 1961803"/>
              <a:gd name="connsiteX150" fmla="*/ 7024254 w 7331857"/>
              <a:gd name="connsiteY150" fmla="*/ 1903614 h 1961803"/>
              <a:gd name="connsiteX151" fmla="*/ 7165571 w 7331857"/>
              <a:gd name="connsiteY151" fmla="*/ 1911927 h 1961803"/>
              <a:gd name="connsiteX152" fmla="*/ 7290261 w 7331857"/>
              <a:gd name="connsiteY152" fmla="*/ 1945178 h 1961803"/>
              <a:gd name="connsiteX153" fmla="*/ 7331825 w 7331857"/>
              <a:gd name="connsiteY15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300152 w 7331857"/>
              <a:gd name="connsiteY75" fmla="*/ 1812174 h 1961803"/>
              <a:gd name="connsiteX76" fmla="*/ 3333403 w 7331857"/>
              <a:gd name="connsiteY76" fmla="*/ 1778923 h 1961803"/>
              <a:gd name="connsiteX77" fmla="*/ 3366654 w 7331857"/>
              <a:gd name="connsiteY77" fmla="*/ 1695796 h 1961803"/>
              <a:gd name="connsiteX78" fmla="*/ 3416531 w 7331857"/>
              <a:gd name="connsiteY78" fmla="*/ 1662545 h 1961803"/>
              <a:gd name="connsiteX79" fmla="*/ 3483032 w 7331857"/>
              <a:gd name="connsiteY79" fmla="*/ 1612669 h 1961803"/>
              <a:gd name="connsiteX80" fmla="*/ 3566160 w 7331857"/>
              <a:gd name="connsiteY80" fmla="*/ 1562793 h 1961803"/>
              <a:gd name="connsiteX81" fmla="*/ 3674225 w 7331857"/>
              <a:gd name="connsiteY81" fmla="*/ 1504603 h 1961803"/>
              <a:gd name="connsiteX82" fmla="*/ 3732414 w 7331857"/>
              <a:gd name="connsiteY82" fmla="*/ 1471353 h 1961803"/>
              <a:gd name="connsiteX83" fmla="*/ 3823854 w 7331857"/>
              <a:gd name="connsiteY83" fmla="*/ 1413163 h 1961803"/>
              <a:gd name="connsiteX84" fmla="*/ 3882043 w 7331857"/>
              <a:gd name="connsiteY84" fmla="*/ 1330036 h 1961803"/>
              <a:gd name="connsiteX85" fmla="*/ 3923607 w 7331857"/>
              <a:gd name="connsiteY85" fmla="*/ 1221971 h 1961803"/>
              <a:gd name="connsiteX86" fmla="*/ 3940232 w 7331857"/>
              <a:gd name="connsiteY86" fmla="*/ 1147156 h 1961803"/>
              <a:gd name="connsiteX87" fmla="*/ 3965171 w 7331857"/>
              <a:gd name="connsiteY87" fmla="*/ 1088967 h 1961803"/>
              <a:gd name="connsiteX88" fmla="*/ 4015047 w 7331857"/>
              <a:gd name="connsiteY88" fmla="*/ 1030778 h 1961803"/>
              <a:gd name="connsiteX89" fmla="*/ 4064923 w 7331857"/>
              <a:gd name="connsiteY89" fmla="*/ 964276 h 1961803"/>
              <a:gd name="connsiteX90" fmla="*/ 4098174 w 7331857"/>
              <a:gd name="connsiteY90" fmla="*/ 889462 h 1961803"/>
              <a:gd name="connsiteX91" fmla="*/ 4114800 w 7331857"/>
              <a:gd name="connsiteY91" fmla="*/ 773083 h 1961803"/>
              <a:gd name="connsiteX92" fmla="*/ 4139738 w 7331857"/>
              <a:gd name="connsiteY92" fmla="*/ 698269 h 1961803"/>
              <a:gd name="connsiteX93" fmla="*/ 4189614 w 7331857"/>
              <a:gd name="connsiteY93" fmla="*/ 623454 h 1961803"/>
              <a:gd name="connsiteX94" fmla="*/ 4231178 w 7331857"/>
              <a:gd name="connsiteY94" fmla="*/ 598516 h 1961803"/>
              <a:gd name="connsiteX95" fmla="*/ 4272741 w 7331857"/>
              <a:gd name="connsiteY95" fmla="*/ 498763 h 1961803"/>
              <a:gd name="connsiteX96" fmla="*/ 4297680 w 7331857"/>
              <a:gd name="connsiteY96" fmla="*/ 448887 h 1961803"/>
              <a:gd name="connsiteX97" fmla="*/ 4363056 w 7331857"/>
              <a:gd name="connsiteY97" fmla="*/ 255097 h 1961803"/>
              <a:gd name="connsiteX98" fmla="*/ 4461639 w 7331857"/>
              <a:gd name="connsiteY98" fmla="*/ 288521 h 1961803"/>
              <a:gd name="connsiteX99" fmla="*/ 4566286 w 7331857"/>
              <a:gd name="connsiteY99" fmla="*/ 298132 h 1961803"/>
              <a:gd name="connsiteX100" fmla="*/ 4657682 w 7331857"/>
              <a:gd name="connsiteY100" fmla="*/ 294755 h 1961803"/>
              <a:gd name="connsiteX101" fmla="*/ 4788131 w 7331857"/>
              <a:gd name="connsiteY101" fmla="*/ 241069 h 1961803"/>
              <a:gd name="connsiteX102" fmla="*/ 4854632 w 7331857"/>
              <a:gd name="connsiteY102" fmla="*/ 191193 h 1961803"/>
              <a:gd name="connsiteX103" fmla="*/ 4929447 w 7331857"/>
              <a:gd name="connsiteY103" fmla="*/ 124691 h 1961803"/>
              <a:gd name="connsiteX104" fmla="*/ 4972223 w 7331857"/>
              <a:gd name="connsiteY104" fmla="*/ 55721 h 1961803"/>
              <a:gd name="connsiteX105" fmla="*/ 5045825 w 7331857"/>
              <a:gd name="connsiteY105" fmla="*/ 33251 h 1961803"/>
              <a:gd name="connsiteX106" fmla="*/ 5112327 w 7331857"/>
              <a:gd name="connsiteY106" fmla="*/ 8313 h 1961803"/>
              <a:gd name="connsiteX107" fmla="*/ 5137265 w 7331857"/>
              <a:gd name="connsiteY107" fmla="*/ 0 h 1961803"/>
              <a:gd name="connsiteX108" fmla="*/ 5228705 w 7331857"/>
              <a:gd name="connsiteY108" fmla="*/ 8313 h 1961803"/>
              <a:gd name="connsiteX109" fmla="*/ 5270269 w 7331857"/>
              <a:gd name="connsiteY109" fmla="*/ 49876 h 1961803"/>
              <a:gd name="connsiteX110" fmla="*/ 5336771 w 7331857"/>
              <a:gd name="connsiteY110" fmla="*/ 108065 h 1961803"/>
              <a:gd name="connsiteX111" fmla="*/ 5370021 w 7331857"/>
              <a:gd name="connsiteY111" fmla="*/ 149629 h 1961803"/>
              <a:gd name="connsiteX112" fmla="*/ 5419898 w 7331857"/>
              <a:gd name="connsiteY112" fmla="*/ 266007 h 1961803"/>
              <a:gd name="connsiteX113" fmla="*/ 5436523 w 7331857"/>
              <a:gd name="connsiteY113" fmla="*/ 299258 h 1961803"/>
              <a:gd name="connsiteX114" fmla="*/ 5444836 w 7331857"/>
              <a:gd name="connsiteY114" fmla="*/ 332509 h 1961803"/>
              <a:gd name="connsiteX115" fmla="*/ 5469774 w 7331857"/>
              <a:gd name="connsiteY115" fmla="*/ 365760 h 1961803"/>
              <a:gd name="connsiteX116" fmla="*/ 5511338 w 7331857"/>
              <a:gd name="connsiteY116" fmla="*/ 423949 h 1961803"/>
              <a:gd name="connsiteX117" fmla="*/ 5552901 w 7331857"/>
              <a:gd name="connsiteY117" fmla="*/ 498763 h 1961803"/>
              <a:gd name="connsiteX118" fmla="*/ 5569527 w 7331857"/>
              <a:gd name="connsiteY118" fmla="*/ 515389 h 1961803"/>
              <a:gd name="connsiteX119" fmla="*/ 5594465 w 7331857"/>
              <a:gd name="connsiteY119" fmla="*/ 573578 h 1961803"/>
              <a:gd name="connsiteX120" fmla="*/ 5619403 w 7331857"/>
              <a:gd name="connsiteY120" fmla="*/ 631767 h 1961803"/>
              <a:gd name="connsiteX121" fmla="*/ 5677592 w 7331857"/>
              <a:gd name="connsiteY121" fmla="*/ 731520 h 1961803"/>
              <a:gd name="connsiteX122" fmla="*/ 5685905 w 7331857"/>
              <a:gd name="connsiteY122" fmla="*/ 756458 h 1961803"/>
              <a:gd name="connsiteX123" fmla="*/ 5752407 w 7331857"/>
              <a:gd name="connsiteY123" fmla="*/ 864523 h 1961803"/>
              <a:gd name="connsiteX124" fmla="*/ 5769032 w 7331857"/>
              <a:gd name="connsiteY124" fmla="*/ 906087 h 1961803"/>
              <a:gd name="connsiteX125" fmla="*/ 5785658 w 7331857"/>
              <a:gd name="connsiteY125" fmla="*/ 931025 h 1961803"/>
              <a:gd name="connsiteX126" fmla="*/ 5810596 w 7331857"/>
              <a:gd name="connsiteY126" fmla="*/ 972589 h 1961803"/>
              <a:gd name="connsiteX127" fmla="*/ 5818909 w 7331857"/>
              <a:gd name="connsiteY127" fmla="*/ 1014153 h 1961803"/>
              <a:gd name="connsiteX128" fmla="*/ 5843847 w 7331857"/>
              <a:gd name="connsiteY128" fmla="*/ 1088967 h 1961803"/>
              <a:gd name="connsiteX129" fmla="*/ 5860472 w 7331857"/>
              <a:gd name="connsiteY129" fmla="*/ 1138843 h 1961803"/>
              <a:gd name="connsiteX130" fmla="*/ 5868785 w 7331857"/>
              <a:gd name="connsiteY130" fmla="*/ 1180407 h 1961803"/>
              <a:gd name="connsiteX131" fmla="*/ 5893723 w 7331857"/>
              <a:gd name="connsiteY131" fmla="*/ 1205345 h 1961803"/>
              <a:gd name="connsiteX132" fmla="*/ 5918661 w 7331857"/>
              <a:gd name="connsiteY132" fmla="*/ 1238596 h 1961803"/>
              <a:gd name="connsiteX133" fmla="*/ 5926974 w 7331857"/>
              <a:gd name="connsiteY133" fmla="*/ 1280160 h 1961803"/>
              <a:gd name="connsiteX134" fmla="*/ 5951912 w 7331857"/>
              <a:gd name="connsiteY134" fmla="*/ 1305098 h 1961803"/>
              <a:gd name="connsiteX135" fmla="*/ 6059978 w 7331857"/>
              <a:gd name="connsiteY135" fmla="*/ 1446414 h 1961803"/>
              <a:gd name="connsiteX136" fmla="*/ 6093229 w 7331857"/>
              <a:gd name="connsiteY136" fmla="*/ 1479665 h 1961803"/>
              <a:gd name="connsiteX137" fmla="*/ 6118167 w 7331857"/>
              <a:gd name="connsiteY137" fmla="*/ 1504603 h 1961803"/>
              <a:gd name="connsiteX138" fmla="*/ 6168043 w 7331857"/>
              <a:gd name="connsiteY138" fmla="*/ 1571105 h 1961803"/>
              <a:gd name="connsiteX139" fmla="*/ 6209607 w 7331857"/>
              <a:gd name="connsiteY139" fmla="*/ 1620982 h 1961803"/>
              <a:gd name="connsiteX140" fmla="*/ 6217920 w 7331857"/>
              <a:gd name="connsiteY140" fmla="*/ 1645920 h 1961803"/>
              <a:gd name="connsiteX141" fmla="*/ 6276109 w 7331857"/>
              <a:gd name="connsiteY141" fmla="*/ 1729047 h 1961803"/>
              <a:gd name="connsiteX142" fmla="*/ 6292734 w 7331857"/>
              <a:gd name="connsiteY142" fmla="*/ 1762298 h 1961803"/>
              <a:gd name="connsiteX143" fmla="*/ 6301047 w 7331857"/>
              <a:gd name="connsiteY143" fmla="*/ 1787236 h 1961803"/>
              <a:gd name="connsiteX144" fmla="*/ 6317672 w 7331857"/>
              <a:gd name="connsiteY144" fmla="*/ 1803862 h 1961803"/>
              <a:gd name="connsiteX145" fmla="*/ 6342611 w 7331857"/>
              <a:gd name="connsiteY145" fmla="*/ 1837113 h 1961803"/>
              <a:gd name="connsiteX146" fmla="*/ 6367549 w 7331857"/>
              <a:gd name="connsiteY146" fmla="*/ 1853738 h 1961803"/>
              <a:gd name="connsiteX147" fmla="*/ 6625243 w 7331857"/>
              <a:gd name="connsiteY147" fmla="*/ 1862051 h 1961803"/>
              <a:gd name="connsiteX148" fmla="*/ 6941127 w 7331857"/>
              <a:gd name="connsiteY148" fmla="*/ 1878676 h 1961803"/>
              <a:gd name="connsiteX149" fmla="*/ 7024254 w 7331857"/>
              <a:gd name="connsiteY149" fmla="*/ 1903614 h 1961803"/>
              <a:gd name="connsiteX150" fmla="*/ 7165571 w 7331857"/>
              <a:gd name="connsiteY150" fmla="*/ 1911927 h 1961803"/>
              <a:gd name="connsiteX151" fmla="*/ 7290261 w 7331857"/>
              <a:gd name="connsiteY151" fmla="*/ 1945178 h 1961803"/>
              <a:gd name="connsiteX152" fmla="*/ 7331825 w 7331857"/>
              <a:gd name="connsiteY15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889711 w 7331857"/>
              <a:gd name="connsiteY73" fmla="*/ 1847807 h 1961803"/>
              <a:gd name="connsiteX74" fmla="*/ 3167149 w 7331857"/>
              <a:gd name="connsiteY74" fmla="*/ 1845425 h 1961803"/>
              <a:gd name="connsiteX75" fmla="*/ 3300152 w 7331857"/>
              <a:gd name="connsiteY75" fmla="*/ 1812174 h 1961803"/>
              <a:gd name="connsiteX76" fmla="*/ 3333403 w 7331857"/>
              <a:gd name="connsiteY76" fmla="*/ 1778923 h 1961803"/>
              <a:gd name="connsiteX77" fmla="*/ 3366654 w 7331857"/>
              <a:gd name="connsiteY77" fmla="*/ 1695796 h 1961803"/>
              <a:gd name="connsiteX78" fmla="*/ 3416531 w 7331857"/>
              <a:gd name="connsiteY78" fmla="*/ 1662545 h 1961803"/>
              <a:gd name="connsiteX79" fmla="*/ 3483032 w 7331857"/>
              <a:gd name="connsiteY79" fmla="*/ 1612669 h 1961803"/>
              <a:gd name="connsiteX80" fmla="*/ 3566160 w 7331857"/>
              <a:gd name="connsiteY80" fmla="*/ 1562793 h 1961803"/>
              <a:gd name="connsiteX81" fmla="*/ 3674225 w 7331857"/>
              <a:gd name="connsiteY81" fmla="*/ 1504603 h 1961803"/>
              <a:gd name="connsiteX82" fmla="*/ 3732414 w 7331857"/>
              <a:gd name="connsiteY82" fmla="*/ 1471353 h 1961803"/>
              <a:gd name="connsiteX83" fmla="*/ 3823854 w 7331857"/>
              <a:gd name="connsiteY83" fmla="*/ 1413163 h 1961803"/>
              <a:gd name="connsiteX84" fmla="*/ 3882043 w 7331857"/>
              <a:gd name="connsiteY84" fmla="*/ 1330036 h 1961803"/>
              <a:gd name="connsiteX85" fmla="*/ 3923607 w 7331857"/>
              <a:gd name="connsiteY85" fmla="*/ 1221971 h 1961803"/>
              <a:gd name="connsiteX86" fmla="*/ 3940232 w 7331857"/>
              <a:gd name="connsiteY86" fmla="*/ 1147156 h 1961803"/>
              <a:gd name="connsiteX87" fmla="*/ 3965171 w 7331857"/>
              <a:gd name="connsiteY87" fmla="*/ 1088967 h 1961803"/>
              <a:gd name="connsiteX88" fmla="*/ 4015047 w 7331857"/>
              <a:gd name="connsiteY88" fmla="*/ 1030778 h 1961803"/>
              <a:gd name="connsiteX89" fmla="*/ 4064923 w 7331857"/>
              <a:gd name="connsiteY89" fmla="*/ 964276 h 1961803"/>
              <a:gd name="connsiteX90" fmla="*/ 4098174 w 7331857"/>
              <a:gd name="connsiteY90" fmla="*/ 889462 h 1961803"/>
              <a:gd name="connsiteX91" fmla="*/ 4114800 w 7331857"/>
              <a:gd name="connsiteY91" fmla="*/ 773083 h 1961803"/>
              <a:gd name="connsiteX92" fmla="*/ 4139738 w 7331857"/>
              <a:gd name="connsiteY92" fmla="*/ 698269 h 1961803"/>
              <a:gd name="connsiteX93" fmla="*/ 4189614 w 7331857"/>
              <a:gd name="connsiteY93" fmla="*/ 623454 h 1961803"/>
              <a:gd name="connsiteX94" fmla="*/ 4231178 w 7331857"/>
              <a:gd name="connsiteY94" fmla="*/ 598516 h 1961803"/>
              <a:gd name="connsiteX95" fmla="*/ 4272741 w 7331857"/>
              <a:gd name="connsiteY95" fmla="*/ 498763 h 1961803"/>
              <a:gd name="connsiteX96" fmla="*/ 4297680 w 7331857"/>
              <a:gd name="connsiteY96" fmla="*/ 448887 h 1961803"/>
              <a:gd name="connsiteX97" fmla="*/ 4363056 w 7331857"/>
              <a:gd name="connsiteY97" fmla="*/ 255097 h 1961803"/>
              <a:gd name="connsiteX98" fmla="*/ 4461639 w 7331857"/>
              <a:gd name="connsiteY98" fmla="*/ 288521 h 1961803"/>
              <a:gd name="connsiteX99" fmla="*/ 4566286 w 7331857"/>
              <a:gd name="connsiteY99" fmla="*/ 298132 h 1961803"/>
              <a:gd name="connsiteX100" fmla="*/ 4657682 w 7331857"/>
              <a:gd name="connsiteY100" fmla="*/ 294755 h 1961803"/>
              <a:gd name="connsiteX101" fmla="*/ 4788131 w 7331857"/>
              <a:gd name="connsiteY101" fmla="*/ 241069 h 1961803"/>
              <a:gd name="connsiteX102" fmla="*/ 4854632 w 7331857"/>
              <a:gd name="connsiteY102" fmla="*/ 191193 h 1961803"/>
              <a:gd name="connsiteX103" fmla="*/ 4929447 w 7331857"/>
              <a:gd name="connsiteY103" fmla="*/ 124691 h 1961803"/>
              <a:gd name="connsiteX104" fmla="*/ 4972223 w 7331857"/>
              <a:gd name="connsiteY104" fmla="*/ 55721 h 1961803"/>
              <a:gd name="connsiteX105" fmla="*/ 5045825 w 7331857"/>
              <a:gd name="connsiteY105" fmla="*/ 33251 h 1961803"/>
              <a:gd name="connsiteX106" fmla="*/ 5112327 w 7331857"/>
              <a:gd name="connsiteY106" fmla="*/ 8313 h 1961803"/>
              <a:gd name="connsiteX107" fmla="*/ 5137265 w 7331857"/>
              <a:gd name="connsiteY107" fmla="*/ 0 h 1961803"/>
              <a:gd name="connsiteX108" fmla="*/ 5228705 w 7331857"/>
              <a:gd name="connsiteY108" fmla="*/ 8313 h 1961803"/>
              <a:gd name="connsiteX109" fmla="*/ 5270269 w 7331857"/>
              <a:gd name="connsiteY109" fmla="*/ 49876 h 1961803"/>
              <a:gd name="connsiteX110" fmla="*/ 5336771 w 7331857"/>
              <a:gd name="connsiteY110" fmla="*/ 108065 h 1961803"/>
              <a:gd name="connsiteX111" fmla="*/ 5370021 w 7331857"/>
              <a:gd name="connsiteY111" fmla="*/ 149629 h 1961803"/>
              <a:gd name="connsiteX112" fmla="*/ 5419898 w 7331857"/>
              <a:gd name="connsiteY112" fmla="*/ 266007 h 1961803"/>
              <a:gd name="connsiteX113" fmla="*/ 5436523 w 7331857"/>
              <a:gd name="connsiteY113" fmla="*/ 299258 h 1961803"/>
              <a:gd name="connsiteX114" fmla="*/ 5444836 w 7331857"/>
              <a:gd name="connsiteY114" fmla="*/ 332509 h 1961803"/>
              <a:gd name="connsiteX115" fmla="*/ 5469774 w 7331857"/>
              <a:gd name="connsiteY115" fmla="*/ 365760 h 1961803"/>
              <a:gd name="connsiteX116" fmla="*/ 5511338 w 7331857"/>
              <a:gd name="connsiteY116" fmla="*/ 423949 h 1961803"/>
              <a:gd name="connsiteX117" fmla="*/ 5552901 w 7331857"/>
              <a:gd name="connsiteY117" fmla="*/ 498763 h 1961803"/>
              <a:gd name="connsiteX118" fmla="*/ 5569527 w 7331857"/>
              <a:gd name="connsiteY118" fmla="*/ 515389 h 1961803"/>
              <a:gd name="connsiteX119" fmla="*/ 5594465 w 7331857"/>
              <a:gd name="connsiteY119" fmla="*/ 573578 h 1961803"/>
              <a:gd name="connsiteX120" fmla="*/ 5619403 w 7331857"/>
              <a:gd name="connsiteY120" fmla="*/ 631767 h 1961803"/>
              <a:gd name="connsiteX121" fmla="*/ 5677592 w 7331857"/>
              <a:gd name="connsiteY121" fmla="*/ 731520 h 1961803"/>
              <a:gd name="connsiteX122" fmla="*/ 5685905 w 7331857"/>
              <a:gd name="connsiteY122" fmla="*/ 756458 h 1961803"/>
              <a:gd name="connsiteX123" fmla="*/ 5752407 w 7331857"/>
              <a:gd name="connsiteY123" fmla="*/ 864523 h 1961803"/>
              <a:gd name="connsiteX124" fmla="*/ 5769032 w 7331857"/>
              <a:gd name="connsiteY124" fmla="*/ 906087 h 1961803"/>
              <a:gd name="connsiteX125" fmla="*/ 5785658 w 7331857"/>
              <a:gd name="connsiteY125" fmla="*/ 931025 h 1961803"/>
              <a:gd name="connsiteX126" fmla="*/ 5810596 w 7331857"/>
              <a:gd name="connsiteY126" fmla="*/ 972589 h 1961803"/>
              <a:gd name="connsiteX127" fmla="*/ 5818909 w 7331857"/>
              <a:gd name="connsiteY127" fmla="*/ 1014153 h 1961803"/>
              <a:gd name="connsiteX128" fmla="*/ 5843847 w 7331857"/>
              <a:gd name="connsiteY128" fmla="*/ 1088967 h 1961803"/>
              <a:gd name="connsiteX129" fmla="*/ 5860472 w 7331857"/>
              <a:gd name="connsiteY129" fmla="*/ 1138843 h 1961803"/>
              <a:gd name="connsiteX130" fmla="*/ 5868785 w 7331857"/>
              <a:gd name="connsiteY130" fmla="*/ 1180407 h 1961803"/>
              <a:gd name="connsiteX131" fmla="*/ 5893723 w 7331857"/>
              <a:gd name="connsiteY131" fmla="*/ 1205345 h 1961803"/>
              <a:gd name="connsiteX132" fmla="*/ 5918661 w 7331857"/>
              <a:gd name="connsiteY132" fmla="*/ 1238596 h 1961803"/>
              <a:gd name="connsiteX133" fmla="*/ 5926974 w 7331857"/>
              <a:gd name="connsiteY133" fmla="*/ 1280160 h 1961803"/>
              <a:gd name="connsiteX134" fmla="*/ 5951912 w 7331857"/>
              <a:gd name="connsiteY134" fmla="*/ 1305098 h 1961803"/>
              <a:gd name="connsiteX135" fmla="*/ 6059978 w 7331857"/>
              <a:gd name="connsiteY135" fmla="*/ 1446414 h 1961803"/>
              <a:gd name="connsiteX136" fmla="*/ 6093229 w 7331857"/>
              <a:gd name="connsiteY136" fmla="*/ 1479665 h 1961803"/>
              <a:gd name="connsiteX137" fmla="*/ 6118167 w 7331857"/>
              <a:gd name="connsiteY137" fmla="*/ 1504603 h 1961803"/>
              <a:gd name="connsiteX138" fmla="*/ 6168043 w 7331857"/>
              <a:gd name="connsiteY138" fmla="*/ 1571105 h 1961803"/>
              <a:gd name="connsiteX139" fmla="*/ 6209607 w 7331857"/>
              <a:gd name="connsiteY139" fmla="*/ 1620982 h 1961803"/>
              <a:gd name="connsiteX140" fmla="*/ 6217920 w 7331857"/>
              <a:gd name="connsiteY140" fmla="*/ 1645920 h 1961803"/>
              <a:gd name="connsiteX141" fmla="*/ 6276109 w 7331857"/>
              <a:gd name="connsiteY141" fmla="*/ 1729047 h 1961803"/>
              <a:gd name="connsiteX142" fmla="*/ 6292734 w 7331857"/>
              <a:gd name="connsiteY142" fmla="*/ 1762298 h 1961803"/>
              <a:gd name="connsiteX143" fmla="*/ 6301047 w 7331857"/>
              <a:gd name="connsiteY143" fmla="*/ 1787236 h 1961803"/>
              <a:gd name="connsiteX144" fmla="*/ 6317672 w 7331857"/>
              <a:gd name="connsiteY144" fmla="*/ 1803862 h 1961803"/>
              <a:gd name="connsiteX145" fmla="*/ 6342611 w 7331857"/>
              <a:gd name="connsiteY145" fmla="*/ 1837113 h 1961803"/>
              <a:gd name="connsiteX146" fmla="*/ 6367549 w 7331857"/>
              <a:gd name="connsiteY146" fmla="*/ 1853738 h 1961803"/>
              <a:gd name="connsiteX147" fmla="*/ 6625243 w 7331857"/>
              <a:gd name="connsiteY147" fmla="*/ 1862051 h 1961803"/>
              <a:gd name="connsiteX148" fmla="*/ 6941127 w 7331857"/>
              <a:gd name="connsiteY148" fmla="*/ 1878676 h 1961803"/>
              <a:gd name="connsiteX149" fmla="*/ 7024254 w 7331857"/>
              <a:gd name="connsiteY149" fmla="*/ 1903614 h 1961803"/>
              <a:gd name="connsiteX150" fmla="*/ 7165571 w 7331857"/>
              <a:gd name="connsiteY150" fmla="*/ 1911927 h 1961803"/>
              <a:gd name="connsiteX151" fmla="*/ 7290261 w 7331857"/>
              <a:gd name="connsiteY151" fmla="*/ 1945178 h 1961803"/>
              <a:gd name="connsiteX152" fmla="*/ 7331825 w 7331857"/>
              <a:gd name="connsiteY15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93323 w 7331857"/>
              <a:gd name="connsiteY71" fmla="*/ 1853738 h 1961803"/>
              <a:gd name="connsiteX72" fmla="*/ 2889711 w 7331857"/>
              <a:gd name="connsiteY72" fmla="*/ 1847807 h 1961803"/>
              <a:gd name="connsiteX73" fmla="*/ 3167149 w 7331857"/>
              <a:gd name="connsiteY73" fmla="*/ 1845425 h 1961803"/>
              <a:gd name="connsiteX74" fmla="*/ 3300152 w 7331857"/>
              <a:gd name="connsiteY74" fmla="*/ 1812174 h 1961803"/>
              <a:gd name="connsiteX75" fmla="*/ 3333403 w 7331857"/>
              <a:gd name="connsiteY75" fmla="*/ 1778923 h 1961803"/>
              <a:gd name="connsiteX76" fmla="*/ 3366654 w 7331857"/>
              <a:gd name="connsiteY76" fmla="*/ 1695796 h 1961803"/>
              <a:gd name="connsiteX77" fmla="*/ 3416531 w 7331857"/>
              <a:gd name="connsiteY77" fmla="*/ 1662545 h 1961803"/>
              <a:gd name="connsiteX78" fmla="*/ 3483032 w 7331857"/>
              <a:gd name="connsiteY78" fmla="*/ 1612669 h 1961803"/>
              <a:gd name="connsiteX79" fmla="*/ 3566160 w 7331857"/>
              <a:gd name="connsiteY79" fmla="*/ 1562793 h 1961803"/>
              <a:gd name="connsiteX80" fmla="*/ 3674225 w 7331857"/>
              <a:gd name="connsiteY80" fmla="*/ 1504603 h 1961803"/>
              <a:gd name="connsiteX81" fmla="*/ 3732414 w 7331857"/>
              <a:gd name="connsiteY81" fmla="*/ 1471353 h 1961803"/>
              <a:gd name="connsiteX82" fmla="*/ 3823854 w 7331857"/>
              <a:gd name="connsiteY82" fmla="*/ 1413163 h 1961803"/>
              <a:gd name="connsiteX83" fmla="*/ 3882043 w 7331857"/>
              <a:gd name="connsiteY83" fmla="*/ 1330036 h 1961803"/>
              <a:gd name="connsiteX84" fmla="*/ 3923607 w 7331857"/>
              <a:gd name="connsiteY84" fmla="*/ 1221971 h 1961803"/>
              <a:gd name="connsiteX85" fmla="*/ 3940232 w 7331857"/>
              <a:gd name="connsiteY85" fmla="*/ 1147156 h 1961803"/>
              <a:gd name="connsiteX86" fmla="*/ 3965171 w 7331857"/>
              <a:gd name="connsiteY86" fmla="*/ 1088967 h 1961803"/>
              <a:gd name="connsiteX87" fmla="*/ 4015047 w 7331857"/>
              <a:gd name="connsiteY87" fmla="*/ 1030778 h 1961803"/>
              <a:gd name="connsiteX88" fmla="*/ 4064923 w 7331857"/>
              <a:gd name="connsiteY88" fmla="*/ 964276 h 1961803"/>
              <a:gd name="connsiteX89" fmla="*/ 4098174 w 7331857"/>
              <a:gd name="connsiteY89" fmla="*/ 889462 h 1961803"/>
              <a:gd name="connsiteX90" fmla="*/ 4114800 w 7331857"/>
              <a:gd name="connsiteY90" fmla="*/ 773083 h 1961803"/>
              <a:gd name="connsiteX91" fmla="*/ 4139738 w 7331857"/>
              <a:gd name="connsiteY91" fmla="*/ 698269 h 1961803"/>
              <a:gd name="connsiteX92" fmla="*/ 4189614 w 7331857"/>
              <a:gd name="connsiteY92" fmla="*/ 623454 h 1961803"/>
              <a:gd name="connsiteX93" fmla="*/ 4231178 w 7331857"/>
              <a:gd name="connsiteY93" fmla="*/ 598516 h 1961803"/>
              <a:gd name="connsiteX94" fmla="*/ 4272741 w 7331857"/>
              <a:gd name="connsiteY94" fmla="*/ 498763 h 1961803"/>
              <a:gd name="connsiteX95" fmla="*/ 4297680 w 7331857"/>
              <a:gd name="connsiteY95" fmla="*/ 448887 h 1961803"/>
              <a:gd name="connsiteX96" fmla="*/ 4363056 w 7331857"/>
              <a:gd name="connsiteY96" fmla="*/ 255097 h 1961803"/>
              <a:gd name="connsiteX97" fmla="*/ 4461639 w 7331857"/>
              <a:gd name="connsiteY97" fmla="*/ 288521 h 1961803"/>
              <a:gd name="connsiteX98" fmla="*/ 4566286 w 7331857"/>
              <a:gd name="connsiteY98" fmla="*/ 298132 h 1961803"/>
              <a:gd name="connsiteX99" fmla="*/ 4657682 w 7331857"/>
              <a:gd name="connsiteY99" fmla="*/ 294755 h 1961803"/>
              <a:gd name="connsiteX100" fmla="*/ 4788131 w 7331857"/>
              <a:gd name="connsiteY100" fmla="*/ 241069 h 1961803"/>
              <a:gd name="connsiteX101" fmla="*/ 4854632 w 7331857"/>
              <a:gd name="connsiteY101" fmla="*/ 191193 h 1961803"/>
              <a:gd name="connsiteX102" fmla="*/ 4929447 w 7331857"/>
              <a:gd name="connsiteY102" fmla="*/ 124691 h 1961803"/>
              <a:gd name="connsiteX103" fmla="*/ 4972223 w 7331857"/>
              <a:gd name="connsiteY103" fmla="*/ 55721 h 1961803"/>
              <a:gd name="connsiteX104" fmla="*/ 5045825 w 7331857"/>
              <a:gd name="connsiteY104" fmla="*/ 33251 h 1961803"/>
              <a:gd name="connsiteX105" fmla="*/ 5112327 w 7331857"/>
              <a:gd name="connsiteY105" fmla="*/ 8313 h 1961803"/>
              <a:gd name="connsiteX106" fmla="*/ 5137265 w 7331857"/>
              <a:gd name="connsiteY106" fmla="*/ 0 h 1961803"/>
              <a:gd name="connsiteX107" fmla="*/ 5228705 w 7331857"/>
              <a:gd name="connsiteY107" fmla="*/ 8313 h 1961803"/>
              <a:gd name="connsiteX108" fmla="*/ 5270269 w 7331857"/>
              <a:gd name="connsiteY108" fmla="*/ 49876 h 1961803"/>
              <a:gd name="connsiteX109" fmla="*/ 5336771 w 7331857"/>
              <a:gd name="connsiteY109" fmla="*/ 108065 h 1961803"/>
              <a:gd name="connsiteX110" fmla="*/ 5370021 w 7331857"/>
              <a:gd name="connsiteY110" fmla="*/ 149629 h 1961803"/>
              <a:gd name="connsiteX111" fmla="*/ 5419898 w 7331857"/>
              <a:gd name="connsiteY111" fmla="*/ 266007 h 1961803"/>
              <a:gd name="connsiteX112" fmla="*/ 5436523 w 7331857"/>
              <a:gd name="connsiteY112" fmla="*/ 299258 h 1961803"/>
              <a:gd name="connsiteX113" fmla="*/ 5444836 w 7331857"/>
              <a:gd name="connsiteY113" fmla="*/ 332509 h 1961803"/>
              <a:gd name="connsiteX114" fmla="*/ 5469774 w 7331857"/>
              <a:gd name="connsiteY114" fmla="*/ 365760 h 1961803"/>
              <a:gd name="connsiteX115" fmla="*/ 5511338 w 7331857"/>
              <a:gd name="connsiteY115" fmla="*/ 423949 h 1961803"/>
              <a:gd name="connsiteX116" fmla="*/ 5552901 w 7331857"/>
              <a:gd name="connsiteY116" fmla="*/ 498763 h 1961803"/>
              <a:gd name="connsiteX117" fmla="*/ 5569527 w 7331857"/>
              <a:gd name="connsiteY117" fmla="*/ 515389 h 1961803"/>
              <a:gd name="connsiteX118" fmla="*/ 5594465 w 7331857"/>
              <a:gd name="connsiteY118" fmla="*/ 573578 h 1961803"/>
              <a:gd name="connsiteX119" fmla="*/ 5619403 w 7331857"/>
              <a:gd name="connsiteY119" fmla="*/ 631767 h 1961803"/>
              <a:gd name="connsiteX120" fmla="*/ 5677592 w 7331857"/>
              <a:gd name="connsiteY120" fmla="*/ 731520 h 1961803"/>
              <a:gd name="connsiteX121" fmla="*/ 5685905 w 7331857"/>
              <a:gd name="connsiteY121" fmla="*/ 756458 h 1961803"/>
              <a:gd name="connsiteX122" fmla="*/ 5752407 w 7331857"/>
              <a:gd name="connsiteY122" fmla="*/ 864523 h 1961803"/>
              <a:gd name="connsiteX123" fmla="*/ 5769032 w 7331857"/>
              <a:gd name="connsiteY123" fmla="*/ 906087 h 1961803"/>
              <a:gd name="connsiteX124" fmla="*/ 5785658 w 7331857"/>
              <a:gd name="connsiteY124" fmla="*/ 931025 h 1961803"/>
              <a:gd name="connsiteX125" fmla="*/ 5810596 w 7331857"/>
              <a:gd name="connsiteY125" fmla="*/ 972589 h 1961803"/>
              <a:gd name="connsiteX126" fmla="*/ 5818909 w 7331857"/>
              <a:gd name="connsiteY126" fmla="*/ 1014153 h 1961803"/>
              <a:gd name="connsiteX127" fmla="*/ 5843847 w 7331857"/>
              <a:gd name="connsiteY127" fmla="*/ 1088967 h 1961803"/>
              <a:gd name="connsiteX128" fmla="*/ 5860472 w 7331857"/>
              <a:gd name="connsiteY128" fmla="*/ 1138843 h 1961803"/>
              <a:gd name="connsiteX129" fmla="*/ 5868785 w 7331857"/>
              <a:gd name="connsiteY129" fmla="*/ 1180407 h 1961803"/>
              <a:gd name="connsiteX130" fmla="*/ 5893723 w 7331857"/>
              <a:gd name="connsiteY130" fmla="*/ 1205345 h 1961803"/>
              <a:gd name="connsiteX131" fmla="*/ 5918661 w 7331857"/>
              <a:gd name="connsiteY131" fmla="*/ 1238596 h 1961803"/>
              <a:gd name="connsiteX132" fmla="*/ 5926974 w 7331857"/>
              <a:gd name="connsiteY132" fmla="*/ 1280160 h 1961803"/>
              <a:gd name="connsiteX133" fmla="*/ 5951912 w 7331857"/>
              <a:gd name="connsiteY133" fmla="*/ 1305098 h 1961803"/>
              <a:gd name="connsiteX134" fmla="*/ 6059978 w 7331857"/>
              <a:gd name="connsiteY134" fmla="*/ 1446414 h 1961803"/>
              <a:gd name="connsiteX135" fmla="*/ 6093229 w 7331857"/>
              <a:gd name="connsiteY135" fmla="*/ 1479665 h 1961803"/>
              <a:gd name="connsiteX136" fmla="*/ 6118167 w 7331857"/>
              <a:gd name="connsiteY136" fmla="*/ 1504603 h 1961803"/>
              <a:gd name="connsiteX137" fmla="*/ 6168043 w 7331857"/>
              <a:gd name="connsiteY137" fmla="*/ 1571105 h 1961803"/>
              <a:gd name="connsiteX138" fmla="*/ 6209607 w 7331857"/>
              <a:gd name="connsiteY138" fmla="*/ 1620982 h 1961803"/>
              <a:gd name="connsiteX139" fmla="*/ 6217920 w 7331857"/>
              <a:gd name="connsiteY139" fmla="*/ 1645920 h 1961803"/>
              <a:gd name="connsiteX140" fmla="*/ 6276109 w 7331857"/>
              <a:gd name="connsiteY140" fmla="*/ 1729047 h 1961803"/>
              <a:gd name="connsiteX141" fmla="*/ 6292734 w 7331857"/>
              <a:gd name="connsiteY141" fmla="*/ 1762298 h 1961803"/>
              <a:gd name="connsiteX142" fmla="*/ 6301047 w 7331857"/>
              <a:gd name="connsiteY142" fmla="*/ 1787236 h 1961803"/>
              <a:gd name="connsiteX143" fmla="*/ 6317672 w 7331857"/>
              <a:gd name="connsiteY143" fmla="*/ 1803862 h 1961803"/>
              <a:gd name="connsiteX144" fmla="*/ 6342611 w 7331857"/>
              <a:gd name="connsiteY144" fmla="*/ 1837113 h 1961803"/>
              <a:gd name="connsiteX145" fmla="*/ 6367549 w 7331857"/>
              <a:gd name="connsiteY145" fmla="*/ 1853738 h 1961803"/>
              <a:gd name="connsiteX146" fmla="*/ 6625243 w 7331857"/>
              <a:gd name="connsiteY146" fmla="*/ 1862051 h 1961803"/>
              <a:gd name="connsiteX147" fmla="*/ 6941127 w 7331857"/>
              <a:gd name="connsiteY147" fmla="*/ 1878676 h 1961803"/>
              <a:gd name="connsiteX148" fmla="*/ 7024254 w 7331857"/>
              <a:gd name="connsiteY148" fmla="*/ 1903614 h 1961803"/>
              <a:gd name="connsiteX149" fmla="*/ 7165571 w 7331857"/>
              <a:gd name="connsiteY149" fmla="*/ 1911927 h 1961803"/>
              <a:gd name="connsiteX150" fmla="*/ 7290261 w 7331857"/>
              <a:gd name="connsiteY150" fmla="*/ 1945178 h 1961803"/>
              <a:gd name="connsiteX151" fmla="*/ 7331825 w 7331857"/>
              <a:gd name="connsiteY15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52007 w 7331857"/>
              <a:gd name="connsiteY68" fmla="*/ 1903614 h 1961803"/>
              <a:gd name="connsiteX69" fmla="*/ 2626821 w 7331857"/>
              <a:gd name="connsiteY69" fmla="*/ 1886989 h 1961803"/>
              <a:gd name="connsiteX70" fmla="*/ 2693323 w 7331857"/>
              <a:gd name="connsiteY70" fmla="*/ 1853738 h 1961803"/>
              <a:gd name="connsiteX71" fmla="*/ 2889711 w 7331857"/>
              <a:gd name="connsiteY71" fmla="*/ 1847807 h 1961803"/>
              <a:gd name="connsiteX72" fmla="*/ 3167149 w 7331857"/>
              <a:gd name="connsiteY72" fmla="*/ 1845425 h 1961803"/>
              <a:gd name="connsiteX73" fmla="*/ 3300152 w 7331857"/>
              <a:gd name="connsiteY73" fmla="*/ 1812174 h 1961803"/>
              <a:gd name="connsiteX74" fmla="*/ 3333403 w 7331857"/>
              <a:gd name="connsiteY74" fmla="*/ 1778923 h 1961803"/>
              <a:gd name="connsiteX75" fmla="*/ 3366654 w 7331857"/>
              <a:gd name="connsiteY75" fmla="*/ 1695796 h 1961803"/>
              <a:gd name="connsiteX76" fmla="*/ 3416531 w 7331857"/>
              <a:gd name="connsiteY76" fmla="*/ 1662545 h 1961803"/>
              <a:gd name="connsiteX77" fmla="*/ 3483032 w 7331857"/>
              <a:gd name="connsiteY77" fmla="*/ 1612669 h 1961803"/>
              <a:gd name="connsiteX78" fmla="*/ 3566160 w 7331857"/>
              <a:gd name="connsiteY78" fmla="*/ 1562793 h 1961803"/>
              <a:gd name="connsiteX79" fmla="*/ 3674225 w 7331857"/>
              <a:gd name="connsiteY79" fmla="*/ 1504603 h 1961803"/>
              <a:gd name="connsiteX80" fmla="*/ 3732414 w 7331857"/>
              <a:gd name="connsiteY80" fmla="*/ 1471353 h 1961803"/>
              <a:gd name="connsiteX81" fmla="*/ 3823854 w 7331857"/>
              <a:gd name="connsiteY81" fmla="*/ 1413163 h 1961803"/>
              <a:gd name="connsiteX82" fmla="*/ 3882043 w 7331857"/>
              <a:gd name="connsiteY82" fmla="*/ 1330036 h 1961803"/>
              <a:gd name="connsiteX83" fmla="*/ 3923607 w 7331857"/>
              <a:gd name="connsiteY83" fmla="*/ 1221971 h 1961803"/>
              <a:gd name="connsiteX84" fmla="*/ 3940232 w 7331857"/>
              <a:gd name="connsiteY84" fmla="*/ 1147156 h 1961803"/>
              <a:gd name="connsiteX85" fmla="*/ 3965171 w 7331857"/>
              <a:gd name="connsiteY85" fmla="*/ 1088967 h 1961803"/>
              <a:gd name="connsiteX86" fmla="*/ 4015047 w 7331857"/>
              <a:gd name="connsiteY86" fmla="*/ 1030778 h 1961803"/>
              <a:gd name="connsiteX87" fmla="*/ 4064923 w 7331857"/>
              <a:gd name="connsiteY87" fmla="*/ 964276 h 1961803"/>
              <a:gd name="connsiteX88" fmla="*/ 4098174 w 7331857"/>
              <a:gd name="connsiteY88" fmla="*/ 889462 h 1961803"/>
              <a:gd name="connsiteX89" fmla="*/ 4114800 w 7331857"/>
              <a:gd name="connsiteY89" fmla="*/ 773083 h 1961803"/>
              <a:gd name="connsiteX90" fmla="*/ 4139738 w 7331857"/>
              <a:gd name="connsiteY90" fmla="*/ 698269 h 1961803"/>
              <a:gd name="connsiteX91" fmla="*/ 4189614 w 7331857"/>
              <a:gd name="connsiteY91" fmla="*/ 623454 h 1961803"/>
              <a:gd name="connsiteX92" fmla="*/ 4231178 w 7331857"/>
              <a:gd name="connsiteY92" fmla="*/ 598516 h 1961803"/>
              <a:gd name="connsiteX93" fmla="*/ 4272741 w 7331857"/>
              <a:gd name="connsiteY93" fmla="*/ 498763 h 1961803"/>
              <a:gd name="connsiteX94" fmla="*/ 4297680 w 7331857"/>
              <a:gd name="connsiteY94" fmla="*/ 448887 h 1961803"/>
              <a:gd name="connsiteX95" fmla="*/ 4363056 w 7331857"/>
              <a:gd name="connsiteY95" fmla="*/ 255097 h 1961803"/>
              <a:gd name="connsiteX96" fmla="*/ 4461639 w 7331857"/>
              <a:gd name="connsiteY96" fmla="*/ 288521 h 1961803"/>
              <a:gd name="connsiteX97" fmla="*/ 4566286 w 7331857"/>
              <a:gd name="connsiteY97" fmla="*/ 298132 h 1961803"/>
              <a:gd name="connsiteX98" fmla="*/ 4657682 w 7331857"/>
              <a:gd name="connsiteY98" fmla="*/ 294755 h 1961803"/>
              <a:gd name="connsiteX99" fmla="*/ 4788131 w 7331857"/>
              <a:gd name="connsiteY99" fmla="*/ 241069 h 1961803"/>
              <a:gd name="connsiteX100" fmla="*/ 4854632 w 7331857"/>
              <a:gd name="connsiteY100" fmla="*/ 191193 h 1961803"/>
              <a:gd name="connsiteX101" fmla="*/ 4929447 w 7331857"/>
              <a:gd name="connsiteY101" fmla="*/ 124691 h 1961803"/>
              <a:gd name="connsiteX102" fmla="*/ 4972223 w 7331857"/>
              <a:gd name="connsiteY102" fmla="*/ 55721 h 1961803"/>
              <a:gd name="connsiteX103" fmla="*/ 5045825 w 7331857"/>
              <a:gd name="connsiteY103" fmla="*/ 33251 h 1961803"/>
              <a:gd name="connsiteX104" fmla="*/ 5112327 w 7331857"/>
              <a:gd name="connsiteY104" fmla="*/ 8313 h 1961803"/>
              <a:gd name="connsiteX105" fmla="*/ 5137265 w 7331857"/>
              <a:gd name="connsiteY105" fmla="*/ 0 h 1961803"/>
              <a:gd name="connsiteX106" fmla="*/ 5228705 w 7331857"/>
              <a:gd name="connsiteY106" fmla="*/ 8313 h 1961803"/>
              <a:gd name="connsiteX107" fmla="*/ 5270269 w 7331857"/>
              <a:gd name="connsiteY107" fmla="*/ 49876 h 1961803"/>
              <a:gd name="connsiteX108" fmla="*/ 5336771 w 7331857"/>
              <a:gd name="connsiteY108" fmla="*/ 108065 h 1961803"/>
              <a:gd name="connsiteX109" fmla="*/ 5370021 w 7331857"/>
              <a:gd name="connsiteY109" fmla="*/ 149629 h 1961803"/>
              <a:gd name="connsiteX110" fmla="*/ 5419898 w 7331857"/>
              <a:gd name="connsiteY110" fmla="*/ 266007 h 1961803"/>
              <a:gd name="connsiteX111" fmla="*/ 5436523 w 7331857"/>
              <a:gd name="connsiteY111" fmla="*/ 299258 h 1961803"/>
              <a:gd name="connsiteX112" fmla="*/ 5444836 w 7331857"/>
              <a:gd name="connsiteY112" fmla="*/ 332509 h 1961803"/>
              <a:gd name="connsiteX113" fmla="*/ 5469774 w 7331857"/>
              <a:gd name="connsiteY113" fmla="*/ 365760 h 1961803"/>
              <a:gd name="connsiteX114" fmla="*/ 5511338 w 7331857"/>
              <a:gd name="connsiteY114" fmla="*/ 423949 h 1961803"/>
              <a:gd name="connsiteX115" fmla="*/ 5552901 w 7331857"/>
              <a:gd name="connsiteY115" fmla="*/ 498763 h 1961803"/>
              <a:gd name="connsiteX116" fmla="*/ 5569527 w 7331857"/>
              <a:gd name="connsiteY116" fmla="*/ 515389 h 1961803"/>
              <a:gd name="connsiteX117" fmla="*/ 5594465 w 7331857"/>
              <a:gd name="connsiteY117" fmla="*/ 573578 h 1961803"/>
              <a:gd name="connsiteX118" fmla="*/ 5619403 w 7331857"/>
              <a:gd name="connsiteY118" fmla="*/ 631767 h 1961803"/>
              <a:gd name="connsiteX119" fmla="*/ 5677592 w 7331857"/>
              <a:gd name="connsiteY119" fmla="*/ 731520 h 1961803"/>
              <a:gd name="connsiteX120" fmla="*/ 5685905 w 7331857"/>
              <a:gd name="connsiteY120" fmla="*/ 756458 h 1961803"/>
              <a:gd name="connsiteX121" fmla="*/ 5752407 w 7331857"/>
              <a:gd name="connsiteY121" fmla="*/ 864523 h 1961803"/>
              <a:gd name="connsiteX122" fmla="*/ 5769032 w 7331857"/>
              <a:gd name="connsiteY122" fmla="*/ 906087 h 1961803"/>
              <a:gd name="connsiteX123" fmla="*/ 5785658 w 7331857"/>
              <a:gd name="connsiteY123" fmla="*/ 931025 h 1961803"/>
              <a:gd name="connsiteX124" fmla="*/ 5810596 w 7331857"/>
              <a:gd name="connsiteY124" fmla="*/ 972589 h 1961803"/>
              <a:gd name="connsiteX125" fmla="*/ 5818909 w 7331857"/>
              <a:gd name="connsiteY125" fmla="*/ 1014153 h 1961803"/>
              <a:gd name="connsiteX126" fmla="*/ 5843847 w 7331857"/>
              <a:gd name="connsiteY126" fmla="*/ 1088967 h 1961803"/>
              <a:gd name="connsiteX127" fmla="*/ 5860472 w 7331857"/>
              <a:gd name="connsiteY127" fmla="*/ 1138843 h 1961803"/>
              <a:gd name="connsiteX128" fmla="*/ 5868785 w 7331857"/>
              <a:gd name="connsiteY128" fmla="*/ 1180407 h 1961803"/>
              <a:gd name="connsiteX129" fmla="*/ 5893723 w 7331857"/>
              <a:gd name="connsiteY129" fmla="*/ 1205345 h 1961803"/>
              <a:gd name="connsiteX130" fmla="*/ 5918661 w 7331857"/>
              <a:gd name="connsiteY130" fmla="*/ 1238596 h 1961803"/>
              <a:gd name="connsiteX131" fmla="*/ 5926974 w 7331857"/>
              <a:gd name="connsiteY131" fmla="*/ 1280160 h 1961803"/>
              <a:gd name="connsiteX132" fmla="*/ 5951912 w 7331857"/>
              <a:gd name="connsiteY132" fmla="*/ 1305098 h 1961803"/>
              <a:gd name="connsiteX133" fmla="*/ 6059978 w 7331857"/>
              <a:gd name="connsiteY133" fmla="*/ 1446414 h 1961803"/>
              <a:gd name="connsiteX134" fmla="*/ 6093229 w 7331857"/>
              <a:gd name="connsiteY134" fmla="*/ 1479665 h 1961803"/>
              <a:gd name="connsiteX135" fmla="*/ 6118167 w 7331857"/>
              <a:gd name="connsiteY135" fmla="*/ 1504603 h 1961803"/>
              <a:gd name="connsiteX136" fmla="*/ 6168043 w 7331857"/>
              <a:gd name="connsiteY136" fmla="*/ 1571105 h 1961803"/>
              <a:gd name="connsiteX137" fmla="*/ 6209607 w 7331857"/>
              <a:gd name="connsiteY137" fmla="*/ 1620982 h 1961803"/>
              <a:gd name="connsiteX138" fmla="*/ 6217920 w 7331857"/>
              <a:gd name="connsiteY138" fmla="*/ 1645920 h 1961803"/>
              <a:gd name="connsiteX139" fmla="*/ 6276109 w 7331857"/>
              <a:gd name="connsiteY139" fmla="*/ 1729047 h 1961803"/>
              <a:gd name="connsiteX140" fmla="*/ 6292734 w 7331857"/>
              <a:gd name="connsiteY140" fmla="*/ 1762298 h 1961803"/>
              <a:gd name="connsiteX141" fmla="*/ 6301047 w 7331857"/>
              <a:gd name="connsiteY141" fmla="*/ 1787236 h 1961803"/>
              <a:gd name="connsiteX142" fmla="*/ 6317672 w 7331857"/>
              <a:gd name="connsiteY142" fmla="*/ 1803862 h 1961803"/>
              <a:gd name="connsiteX143" fmla="*/ 6342611 w 7331857"/>
              <a:gd name="connsiteY143" fmla="*/ 1837113 h 1961803"/>
              <a:gd name="connsiteX144" fmla="*/ 6367549 w 7331857"/>
              <a:gd name="connsiteY144" fmla="*/ 1853738 h 1961803"/>
              <a:gd name="connsiteX145" fmla="*/ 6625243 w 7331857"/>
              <a:gd name="connsiteY145" fmla="*/ 1862051 h 1961803"/>
              <a:gd name="connsiteX146" fmla="*/ 6941127 w 7331857"/>
              <a:gd name="connsiteY146" fmla="*/ 1878676 h 1961803"/>
              <a:gd name="connsiteX147" fmla="*/ 7024254 w 7331857"/>
              <a:gd name="connsiteY147" fmla="*/ 1903614 h 1961803"/>
              <a:gd name="connsiteX148" fmla="*/ 7165571 w 7331857"/>
              <a:gd name="connsiteY148" fmla="*/ 1911927 h 1961803"/>
              <a:gd name="connsiteX149" fmla="*/ 7290261 w 7331857"/>
              <a:gd name="connsiteY149" fmla="*/ 1945178 h 1961803"/>
              <a:gd name="connsiteX150" fmla="*/ 7331825 w 7331857"/>
              <a:gd name="connsiteY15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626821 w 7331857"/>
              <a:gd name="connsiteY68" fmla="*/ 1886989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3223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86741 w 7331857"/>
              <a:gd name="connsiteY65" fmla="*/ 1596043 h 1961803"/>
              <a:gd name="connsiteX66" fmla="*/ 2485505 w 7331857"/>
              <a:gd name="connsiteY66" fmla="*/ 1886989 h 1961803"/>
              <a:gd name="connsiteX67" fmla="*/ 2588721 w 7331857"/>
              <a:gd name="connsiteY67" fmla="*/ 1932233 h 1961803"/>
              <a:gd name="connsiteX68" fmla="*/ 2693323 w 7331857"/>
              <a:gd name="connsiteY68" fmla="*/ 1853738 h 1961803"/>
              <a:gd name="connsiteX69" fmla="*/ 2889711 w 7331857"/>
              <a:gd name="connsiteY69" fmla="*/ 1847807 h 1961803"/>
              <a:gd name="connsiteX70" fmla="*/ 3167149 w 7331857"/>
              <a:gd name="connsiteY70" fmla="*/ 1845425 h 1961803"/>
              <a:gd name="connsiteX71" fmla="*/ 3300152 w 7331857"/>
              <a:gd name="connsiteY71" fmla="*/ 1812174 h 1961803"/>
              <a:gd name="connsiteX72" fmla="*/ 3333403 w 7331857"/>
              <a:gd name="connsiteY72" fmla="*/ 1778923 h 1961803"/>
              <a:gd name="connsiteX73" fmla="*/ 3366654 w 7331857"/>
              <a:gd name="connsiteY73" fmla="*/ 1695796 h 1961803"/>
              <a:gd name="connsiteX74" fmla="*/ 3416531 w 7331857"/>
              <a:gd name="connsiteY74" fmla="*/ 1662545 h 1961803"/>
              <a:gd name="connsiteX75" fmla="*/ 3483032 w 7331857"/>
              <a:gd name="connsiteY75" fmla="*/ 1612669 h 1961803"/>
              <a:gd name="connsiteX76" fmla="*/ 3566160 w 7331857"/>
              <a:gd name="connsiteY76" fmla="*/ 1562793 h 1961803"/>
              <a:gd name="connsiteX77" fmla="*/ 3674225 w 7331857"/>
              <a:gd name="connsiteY77" fmla="*/ 1504603 h 1961803"/>
              <a:gd name="connsiteX78" fmla="*/ 3732414 w 7331857"/>
              <a:gd name="connsiteY78" fmla="*/ 1471353 h 1961803"/>
              <a:gd name="connsiteX79" fmla="*/ 3823854 w 7331857"/>
              <a:gd name="connsiteY79" fmla="*/ 1413163 h 1961803"/>
              <a:gd name="connsiteX80" fmla="*/ 3882043 w 7331857"/>
              <a:gd name="connsiteY80" fmla="*/ 1330036 h 1961803"/>
              <a:gd name="connsiteX81" fmla="*/ 3923607 w 7331857"/>
              <a:gd name="connsiteY81" fmla="*/ 1221971 h 1961803"/>
              <a:gd name="connsiteX82" fmla="*/ 3940232 w 7331857"/>
              <a:gd name="connsiteY82" fmla="*/ 1147156 h 1961803"/>
              <a:gd name="connsiteX83" fmla="*/ 3965171 w 7331857"/>
              <a:gd name="connsiteY83" fmla="*/ 1088967 h 1961803"/>
              <a:gd name="connsiteX84" fmla="*/ 4015047 w 7331857"/>
              <a:gd name="connsiteY84" fmla="*/ 1030778 h 1961803"/>
              <a:gd name="connsiteX85" fmla="*/ 4064923 w 7331857"/>
              <a:gd name="connsiteY85" fmla="*/ 964276 h 1961803"/>
              <a:gd name="connsiteX86" fmla="*/ 4098174 w 7331857"/>
              <a:gd name="connsiteY86" fmla="*/ 889462 h 1961803"/>
              <a:gd name="connsiteX87" fmla="*/ 4114800 w 7331857"/>
              <a:gd name="connsiteY87" fmla="*/ 773083 h 1961803"/>
              <a:gd name="connsiteX88" fmla="*/ 4139738 w 7331857"/>
              <a:gd name="connsiteY88" fmla="*/ 698269 h 1961803"/>
              <a:gd name="connsiteX89" fmla="*/ 4189614 w 7331857"/>
              <a:gd name="connsiteY89" fmla="*/ 623454 h 1961803"/>
              <a:gd name="connsiteX90" fmla="*/ 4231178 w 7331857"/>
              <a:gd name="connsiteY90" fmla="*/ 598516 h 1961803"/>
              <a:gd name="connsiteX91" fmla="*/ 4272741 w 7331857"/>
              <a:gd name="connsiteY91" fmla="*/ 498763 h 1961803"/>
              <a:gd name="connsiteX92" fmla="*/ 4297680 w 7331857"/>
              <a:gd name="connsiteY92" fmla="*/ 448887 h 1961803"/>
              <a:gd name="connsiteX93" fmla="*/ 4363056 w 7331857"/>
              <a:gd name="connsiteY93" fmla="*/ 255097 h 1961803"/>
              <a:gd name="connsiteX94" fmla="*/ 4461639 w 7331857"/>
              <a:gd name="connsiteY94" fmla="*/ 288521 h 1961803"/>
              <a:gd name="connsiteX95" fmla="*/ 4566286 w 7331857"/>
              <a:gd name="connsiteY95" fmla="*/ 298132 h 1961803"/>
              <a:gd name="connsiteX96" fmla="*/ 4657682 w 7331857"/>
              <a:gd name="connsiteY96" fmla="*/ 294755 h 1961803"/>
              <a:gd name="connsiteX97" fmla="*/ 4788131 w 7331857"/>
              <a:gd name="connsiteY97" fmla="*/ 241069 h 1961803"/>
              <a:gd name="connsiteX98" fmla="*/ 4854632 w 7331857"/>
              <a:gd name="connsiteY98" fmla="*/ 191193 h 1961803"/>
              <a:gd name="connsiteX99" fmla="*/ 4929447 w 7331857"/>
              <a:gd name="connsiteY99" fmla="*/ 124691 h 1961803"/>
              <a:gd name="connsiteX100" fmla="*/ 4972223 w 7331857"/>
              <a:gd name="connsiteY100" fmla="*/ 55721 h 1961803"/>
              <a:gd name="connsiteX101" fmla="*/ 5045825 w 7331857"/>
              <a:gd name="connsiteY101" fmla="*/ 33251 h 1961803"/>
              <a:gd name="connsiteX102" fmla="*/ 5112327 w 7331857"/>
              <a:gd name="connsiteY102" fmla="*/ 8313 h 1961803"/>
              <a:gd name="connsiteX103" fmla="*/ 5137265 w 7331857"/>
              <a:gd name="connsiteY103" fmla="*/ 0 h 1961803"/>
              <a:gd name="connsiteX104" fmla="*/ 5228705 w 7331857"/>
              <a:gd name="connsiteY104" fmla="*/ 8313 h 1961803"/>
              <a:gd name="connsiteX105" fmla="*/ 5270269 w 7331857"/>
              <a:gd name="connsiteY105" fmla="*/ 49876 h 1961803"/>
              <a:gd name="connsiteX106" fmla="*/ 5336771 w 7331857"/>
              <a:gd name="connsiteY106" fmla="*/ 108065 h 1961803"/>
              <a:gd name="connsiteX107" fmla="*/ 5370021 w 7331857"/>
              <a:gd name="connsiteY107" fmla="*/ 149629 h 1961803"/>
              <a:gd name="connsiteX108" fmla="*/ 5419898 w 7331857"/>
              <a:gd name="connsiteY108" fmla="*/ 266007 h 1961803"/>
              <a:gd name="connsiteX109" fmla="*/ 5436523 w 7331857"/>
              <a:gd name="connsiteY109" fmla="*/ 299258 h 1961803"/>
              <a:gd name="connsiteX110" fmla="*/ 5444836 w 7331857"/>
              <a:gd name="connsiteY110" fmla="*/ 332509 h 1961803"/>
              <a:gd name="connsiteX111" fmla="*/ 5469774 w 7331857"/>
              <a:gd name="connsiteY111" fmla="*/ 365760 h 1961803"/>
              <a:gd name="connsiteX112" fmla="*/ 5511338 w 7331857"/>
              <a:gd name="connsiteY112" fmla="*/ 423949 h 1961803"/>
              <a:gd name="connsiteX113" fmla="*/ 5552901 w 7331857"/>
              <a:gd name="connsiteY113" fmla="*/ 498763 h 1961803"/>
              <a:gd name="connsiteX114" fmla="*/ 5569527 w 7331857"/>
              <a:gd name="connsiteY114" fmla="*/ 515389 h 1961803"/>
              <a:gd name="connsiteX115" fmla="*/ 5594465 w 7331857"/>
              <a:gd name="connsiteY115" fmla="*/ 573578 h 1961803"/>
              <a:gd name="connsiteX116" fmla="*/ 5619403 w 7331857"/>
              <a:gd name="connsiteY116" fmla="*/ 631767 h 1961803"/>
              <a:gd name="connsiteX117" fmla="*/ 5677592 w 7331857"/>
              <a:gd name="connsiteY117" fmla="*/ 731520 h 1961803"/>
              <a:gd name="connsiteX118" fmla="*/ 5685905 w 7331857"/>
              <a:gd name="connsiteY118" fmla="*/ 756458 h 1961803"/>
              <a:gd name="connsiteX119" fmla="*/ 5752407 w 7331857"/>
              <a:gd name="connsiteY119" fmla="*/ 864523 h 1961803"/>
              <a:gd name="connsiteX120" fmla="*/ 5769032 w 7331857"/>
              <a:gd name="connsiteY120" fmla="*/ 906087 h 1961803"/>
              <a:gd name="connsiteX121" fmla="*/ 5785658 w 7331857"/>
              <a:gd name="connsiteY121" fmla="*/ 931025 h 1961803"/>
              <a:gd name="connsiteX122" fmla="*/ 5810596 w 7331857"/>
              <a:gd name="connsiteY122" fmla="*/ 972589 h 1961803"/>
              <a:gd name="connsiteX123" fmla="*/ 5818909 w 7331857"/>
              <a:gd name="connsiteY123" fmla="*/ 1014153 h 1961803"/>
              <a:gd name="connsiteX124" fmla="*/ 5843847 w 7331857"/>
              <a:gd name="connsiteY124" fmla="*/ 1088967 h 1961803"/>
              <a:gd name="connsiteX125" fmla="*/ 5860472 w 7331857"/>
              <a:gd name="connsiteY125" fmla="*/ 1138843 h 1961803"/>
              <a:gd name="connsiteX126" fmla="*/ 5868785 w 7331857"/>
              <a:gd name="connsiteY126" fmla="*/ 1180407 h 1961803"/>
              <a:gd name="connsiteX127" fmla="*/ 5893723 w 7331857"/>
              <a:gd name="connsiteY127" fmla="*/ 1205345 h 1961803"/>
              <a:gd name="connsiteX128" fmla="*/ 5918661 w 7331857"/>
              <a:gd name="connsiteY128" fmla="*/ 1238596 h 1961803"/>
              <a:gd name="connsiteX129" fmla="*/ 5926974 w 7331857"/>
              <a:gd name="connsiteY129" fmla="*/ 1280160 h 1961803"/>
              <a:gd name="connsiteX130" fmla="*/ 5951912 w 7331857"/>
              <a:gd name="connsiteY130" fmla="*/ 1305098 h 1961803"/>
              <a:gd name="connsiteX131" fmla="*/ 6059978 w 7331857"/>
              <a:gd name="connsiteY131" fmla="*/ 1446414 h 1961803"/>
              <a:gd name="connsiteX132" fmla="*/ 6093229 w 7331857"/>
              <a:gd name="connsiteY132" fmla="*/ 1479665 h 1961803"/>
              <a:gd name="connsiteX133" fmla="*/ 6118167 w 7331857"/>
              <a:gd name="connsiteY133" fmla="*/ 1504603 h 1961803"/>
              <a:gd name="connsiteX134" fmla="*/ 6168043 w 7331857"/>
              <a:gd name="connsiteY134" fmla="*/ 1571105 h 1961803"/>
              <a:gd name="connsiteX135" fmla="*/ 6209607 w 7331857"/>
              <a:gd name="connsiteY135" fmla="*/ 1620982 h 1961803"/>
              <a:gd name="connsiteX136" fmla="*/ 6217920 w 7331857"/>
              <a:gd name="connsiteY136" fmla="*/ 1645920 h 1961803"/>
              <a:gd name="connsiteX137" fmla="*/ 6276109 w 7331857"/>
              <a:gd name="connsiteY137" fmla="*/ 1729047 h 1961803"/>
              <a:gd name="connsiteX138" fmla="*/ 6292734 w 7331857"/>
              <a:gd name="connsiteY138" fmla="*/ 1762298 h 1961803"/>
              <a:gd name="connsiteX139" fmla="*/ 6301047 w 7331857"/>
              <a:gd name="connsiteY139" fmla="*/ 1787236 h 1961803"/>
              <a:gd name="connsiteX140" fmla="*/ 6317672 w 7331857"/>
              <a:gd name="connsiteY140" fmla="*/ 1803862 h 1961803"/>
              <a:gd name="connsiteX141" fmla="*/ 6342611 w 7331857"/>
              <a:gd name="connsiteY141" fmla="*/ 1837113 h 1961803"/>
              <a:gd name="connsiteX142" fmla="*/ 6367549 w 7331857"/>
              <a:gd name="connsiteY142" fmla="*/ 1853738 h 1961803"/>
              <a:gd name="connsiteX143" fmla="*/ 6625243 w 7331857"/>
              <a:gd name="connsiteY143" fmla="*/ 1862051 h 1961803"/>
              <a:gd name="connsiteX144" fmla="*/ 6941127 w 7331857"/>
              <a:gd name="connsiteY144" fmla="*/ 1878676 h 1961803"/>
              <a:gd name="connsiteX145" fmla="*/ 7024254 w 7331857"/>
              <a:gd name="connsiteY145" fmla="*/ 1903614 h 1961803"/>
              <a:gd name="connsiteX146" fmla="*/ 7165571 w 7331857"/>
              <a:gd name="connsiteY146" fmla="*/ 1911927 h 1961803"/>
              <a:gd name="connsiteX147" fmla="*/ 7290261 w 7331857"/>
              <a:gd name="connsiteY147" fmla="*/ 1945178 h 1961803"/>
              <a:gd name="connsiteX148" fmla="*/ 7331825 w 7331857"/>
              <a:gd name="connsiteY14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911927 w 7331857"/>
              <a:gd name="connsiteY62" fmla="*/ 1471353 h 1961803"/>
              <a:gd name="connsiteX63" fmla="*/ 1953491 w 7331857"/>
              <a:gd name="connsiteY63" fmla="*/ 1521229 h 1961803"/>
              <a:gd name="connsiteX64" fmla="*/ 1986741 w 7331857"/>
              <a:gd name="connsiteY64" fmla="*/ 1596043 h 1961803"/>
              <a:gd name="connsiteX65" fmla="*/ 2485505 w 7331857"/>
              <a:gd name="connsiteY65" fmla="*/ 1886989 h 1961803"/>
              <a:gd name="connsiteX66" fmla="*/ 2588721 w 7331857"/>
              <a:gd name="connsiteY66" fmla="*/ 1932233 h 1961803"/>
              <a:gd name="connsiteX67" fmla="*/ 2693323 w 7331857"/>
              <a:gd name="connsiteY67" fmla="*/ 1853738 h 1961803"/>
              <a:gd name="connsiteX68" fmla="*/ 2889711 w 7331857"/>
              <a:gd name="connsiteY68" fmla="*/ 1847807 h 1961803"/>
              <a:gd name="connsiteX69" fmla="*/ 3167149 w 7331857"/>
              <a:gd name="connsiteY69" fmla="*/ 1845425 h 1961803"/>
              <a:gd name="connsiteX70" fmla="*/ 3300152 w 7331857"/>
              <a:gd name="connsiteY70" fmla="*/ 1812174 h 1961803"/>
              <a:gd name="connsiteX71" fmla="*/ 3333403 w 7331857"/>
              <a:gd name="connsiteY71" fmla="*/ 1778923 h 1961803"/>
              <a:gd name="connsiteX72" fmla="*/ 3366654 w 7331857"/>
              <a:gd name="connsiteY72" fmla="*/ 1695796 h 1961803"/>
              <a:gd name="connsiteX73" fmla="*/ 3416531 w 7331857"/>
              <a:gd name="connsiteY73" fmla="*/ 1662545 h 1961803"/>
              <a:gd name="connsiteX74" fmla="*/ 3483032 w 7331857"/>
              <a:gd name="connsiteY74" fmla="*/ 1612669 h 1961803"/>
              <a:gd name="connsiteX75" fmla="*/ 3566160 w 7331857"/>
              <a:gd name="connsiteY75" fmla="*/ 1562793 h 1961803"/>
              <a:gd name="connsiteX76" fmla="*/ 3674225 w 7331857"/>
              <a:gd name="connsiteY76" fmla="*/ 1504603 h 1961803"/>
              <a:gd name="connsiteX77" fmla="*/ 3732414 w 7331857"/>
              <a:gd name="connsiteY77" fmla="*/ 1471353 h 1961803"/>
              <a:gd name="connsiteX78" fmla="*/ 3823854 w 7331857"/>
              <a:gd name="connsiteY78" fmla="*/ 1413163 h 1961803"/>
              <a:gd name="connsiteX79" fmla="*/ 3882043 w 7331857"/>
              <a:gd name="connsiteY79" fmla="*/ 1330036 h 1961803"/>
              <a:gd name="connsiteX80" fmla="*/ 3923607 w 7331857"/>
              <a:gd name="connsiteY80" fmla="*/ 1221971 h 1961803"/>
              <a:gd name="connsiteX81" fmla="*/ 3940232 w 7331857"/>
              <a:gd name="connsiteY81" fmla="*/ 1147156 h 1961803"/>
              <a:gd name="connsiteX82" fmla="*/ 3965171 w 7331857"/>
              <a:gd name="connsiteY82" fmla="*/ 1088967 h 1961803"/>
              <a:gd name="connsiteX83" fmla="*/ 4015047 w 7331857"/>
              <a:gd name="connsiteY83" fmla="*/ 1030778 h 1961803"/>
              <a:gd name="connsiteX84" fmla="*/ 4064923 w 7331857"/>
              <a:gd name="connsiteY84" fmla="*/ 964276 h 1961803"/>
              <a:gd name="connsiteX85" fmla="*/ 4098174 w 7331857"/>
              <a:gd name="connsiteY85" fmla="*/ 889462 h 1961803"/>
              <a:gd name="connsiteX86" fmla="*/ 4114800 w 7331857"/>
              <a:gd name="connsiteY86" fmla="*/ 773083 h 1961803"/>
              <a:gd name="connsiteX87" fmla="*/ 4139738 w 7331857"/>
              <a:gd name="connsiteY87" fmla="*/ 698269 h 1961803"/>
              <a:gd name="connsiteX88" fmla="*/ 4189614 w 7331857"/>
              <a:gd name="connsiteY88" fmla="*/ 623454 h 1961803"/>
              <a:gd name="connsiteX89" fmla="*/ 4231178 w 7331857"/>
              <a:gd name="connsiteY89" fmla="*/ 598516 h 1961803"/>
              <a:gd name="connsiteX90" fmla="*/ 4272741 w 7331857"/>
              <a:gd name="connsiteY90" fmla="*/ 498763 h 1961803"/>
              <a:gd name="connsiteX91" fmla="*/ 4297680 w 7331857"/>
              <a:gd name="connsiteY91" fmla="*/ 448887 h 1961803"/>
              <a:gd name="connsiteX92" fmla="*/ 4363056 w 7331857"/>
              <a:gd name="connsiteY92" fmla="*/ 255097 h 1961803"/>
              <a:gd name="connsiteX93" fmla="*/ 4461639 w 7331857"/>
              <a:gd name="connsiteY93" fmla="*/ 288521 h 1961803"/>
              <a:gd name="connsiteX94" fmla="*/ 4566286 w 7331857"/>
              <a:gd name="connsiteY94" fmla="*/ 298132 h 1961803"/>
              <a:gd name="connsiteX95" fmla="*/ 4657682 w 7331857"/>
              <a:gd name="connsiteY95" fmla="*/ 294755 h 1961803"/>
              <a:gd name="connsiteX96" fmla="*/ 4788131 w 7331857"/>
              <a:gd name="connsiteY96" fmla="*/ 241069 h 1961803"/>
              <a:gd name="connsiteX97" fmla="*/ 4854632 w 7331857"/>
              <a:gd name="connsiteY97" fmla="*/ 191193 h 1961803"/>
              <a:gd name="connsiteX98" fmla="*/ 4929447 w 7331857"/>
              <a:gd name="connsiteY98" fmla="*/ 124691 h 1961803"/>
              <a:gd name="connsiteX99" fmla="*/ 4972223 w 7331857"/>
              <a:gd name="connsiteY99" fmla="*/ 55721 h 1961803"/>
              <a:gd name="connsiteX100" fmla="*/ 5045825 w 7331857"/>
              <a:gd name="connsiteY100" fmla="*/ 33251 h 1961803"/>
              <a:gd name="connsiteX101" fmla="*/ 5112327 w 7331857"/>
              <a:gd name="connsiteY101" fmla="*/ 8313 h 1961803"/>
              <a:gd name="connsiteX102" fmla="*/ 5137265 w 7331857"/>
              <a:gd name="connsiteY102" fmla="*/ 0 h 1961803"/>
              <a:gd name="connsiteX103" fmla="*/ 5228705 w 7331857"/>
              <a:gd name="connsiteY103" fmla="*/ 8313 h 1961803"/>
              <a:gd name="connsiteX104" fmla="*/ 5270269 w 7331857"/>
              <a:gd name="connsiteY104" fmla="*/ 49876 h 1961803"/>
              <a:gd name="connsiteX105" fmla="*/ 5336771 w 7331857"/>
              <a:gd name="connsiteY105" fmla="*/ 108065 h 1961803"/>
              <a:gd name="connsiteX106" fmla="*/ 5370021 w 7331857"/>
              <a:gd name="connsiteY106" fmla="*/ 149629 h 1961803"/>
              <a:gd name="connsiteX107" fmla="*/ 5419898 w 7331857"/>
              <a:gd name="connsiteY107" fmla="*/ 266007 h 1961803"/>
              <a:gd name="connsiteX108" fmla="*/ 5436523 w 7331857"/>
              <a:gd name="connsiteY108" fmla="*/ 299258 h 1961803"/>
              <a:gd name="connsiteX109" fmla="*/ 5444836 w 7331857"/>
              <a:gd name="connsiteY109" fmla="*/ 332509 h 1961803"/>
              <a:gd name="connsiteX110" fmla="*/ 5469774 w 7331857"/>
              <a:gd name="connsiteY110" fmla="*/ 365760 h 1961803"/>
              <a:gd name="connsiteX111" fmla="*/ 5511338 w 7331857"/>
              <a:gd name="connsiteY111" fmla="*/ 423949 h 1961803"/>
              <a:gd name="connsiteX112" fmla="*/ 5552901 w 7331857"/>
              <a:gd name="connsiteY112" fmla="*/ 498763 h 1961803"/>
              <a:gd name="connsiteX113" fmla="*/ 5569527 w 7331857"/>
              <a:gd name="connsiteY113" fmla="*/ 515389 h 1961803"/>
              <a:gd name="connsiteX114" fmla="*/ 5594465 w 7331857"/>
              <a:gd name="connsiteY114" fmla="*/ 573578 h 1961803"/>
              <a:gd name="connsiteX115" fmla="*/ 5619403 w 7331857"/>
              <a:gd name="connsiteY115" fmla="*/ 631767 h 1961803"/>
              <a:gd name="connsiteX116" fmla="*/ 5677592 w 7331857"/>
              <a:gd name="connsiteY116" fmla="*/ 731520 h 1961803"/>
              <a:gd name="connsiteX117" fmla="*/ 5685905 w 7331857"/>
              <a:gd name="connsiteY117" fmla="*/ 756458 h 1961803"/>
              <a:gd name="connsiteX118" fmla="*/ 5752407 w 7331857"/>
              <a:gd name="connsiteY118" fmla="*/ 864523 h 1961803"/>
              <a:gd name="connsiteX119" fmla="*/ 5769032 w 7331857"/>
              <a:gd name="connsiteY119" fmla="*/ 906087 h 1961803"/>
              <a:gd name="connsiteX120" fmla="*/ 5785658 w 7331857"/>
              <a:gd name="connsiteY120" fmla="*/ 931025 h 1961803"/>
              <a:gd name="connsiteX121" fmla="*/ 5810596 w 7331857"/>
              <a:gd name="connsiteY121" fmla="*/ 972589 h 1961803"/>
              <a:gd name="connsiteX122" fmla="*/ 5818909 w 7331857"/>
              <a:gd name="connsiteY122" fmla="*/ 1014153 h 1961803"/>
              <a:gd name="connsiteX123" fmla="*/ 5843847 w 7331857"/>
              <a:gd name="connsiteY123" fmla="*/ 1088967 h 1961803"/>
              <a:gd name="connsiteX124" fmla="*/ 5860472 w 7331857"/>
              <a:gd name="connsiteY124" fmla="*/ 1138843 h 1961803"/>
              <a:gd name="connsiteX125" fmla="*/ 5868785 w 7331857"/>
              <a:gd name="connsiteY125" fmla="*/ 1180407 h 1961803"/>
              <a:gd name="connsiteX126" fmla="*/ 5893723 w 7331857"/>
              <a:gd name="connsiteY126" fmla="*/ 1205345 h 1961803"/>
              <a:gd name="connsiteX127" fmla="*/ 5918661 w 7331857"/>
              <a:gd name="connsiteY127" fmla="*/ 1238596 h 1961803"/>
              <a:gd name="connsiteX128" fmla="*/ 5926974 w 7331857"/>
              <a:gd name="connsiteY128" fmla="*/ 1280160 h 1961803"/>
              <a:gd name="connsiteX129" fmla="*/ 5951912 w 7331857"/>
              <a:gd name="connsiteY129" fmla="*/ 1305098 h 1961803"/>
              <a:gd name="connsiteX130" fmla="*/ 6059978 w 7331857"/>
              <a:gd name="connsiteY130" fmla="*/ 1446414 h 1961803"/>
              <a:gd name="connsiteX131" fmla="*/ 6093229 w 7331857"/>
              <a:gd name="connsiteY131" fmla="*/ 1479665 h 1961803"/>
              <a:gd name="connsiteX132" fmla="*/ 6118167 w 7331857"/>
              <a:gd name="connsiteY132" fmla="*/ 1504603 h 1961803"/>
              <a:gd name="connsiteX133" fmla="*/ 6168043 w 7331857"/>
              <a:gd name="connsiteY133" fmla="*/ 1571105 h 1961803"/>
              <a:gd name="connsiteX134" fmla="*/ 6209607 w 7331857"/>
              <a:gd name="connsiteY134" fmla="*/ 1620982 h 1961803"/>
              <a:gd name="connsiteX135" fmla="*/ 6217920 w 7331857"/>
              <a:gd name="connsiteY135" fmla="*/ 1645920 h 1961803"/>
              <a:gd name="connsiteX136" fmla="*/ 6276109 w 7331857"/>
              <a:gd name="connsiteY136" fmla="*/ 1729047 h 1961803"/>
              <a:gd name="connsiteX137" fmla="*/ 6292734 w 7331857"/>
              <a:gd name="connsiteY137" fmla="*/ 1762298 h 1961803"/>
              <a:gd name="connsiteX138" fmla="*/ 6301047 w 7331857"/>
              <a:gd name="connsiteY138" fmla="*/ 1787236 h 1961803"/>
              <a:gd name="connsiteX139" fmla="*/ 6317672 w 7331857"/>
              <a:gd name="connsiteY139" fmla="*/ 1803862 h 1961803"/>
              <a:gd name="connsiteX140" fmla="*/ 6342611 w 7331857"/>
              <a:gd name="connsiteY140" fmla="*/ 1837113 h 1961803"/>
              <a:gd name="connsiteX141" fmla="*/ 6367549 w 7331857"/>
              <a:gd name="connsiteY141" fmla="*/ 1853738 h 1961803"/>
              <a:gd name="connsiteX142" fmla="*/ 6625243 w 7331857"/>
              <a:gd name="connsiteY142" fmla="*/ 1862051 h 1961803"/>
              <a:gd name="connsiteX143" fmla="*/ 6941127 w 7331857"/>
              <a:gd name="connsiteY143" fmla="*/ 1878676 h 1961803"/>
              <a:gd name="connsiteX144" fmla="*/ 7024254 w 7331857"/>
              <a:gd name="connsiteY144" fmla="*/ 1903614 h 1961803"/>
              <a:gd name="connsiteX145" fmla="*/ 7165571 w 7331857"/>
              <a:gd name="connsiteY145" fmla="*/ 1911927 h 1961803"/>
              <a:gd name="connsiteX146" fmla="*/ 7290261 w 7331857"/>
              <a:gd name="connsiteY146" fmla="*/ 1945178 h 1961803"/>
              <a:gd name="connsiteX147" fmla="*/ 7331825 w 7331857"/>
              <a:gd name="connsiteY14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95549 w 7331857"/>
              <a:gd name="connsiteY59" fmla="*/ 1371600 h 1961803"/>
              <a:gd name="connsiteX60" fmla="*/ 1837112 w 7331857"/>
              <a:gd name="connsiteY60" fmla="*/ 1404851 h 1961803"/>
              <a:gd name="connsiteX61" fmla="*/ 1911927 w 7331857"/>
              <a:gd name="connsiteY61" fmla="*/ 1471353 h 1961803"/>
              <a:gd name="connsiteX62" fmla="*/ 1953491 w 7331857"/>
              <a:gd name="connsiteY62" fmla="*/ 1521229 h 1961803"/>
              <a:gd name="connsiteX63" fmla="*/ 1986741 w 7331857"/>
              <a:gd name="connsiteY63" fmla="*/ 1596043 h 1961803"/>
              <a:gd name="connsiteX64" fmla="*/ 2485505 w 7331857"/>
              <a:gd name="connsiteY64" fmla="*/ 1886989 h 1961803"/>
              <a:gd name="connsiteX65" fmla="*/ 2588721 w 7331857"/>
              <a:gd name="connsiteY65" fmla="*/ 1932233 h 1961803"/>
              <a:gd name="connsiteX66" fmla="*/ 2693323 w 7331857"/>
              <a:gd name="connsiteY66" fmla="*/ 1853738 h 1961803"/>
              <a:gd name="connsiteX67" fmla="*/ 2889711 w 7331857"/>
              <a:gd name="connsiteY67" fmla="*/ 1847807 h 1961803"/>
              <a:gd name="connsiteX68" fmla="*/ 3167149 w 7331857"/>
              <a:gd name="connsiteY68" fmla="*/ 1845425 h 1961803"/>
              <a:gd name="connsiteX69" fmla="*/ 3300152 w 7331857"/>
              <a:gd name="connsiteY69" fmla="*/ 1812174 h 1961803"/>
              <a:gd name="connsiteX70" fmla="*/ 3333403 w 7331857"/>
              <a:gd name="connsiteY70" fmla="*/ 1778923 h 1961803"/>
              <a:gd name="connsiteX71" fmla="*/ 3366654 w 7331857"/>
              <a:gd name="connsiteY71" fmla="*/ 1695796 h 1961803"/>
              <a:gd name="connsiteX72" fmla="*/ 3416531 w 7331857"/>
              <a:gd name="connsiteY72" fmla="*/ 1662545 h 1961803"/>
              <a:gd name="connsiteX73" fmla="*/ 3483032 w 7331857"/>
              <a:gd name="connsiteY73" fmla="*/ 1612669 h 1961803"/>
              <a:gd name="connsiteX74" fmla="*/ 3566160 w 7331857"/>
              <a:gd name="connsiteY74" fmla="*/ 1562793 h 1961803"/>
              <a:gd name="connsiteX75" fmla="*/ 3674225 w 7331857"/>
              <a:gd name="connsiteY75" fmla="*/ 1504603 h 1961803"/>
              <a:gd name="connsiteX76" fmla="*/ 3732414 w 7331857"/>
              <a:gd name="connsiteY76" fmla="*/ 1471353 h 1961803"/>
              <a:gd name="connsiteX77" fmla="*/ 3823854 w 7331857"/>
              <a:gd name="connsiteY77" fmla="*/ 1413163 h 1961803"/>
              <a:gd name="connsiteX78" fmla="*/ 3882043 w 7331857"/>
              <a:gd name="connsiteY78" fmla="*/ 1330036 h 1961803"/>
              <a:gd name="connsiteX79" fmla="*/ 3923607 w 7331857"/>
              <a:gd name="connsiteY79" fmla="*/ 1221971 h 1961803"/>
              <a:gd name="connsiteX80" fmla="*/ 3940232 w 7331857"/>
              <a:gd name="connsiteY80" fmla="*/ 1147156 h 1961803"/>
              <a:gd name="connsiteX81" fmla="*/ 3965171 w 7331857"/>
              <a:gd name="connsiteY81" fmla="*/ 1088967 h 1961803"/>
              <a:gd name="connsiteX82" fmla="*/ 4015047 w 7331857"/>
              <a:gd name="connsiteY82" fmla="*/ 1030778 h 1961803"/>
              <a:gd name="connsiteX83" fmla="*/ 4064923 w 7331857"/>
              <a:gd name="connsiteY83" fmla="*/ 964276 h 1961803"/>
              <a:gd name="connsiteX84" fmla="*/ 4098174 w 7331857"/>
              <a:gd name="connsiteY84" fmla="*/ 889462 h 1961803"/>
              <a:gd name="connsiteX85" fmla="*/ 4114800 w 7331857"/>
              <a:gd name="connsiteY85" fmla="*/ 773083 h 1961803"/>
              <a:gd name="connsiteX86" fmla="*/ 4139738 w 7331857"/>
              <a:gd name="connsiteY86" fmla="*/ 698269 h 1961803"/>
              <a:gd name="connsiteX87" fmla="*/ 4189614 w 7331857"/>
              <a:gd name="connsiteY87" fmla="*/ 623454 h 1961803"/>
              <a:gd name="connsiteX88" fmla="*/ 4231178 w 7331857"/>
              <a:gd name="connsiteY88" fmla="*/ 598516 h 1961803"/>
              <a:gd name="connsiteX89" fmla="*/ 4272741 w 7331857"/>
              <a:gd name="connsiteY89" fmla="*/ 498763 h 1961803"/>
              <a:gd name="connsiteX90" fmla="*/ 4297680 w 7331857"/>
              <a:gd name="connsiteY90" fmla="*/ 448887 h 1961803"/>
              <a:gd name="connsiteX91" fmla="*/ 4363056 w 7331857"/>
              <a:gd name="connsiteY91" fmla="*/ 255097 h 1961803"/>
              <a:gd name="connsiteX92" fmla="*/ 4461639 w 7331857"/>
              <a:gd name="connsiteY92" fmla="*/ 288521 h 1961803"/>
              <a:gd name="connsiteX93" fmla="*/ 4566286 w 7331857"/>
              <a:gd name="connsiteY93" fmla="*/ 298132 h 1961803"/>
              <a:gd name="connsiteX94" fmla="*/ 4657682 w 7331857"/>
              <a:gd name="connsiteY94" fmla="*/ 294755 h 1961803"/>
              <a:gd name="connsiteX95" fmla="*/ 4788131 w 7331857"/>
              <a:gd name="connsiteY95" fmla="*/ 241069 h 1961803"/>
              <a:gd name="connsiteX96" fmla="*/ 4854632 w 7331857"/>
              <a:gd name="connsiteY96" fmla="*/ 191193 h 1961803"/>
              <a:gd name="connsiteX97" fmla="*/ 4929447 w 7331857"/>
              <a:gd name="connsiteY97" fmla="*/ 124691 h 1961803"/>
              <a:gd name="connsiteX98" fmla="*/ 4972223 w 7331857"/>
              <a:gd name="connsiteY98" fmla="*/ 55721 h 1961803"/>
              <a:gd name="connsiteX99" fmla="*/ 5045825 w 7331857"/>
              <a:gd name="connsiteY99" fmla="*/ 33251 h 1961803"/>
              <a:gd name="connsiteX100" fmla="*/ 5112327 w 7331857"/>
              <a:gd name="connsiteY100" fmla="*/ 8313 h 1961803"/>
              <a:gd name="connsiteX101" fmla="*/ 5137265 w 7331857"/>
              <a:gd name="connsiteY101" fmla="*/ 0 h 1961803"/>
              <a:gd name="connsiteX102" fmla="*/ 5228705 w 7331857"/>
              <a:gd name="connsiteY102" fmla="*/ 8313 h 1961803"/>
              <a:gd name="connsiteX103" fmla="*/ 5270269 w 7331857"/>
              <a:gd name="connsiteY103" fmla="*/ 49876 h 1961803"/>
              <a:gd name="connsiteX104" fmla="*/ 5336771 w 7331857"/>
              <a:gd name="connsiteY104" fmla="*/ 108065 h 1961803"/>
              <a:gd name="connsiteX105" fmla="*/ 5370021 w 7331857"/>
              <a:gd name="connsiteY105" fmla="*/ 149629 h 1961803"/>
              <a:gd name="connsiteX106" fmla="*/ 5419898 w 7331857"/>
              <a:gd name="connsiteY106" fmla="*/ 266007 h 1961803"/>
              <a:gd name="connsiteX107" fmla="*/ 5436523 w 7331857"/>
              <a:gd name="connsiteY107" fmla="*/ 299258 h 1961803"/>
              <a:gd name="connsiteX108" fmla="*/ 5444836 w 7331857"/>
              <a:gd name="connsiteY108" fmla="*/ 332509 h 1961803"/>
              <a:gd name="connsiteX109" fmla="*/ 5469774 w 7331857"/>
              <a:gd name="connsiteY109" fmla="*/ 365760 h 1961803"/>
              <a:gd name="connsiteX110" fmla="*/ 5511338 w 7331857"/>
              <a:gd name="connsiteY110" fmla="*/ 423949 h 1961803"/>
              <a:gd name="connsiteX111" fmla="*/ 5552901 w 7331857"/>
              <a:gd name="connsiteY111" fmla="*/ 498763 h 1961803"/>
              <a:gd name="connsiteX112" fmla="*/ 5569527 w 7331857"/>
              <a:gd name="connsiteY112" fmla="*/ 515389 h 1961803"/>
              <a:gd name="connsiteX113" fmla="*/ 5594465 w 7331857"/>
              <a:gd name="connsiteY113" fmla="*/ 573578 h 1961803"/>
              <a:gd name="connsiteX114" fmla="*/ 5619403 w 7331857"/>
              <a:gd name="connsiteY114" fmla="*/ 631767 h 1961803"/>
              <a:gd name="connsiteX115" fmla="*/ 5677592 w 7331857"/>
              <a:gd name="connsiteY115" fmla="*/ 731520 h 1961803"/>
              <a:gd name="connsiteX116" fmla="*/ 5685905 w 7331857"/>
              <a:gd name="connsiteY116" fmla="*/ 756458 h 1961803"/>
              <a:gd name="connsiteX117" fmla="*/ 5752407 w 7331857"/>
              <a:gd name="connsiteY117" fmla="*/ 864523 h 1961803"/>
              <a:gd name="connsiteX118" fmla="*/ 5769032 w 7331857"/>
              <a:gd name="connsiteY118" fmla="*/ 906087 h 1961803"/>
              <a:gd name="connsiteX119" fmla="*/ 5785658 w 7331857"/>
              <a:gd name="connsiteY119" fmla="*/ 931025 h 1961803"/>
              <a:gd name="connsiteX120" fmla="*/ 5810596 w 7331857"/>
              <a:gd name="connsiteY120" fmla="*/ 972589 h 1961803"/>
              <a:gd name="connsiteX121" fmla="*/ 5818909 w 7331857"/>
              <a:gd name="connsiteY121" fmla="*/ 1014153 h 1961803"/>
              <a:gd name="connsiteX122" fmla="*/ 5843847 w 7331857"/>
              <a:gd name="connsiteY122" fmla="*/ 1088967 h 1961803"/>
              <a:gd name="connsiteX123" fmla="*/ 5860472 w 7331857"/>
              <a:gd name="connsiteY123" fmla="*/ 1138843 h 1961803"/>
              <a:gd name="connsiteX124" fmla="*/ 5868785 w 7331857"/>
              <a:gd name="connsiteY124" fmla="*/ 1180407 h 1961803"/>
              <a:gd name="connsiteX125" fmla="*/ 5893723 w 7331857"/>
              <a:gd name="connsiteY125" fmla="*/ 1205345 h 1961803"/>
              <a:gd name="connsiteX126" fmla="*/ 5918661 w 7331857"/>
              <a:gd name="connsiteY126" fmla="*/ 1238596 h 1961803"/>
              <a:gd name="connsiteX127" fmla="*/ 5926974 w 7331857"/>
              <a:gd name="connsiteY127" fmla="*/ 1280160 h 1961803"/>
              <a:gd name="connsiteX128" fmla="*/ 5951912 w 7331857"/>
              <a:gd name="connsiteY128" fmla="*/ 1305098 h 1961803"/>
              <a:gd name="connsiteX129" fmla="*/ 6059978 w 7331857"/>
              <a:gd name="connsiteY129" fmla="*/ 1446414 h 1961803"/>
              <a:gd name="connsiteX130" fmla="*/ 6093229 w 7331857"/>
              <a:gd name="connsiteY130" fmla="*/ 1479665 h 1961803"/>
              <a:gd name="connsiteX131" fmla="*/ 6118167 w 7331857"/>
              <a:gd name="connsiteY131" fmla="*/ 1504603 h 1961803"/>
              <a:gd name="connsiteX132" fmla="*/ 6168043 w 7331857"/>
              <a:gd name="connsiteY132" fmla="*/ 1571105 h 1961803"/>
              <a:gd name="connsiteX133" fmla="*/ 6209607 w 7331857"/>
              <a:gd name="connsiteY133" fmla="*/ 1620982 h 1961803"/>
              <a:gd name="connsiteX134" fmla="*/ 6217920 w 7331857"/>
              <a:gd name="connsiteY134" fmla="*/ 1645920 h 1961803"/>
              <a:gd name="connsiteX135" fmla="*/ 6276109 w 7331857"/>
              <a:gd name="connsiteY135" fmla="*/ 1729047 h 1961803"/>
              <a:gd name="connsiteX136" fmla="*/ 6292734 w 7331857"/>
              <a:gd name="connsiteY136" fmla="*/ 1762298 h 1961803"/>
              <a:gd name="connsiteX137" fmla="*/ 6301047 w 7331857"/>
              <a:gd name="connsiteY137" fmla="*/ 1787236 h 1961803"/>
              <a:gd name="connsiteX138" fmla="*/ 6317672 w 7331857"/>
              <a:gd name="connsiteY138" fmla="*/ 1803862 h 1961803"/>
              <a:gd name="connsiteX139" fmla="*/ 6342611 w 7331857"/>
              <a:gd name="connsiteY139" fmla="*/ 1837113 h 1961803"/>
              <a:gd name="connsiteX140" fmla="*/ 6367549 w 7331857"/>
              <a:gd name="connsiteY140" fmla="*/ 1853738 h 1961803"/>
              <a:gd name="connsiteX141" fmla="*/ 6625243 w 7331857"/>
              <a:gd name="connsiteY141" fmla="*/ 1862051 h 1961803"/>
              <a:gd name="connsiteX142" fmla="*/ 6941127 w 7331857"/>
              <a:gd name="connsiteY142" fmla="*/ 1878676 h 1961803"/>
              <a:gd name="connsiteX143" fmla="*/ 7024254 w 7331857"/>
              <a:gd name="connsiteY143" fmla="*/ 1903614 h 1961803"/>
              <a:gd name="connsiteX144" fmla="*/ 7165571 w 7331857"/>
              <a:gd name="connsiteY144" fmla="*/ 1911927 h 1961803"/>
              <a:gd name="connsiteX145" fmla="*/ 7290261 w 7331857"/>
              <a:gd name="connsiteY145" fmla="*/ 1945178 h 1961803"/>
              <a:gd name="connsiteX146" fmla="*/ 7331825 w 7331857"/>
              <a:gd name="connsiteY14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37360 w 7331857"/>
              <a:gd name="connsiteY57" fmla="*/ 1305098 h 1961803"/>
              <a:gd name="connsiteX58" fmla="*/ 1795549 w 7331857"/>
              <a:gd name="connsiteY58" fmla="*/ 1371600 h 1961803"/>
              <a:gd name="connsiteX59" fmla="*/ 1837112 w 7331857"/>
              <a:gd name="connsiteY59" fmla="*/ 1404851 h 1961803"/>
              <a:gd name="connsiteX60" fmla="*/ 1911927 w 7331857"/>
              <a:gd name="connsiteY60" fmla="*/ 1471353 h 1961803"/>
              <a:gd name="connsiteX61" fmla="*/ 1953491 w 7331857"/>
              <a:gd name="connsiteY61" fmla="*/ 1521229 h 1961803"/>
              <a:gd name="connsiteX62" fmla="*/ 1986741 w 7331857"/>
              <a:gd name="connsiteY62" fmla="*/ 1596043 h 1961803"/>
              <a:gd name="connsiteX63" fmla="*/ 2485505 w 7331857"/>
              <a:gd name="connsiteY63" fmla="*/ 1886989 h 1961803"/>
              <a:gd name="connsiteX64" fmla="*/ 2588721 w 7331857"/>
              <a:gd name="connsiteY64" fmla="*/ 1932233 h 1961803"/>
              <a:gd name="connsiteX65" fmla="*/ 2693323 w 7331857"/>
              <a:gd name="connsiteY65" fmla="*/ 1853738 h 1961803"/>
              <a:gd name="connsiteX66" fmla="*/ 2889711 w 7331857"/>
              <a:gd name="connsiteY66" fmla="*/ 1847807 h 1961803"/>
              <a:gd name="connsiteX67" fmla="*/ 3167149 w 7331857"/>
              <a:gd name="connsiteY67" fmla="*/ 1845425 h 1961803"/>
              <a:gd name="connsiteX68" fmla="*/ 3300152 w 7331857"/>
              <a:gd name="connsiteY68" fmla="*/ 1812174 h 1961803"/>
              <a:gd name="connsiteX69" fmla="*/ 3333403 w 7331857"/>
              <a:gd name="connsiteY69" fmla="*/ 1778923 h 1961803"/>
              <a:gd name="connsiteX70" fmla="*/ 3366654 w 7331857"/>
              <a:gd name="connsiteY70" fmla="*/ 1695796 h 1961803"/>
              <a:gd name="connsiteX71" fmla="*/ 3416531 w 7331857"/>
              <a:gd name="connsiteY71" fmla="*/ 1662545 h 1961803"/>
              <a:gd name="connsiteX72" fmla="*/ 3483032 w 7331857"/>
              <a:gd name="connsiteY72" fmla="*/ 1612669 h 1961803"/>
              <a:gd name="connsiteX73" fmla="*/ 3566160 w 7331857"/>
              <a:gd name="connsiteY73" fmla="*/ 1562793 h 1961803"/>
              <a:gd name="connsiteX74" fmla="*/ 3674225 w 7331857"/>
              <a:gd name="connsiteY74" fmla="*/ 1504603 h 1961803"/>
              <a:gd name="connsiteX75" fmla="*/ 3732414 w 7331857"/>
              <a:gd name="connsiteY75" fmla="*/ 1471353 h 1961803"/>
              <a:gd name="connsiteX76" fmla="*/ 3823854 w 7331857"/>
              <a:gd name="connsiteY76" fmla="*/ 1413163 h 1961803"/>
              <a:gd name="connsiteX77" fmla="*/ 3882043 w 7331857"/>
              <a:gd name="connsiteY77" fmla="*/ 1330036 h 1961803"/>
              <a:gd name="connsiteX78" fmla="*/ 3923607 w 7331857"/>
              <a:gd name="connsiteY78" fmla="*/ 1221971 h 1961803"/>
              <a:gd name="connsiteX79" fmla="*/ 3940232 w 7331857"/>
              <a:gd name="connsiteY79" fmla="*/ 1147156 h 1961803"/>
              <a:gd name="connsiteX80" fmla="*/ 3965171 w 7331857"/>
              <a:gd name="connsiteY80" fmla="*/ 1088967 h 1961803"/>
              <a:gd name="connsiteX81" fmla="*/ 4015047 w 7331857"/>
              <a:gd name="connsiteY81" fmla="*/ 1030778 h 1961803"/>
              <a:gd name="connsiteX82" fmla="*/ 4064923 w 7331857"/>
              <a:gd name="connsiteY82" fmla="*/ 964276 h 1961803"/>
              <a:gd name="connsiteX83" fmla="*/ 4098174 w 7331857"/>
              <a:gd name="connsiteY83" fmla="*/ 889462 h 1961803"/>
              <a:gd name="connsiteX84" fmla="*/ 4114800 w 7331857"/>
              <a:gd name="connsiteY84" fmla="*/ 773083 h 1961803"/>
              <a:gd name="connsiteX85" fmla="*/ 4139738 w 7331857"/>
              <a:gd name="connsiteY85" fmla="*/ 698269 h 1961803"/>
              <a:gd name="connsiteX86" fmla="*/ 4189614 w 7331857"/>
              <a:gd name="connsiteY86" fmla="*/ 623454 h 1961803"/>
              <a:gd name="connsiteX87" fmla="*/ 4231178 w 7331857"/>
              <a:gd name="connsiteY87" fmla="*/ 598516 h 1961803"/>
              <a:gd name="connsiteX88" fmla="*/ 4272741 w 7331857"/>
              <a:gd name="connsiteY88" fmla="*/ 498763 h 1961803"/>
              <a:gd name="connsiteX89" fmla="*/ 4297680 w 7331857"/>
              <a:gd name="connsiteY89" fmla="*/ 448887 h 1961803"/>
              <a:gd name="connsiteX90" fmla="*/ 4363056 w 7331857"/>
              <a:gd name="connsiteY90" fmla="*/ 255097 h 1961803"/>
              <a:gd name="connsiteX91" fmla="*/ 4461639 w 7331857"/>
              <a:gd name="connsiteY91" fmla="*/ 288521 h 1961803"/>
              <a:gd name="connsiteX92" fmla="*/ 4566286 w 7331857"/>
              <a:gd name="connsiteY92" fmla="*/ 298132 h 1961803"/>
              <a:gd name="connsiteX93" fmla="*/ 4657682 w 7331857"/>
              <a:gd name="connsiteY93" fmla="*/ 294755 h 1961803"/>
              <a:gd name="connsiteX94" fmla="*/ 4788131 w 7331857"/>
              <a:gd name="connsiteY94" fmla="*/ 241069 h 1961803"/>
              <a:gd name="connsiteX95" fmla="*/ 4854632 w 7331857"/>
              <a:gd name="connsiteY95" fmla="*/ 191193 h 1961803"/>
              <a:gd name="connsiteX96" fmla="*/ 4929447 w 7331857"/>
              <a:gd name="connsiteY96" fmla="*/ 124691 h 1961803"/>
              <a:gd name="connsiteX97" fmla="*/ 4972223 w 7331857"/>
              <a:gd name="connsiteY97" fmla="*/ 55721 h 1961803"/>
              <a:gd name="connsiteX98" fmla="*/ 5045825 w 7331857"/>
              <a:gd name="connsiteY98" fmla="*/ 33251 h 1961803"/>
              <a:gd name="connsiteX99" fmla="*/ 5112327 w 7331857"/>
              <a:gd name="connsiteY99" fmla="*/ 8313 h 1961803"/>
              <a:gd name="connsiteX100" fmla="*/ 5137265 w 7331857"/>
              <a:gd name="connsiteY100" fmla="*/ 0 h 1961803"/>
              <a:gd name="connsiteX101" fmla="*/ 5228705 w 7331857"/>
              <a:gd name="connsiteY101" fmla="*/ 8313 h 1961803"/>
              <a:gd name="connsiteX102" fmla="*/ 5270269 w 7331857"/>
              <a:gd name="connsiteY102" fmla="*/ 49876 h 1961803"/>
              <a:gd name="connsiteX103" fmla="*/ 5336771 w 7331857"/>
              <a:gd name="connsiteY103" fmla="*/ 108065 h 1961803"/>
              <a:gd name="connsiteX104" fmla="*/ 5370021 w 7331857"/>
              <a:gd name="connsiteY104" fmla="*/ 149629 h 1961803"/>
              <a:gd name="connsiteX105" fmla="*/ 5419898 w 7331857"/>
              <a:gd name="connsiteY105" fmla="*/ 266007 h 1961803"/>
              <a:gd name="connsiteX106" fmla="*/ 5436523 w 7331857"/>
              <a:gd name="connsiteY106" fmla="*/ 299258 h 1961803"/>
              <a:gd name="connsiteX107" fmla="*/ 5444836 w 7331857"/>
              <a:gd name="connsiteY107" fmla="*/ 332509 h 1961803"/>
              <a:gd name="connsiteX108" fmla="*/ 5469774 w 7331857"/>
              <a:gd name="connsiteY108" fmla="*/ 365760 h 1961803"/>
              <a:gd name="connsiteX109" fmla="*/ 5511338 w 7331857"/>
              <a:gd name="connsiteY109" fmla="*/ 423949 h 1961803"/>
              <a:gd name="connsiteX110" fmla="*/ 5552901 w 7331857"/>
              <a:gd name="connsiteY110" fmla="*/ 498763 h 1961803"/>
              <a:gd name="connsiteX111" fmla="*/ 5569527 w 7331857"/>
              <a:gd name="connsiteY111" fmla="*/ 515389 h 1961803"/>
              <a:gd name="connsiteX112" fmla="*/ 5594465 w 7331857"/>
              <a:gd name="connsiteY112" fmla="*/ 573578 h 1961803"/>
              <a:gd name="connsiteX113" fmla="*/ 5619403 w 7331857"/>
              <a:gd name="connsiteY113" fmla="*/ 631767 h 1961803"/>
              <a:gd name="connsiteX114" fmla="*/ 5677592 w 7331857"/>
              <a:gd name="connsiteY114" fmla="*/ 731520 h 1961803"/>
              <a:gd name="connsiteX115" fmla="*/ 5685905 w 7331857"/>
              <a:gd name="connsiteY115" fmla="*/ 756458 h 1961803"/>
              <a:gd name="connsiteX116" fmla="*/ 5752407 w 7331857"/>
              <a:gd name="connsiteY116" fmla="*/ 864523 h 1961803"/>
              <a:gd name="connsiteX117" fmla="*/ 5769032 w 7331857"/>
              <a:gd name="connsiteY117" fmla="*/ 906087 h 1961803"/>
              <a:gd name="connsiteX118" fmla="*/ 5785658 w 7331857"/>
              <a:gd name="connsiteY118" fmla="*/ 931025 h 1961803"/>
              <a:gd name="connsiteX119" fmla="*/ 5810596 w 7331857"/>
              <a:gd name="connsiteY119" fmla="*/ 972589 h 1961803"/>
              <a:gd name="connsiteX120" fmla="*/ 5818909 w 7331857"/>
              <a:gd name="connsiteY120" fmla="*/ 1014153 h 1961803"/>
              <a:gd name="connsiteX121" fmla="*/ 5843847 w 7331857"/>
              <a:gd name="connsiteY121" fmla="*/ 1088967 h 1961803"/>
              <a:gd name="connsiteX122" fmla="*/ 5860472 w 7331857"/>
              <a:gd name="connsiteY122" fmla="*/ 1138843 h 1961803"/>
              <a:gd name="connsiteX123" fmla="*/ 5868785 w 7331857"/>
              <a:gd name="connsiteY123" fmla="*/ 1180407 h 1961803"/>
              <a:gd name="connsiteX124" fmla="*/ 5893723 w 7331857"/>
              <a:gd name="connsiteY124" fmla="*/ 1205345 h 1961803"/>
              <a:gd name="connsiteX125" fmla="*/ 5918661 w 7331857"/>
              <a:gd name="connsiteY125" fmla="*/ 1238596 h 1961803"/>
              <a:gd name="connsiteX126" fmla="*/ 5926974 w 7331857"/>
              <a:gd name="connsiteY126" fmla="*/ 1280160 h 1961803"/>
              <a:gd name="connsiteX127" fmla="*/ 5951912 w 7331857"/>
              <a:gd name="connsiteY127" fmla="*/ 1305098 h 1961803"/>
              <a:gd name="connsiteX128" fmla="*/ 6059978 w 7331857"/>
              <a:gd name="connsiteY128" fmla="*/ 1446414 h 1961803"/>
              <a:gd name="connsiteX129" fmla="*/ 6093229 w 7331857"/>
              <a:gd name="connsiteY129" fmla="*/ 1479665 h 1961803"/>
              <a:gd name="connsiteX130" fmla="*/ 6118167 w 7331857"/>
              <a:gd name="connsiteY130" fmla="*/ 1504603 h 1961803"/>
              <a:gd name="connsiteX131" fmla="*/ 6168043 w 7331857"/>
              <a:gd name="connsiteY131" fmla="*/ 1571105 h 1961803"/>
              <a:gd name="connsiteX132" fmla="*/ 6209607 w 7331857"/>
              <a:gd name="connsiteY132" fmla="*/ 1620982 h 1961803"/>
              <a:gd name="connsiteX133" fmla="*/ 6217920 w 7331857"/>
              <a:gd name="connsiteY133" fmla="*/ 1645920 h 1961803"/>
              <a:gd name="connsiteX134" fmla="*/ 6276109 w 7331857"/>
              <a:gd name="connsiteY134" fmla="*/ 1729047 h 1961803"/>
              <a:gd name="connsiteX135" fmla="*/ 6292734 w 7331857"/>
              <a:gd name="connsiteY135" fmla="*/ 1762298 h 1961803"/>
              <a:gd name="connsiteX136" fmla="*/ 6301047 w 7331857"/>
              <a:gd name="connsiteY136" fmla="*/ 1787236 h 1961803"/>
              <a:gd name="connsiteX137" fmla="*/ 6317672 w 7331857"/>
              <a:gd name="connsiteY137" fmla="*/ 1803862 h 1961803"/>
              <a:gd name="connsiteX138" fmla="*/ 6342611 w 7331857"/>
              <a:gd name="connsiteY138" fmla="*/ 1837113 h 1961803"/>
              <a:gd name="connsiteX139" fmla="*/ 6367549 w 7331857"/>
              <a:gd name="connsiteY139" fmla="*/ 1853738 h 1961803"/>
              <a:gd name="connsiteX140" fmla="*/ 6625243 w 7331857"/>
              <a:gd name="connsiteY140" fmla="*/ 1862051 h 1961803"/>
              <a:gd name="connsiteX141" fmla="*/ 6941127 w 7331857"/>
              <a:gd name="connsiteY141" fmla="*/ 1878676 h 1961803"/>
              <a:gd name="connsiteX142" fmla="*/ 7024254 w 7331857"/>
              <a:gd name="connsiteY142" fmla="*/ 1903614 h 1961803"/>
              <a:gd name="connsiteX143" fmla="*/ 7165571 w 7331857"/>
              <a:gd name="connsiteY143" fmla="*/ 1911927 h 1961803"/>
              <a:gd name="connsiteX144" fmla="*/ 7290261 w 7331857"/>
              <a:gd name="connsiteY144" fmla="*/ 1945178 h 1961803"/>
              <a:gd name="connsiteX145" fmla="*/ 7331825 w 7331857"/>
              <a:gd name="connsiteY14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54232 w 7331857"/>
              <a:gd name="connsiteY54" fmla="*/ 1180407 h 1961803"/>
              <a:gd name="connsiteX55" fmla="*/ 1687483 w 7331857"/>
              <a:gd name="connsiteY55" fmla="*/ 1238596 h 1961803"/>
              <a:gd name="connsiteX56" fmla="*/ 1737360 w 7331857"/>
              <a:gd name="connsiteY56" fmla="*/ 1305098 h 1961803"/>
              <a:gd name="connsiteX57" fmla="*/ 1795549 w 7331857"/>
              <a:gd name="connsiteY57" fmla="*/ 1371600 h 1961803"/>
              <a:gd name="connsiteX58" fmla="*/ 1837112 w 7331857"/>
              <a:gd name="connsiteY58" fmla="*/ 1404851 h 1961803"/>
              <a:gd name="connsiteX59" fmla="*/ 1911927 w 7331857"/>
              <a:gd name="connsiteY59" fmla="*/ 1471353 h 1961803"/>
              <a:gd name="connsiteX60" fmla="*/ 1953491 w 7331857"/>
              <a:gd name="connsiteY60" fmla="*/ 1521229 h 1961803"/>
              <a:gd name="connsiteX61" fmla="*/ 1986741 w 7331857"/>
              <a:gd name="connsiteY61" fmla="*/ 1596043 h 1961803"/>
              <a:gd name="connsiteX62" fmla="*/ 2485505 w 7331857"/>
              <a:gd name="connsiteY62" fmla="*/ 1886989 h 1961803"/>
              <a:gd name="connsiteX63" fmla="*/ 2588721 w 7331857"/>
              <a:gd name="connsiteY63" fmla="*/ 1932233 h 1961803"/>
              <a:gd name="connsiteX64" fmla="*/ 2693323 w 7331857"/>
              <a:gd name="connsiteY64" fmla="*/ 1853738 h 1961803"/>
              <a:gd name="connsiteX65" fmla="*/ 2889711 w 7331857"/>
              <a:gd name="connsiteY65" fmla="*/ 1847807 h 1961803"/>
              <a:gd name="connsiteX66" fmla="*/ 3167149 w 7331857"/>
              <a:gd name="connsiteY66" fmla="*/ 1845425 h 1961803"/>
              <a:gd name="connsiteX67" fmla="*/ 3300152 w 7331857"/>
              <a:gd name="connsiteY67" fmla="*/ 1812174 h 1961803"/>
              <a:gd name="connsiteX68" fmla="*/ 3333403 w 7331857"/>
              <a:gd name="connsiteY68" fmla="*/ 1778923 h 1961803"/>
              <a:gd name="connsiteX69" fmla="*/ 3366654 w 7331857"/>
              <a:gd name="connsiteY69" fmla="*/ 1695796 h 1961803"/>
              <a:gd name="connsiteX70" fmla="*/ 3416531 w 7331857"/>
              <a:gd name="connsiteY70" fmla="*/ 1662545 h 1961803"/>
              <a:gd name="connsiteX71" fmla="*/ 3483032 w 7331857"/>
              <a:gd name="connsiteY71" fmla="*/ 1612669 h 1961803"/>
              <a:gd name="connsiteX72" fmla="*/ 3566160 w 7331857"/>
              <a:gd name="connsiteY72" fmla="*/ 1562793 h 1961803"/>
              <a:gd name="connsiteX73" fmla="*/ 3674225 w 7331857"/>
              <a:gd name="connsiteY73" fmla="*/ 1504603 h 1961803"/>
              <a:gd name="connsiteX74" fmla="*/ 3732414 w 7331857"/>
              <a:gd name="connsiteY74" fmla="*/ 1471353 h 1961803"/>
              <a:gd name="connsiteX75" fmla="*/ 3823854 w 7331857"/>
              <a:gd name="connsiteY75" fmla="*/ 1413163 h 1961803"/>
              <a:gd name="connsiteX76" fmla="*/ 3882043 w 7331857"/>
              <a:gd name="connsiteY76" fmla="*/ 1330036 h 1961803"/>
              <a:gd name="connsiteX77" fmla="*/ 3923607 w 7331857"/>
              <a:gd name="connsiteY77" fmla="*/ 1221971 h 1961803"/>
              <a:gd name="connsiteX78" fmla="*/ 3940232 w 7331857"/>
              <a:gd name="connsiteY78" fmla="*/ 1147156 h 1961803"/>
              <a:gd name="connsiteX79" fmla="*/ 3965171 w 7331857"/>
              <a:gd name="connsiteY79" fmla="*/ 1088967 h 1961803"/>
              <a:gd name="connsiteX80" fmla="*/ 4015047 w 7331857"/>
              <a:gd name="connsiteY80" fmla="*/ 1030778 h 1961803"/>
              <a:gd name="connsiteX81" fmla="*/ 4064923 w 7331857"/>
              <a:gd name="connsiteY81" fmla="*/ 964276 h 1961803"/>
              <a:gd name="connsiteX82" fmla="*/ 4098174 w 7331857"/>
              <a:gd name="connsiteY82" fmla="*/ 889462 h 1961803"/>
              <a:gd name="connsiteX83" fmla="*/ 4114800 w 7331857"/>
              <a:gd name="connsiteY83" fmla="*/ 773083 h 1961803"/>
              <a:gd name="connsiteX84" fmla="*/ 4139738 w 7331857"/>
              <a:gd name="connsiteY84" fmla="*/ 698269 h 1961803"/>
              <a:gd name="connsiteX85" fmla="*/ 4189614 w 7331857"/>
              <a:gd name="connsiteY85" fmla="*/ 623454 h 1961803"/>
              <a:gd name="connsiteX86" fmla="*/ 4231178 w 7331857"/>
              <a:gd name="connsiteY86" fmla="*/ 598516 h 1961803"/>
              <a:gd name="connsiteX87" fmla="*/ 4272741 w 7331857"/>
              <a:gd name="connsiteY87" fmla="*/ 498763 h 1961803"/>
              <a:gd name="connsiteX88" fmla="*/ 4297680 w 7331857"/>
              <a:gd name="connsiteY88" fmla="*/ 448887 h 1961803"/>
              <a:gd name="connsiteX89" fmla="*/ 4363056 w 7331857"/>
              <a:gd name="connsiteY89" fmla="*/ 255097 h 1961803"/>
              <a:gd name="connsiteX90" fmla="*/ 4461639 w 7331857"/>
              <a:gd name="connsiteY90" fmla="*/ 288521 h 1961803"/>
              <a:gd name="connsiteX91" fmla="*/ 4566286 w 7331857"/>
              <a:gd name="connsiteY91" fmla="*/ 298132 h 1961803"/>
              <a:gd name="connsiteX92" fmla="*/ 4657682 w 7331857"/>
              <a:gd name="connsiteY92" fmla="*/ 294755 h 1961803"/>
              <a:gd name="connsiteX93" fmla="*/ 4788131 w 7331857"/>
              <a:gd name="connsiteY93" fmla="*/ 241069 h 1961803"/>
              <a:gd name="connsiteX94" fmla="*/ 4854632 w 7331857"/>
              <a:gd name="connsiteY94" fmla="*/ 191193 h 1961803"/>
              <a:gd name="connsiteX95" fmla="*/ 4929447 w 7331857"/>
              <a:gd name="connsiteY95" fmla="*/ 124691 h 1961803"/>
              <a:gd name="connsiteX96" fmla="*/ 4972223 w 7331857"/>
              <a:gd name="connsiteY96" fmla="*/ 55721 h 1961803"/>
              <a:gd name="connsiteX97" fmla="*/ 5045825 w 7331857"/>
              <a:gd name="connsiteY97" fmla="*/ 33251 h 1961803"/>
              <a:gd name="connsiteX98" fmla="*/ 5112327 w 7331857"/>
              <a:gd name="connsiteY98" fmla="*/ 8313 h 1961803"/>
              <a:gd name="connsiteX99" fmla="*/ 5137265 w 7331857"/>
              <a:gd name="connsiteY99" fmla="*/ 0 h 1961803"/>
              <a:gd name="connsiteX100" fmla="*/ 5228705 w 7331857"/>
              <a:gd name="connsiteY100" fmla="*/ 8313 h 1961803"/>
              <a:gd name="connsiteX101" fmla="*/ 5270269 w 7331857"/>
              <a:gd name="connsiteY101" fmla="*/ 49876 h 1961803"/>
              <a:gd name="connsiteX102" fmla="*/ 5336771 w 7331857"/>
              <a:gd name="connsiteY102" fmla="*/ 108065 h 1961803"/>
              <a:gd name="connsiteX103" fmla="*/ 5370021 w 7331857"/>
              <a:gd name="connsiteY103" fmla="*/ 149629 h 1961803"/>
              <a:gd name="connsiteX104" fmla="*/ 5419898 w 7331857"/>
              <a:gd name="connsiteY104" fmla="*/ 266007 h 1961803"/>
              <a:gd name="connsiteX105" fmla="*/ 5436523 w 7331857"/>
              <a:gd name="connsiteY105" fmla="*/ 299258 h 1961803"/>
              <a:gd name="connsiteX106" fmla="*/ 5444836 w 7331857"/>
              <a:gd name="connsiteY106" fmla="*/ 332509 h 1961803"/>
              <a:gd name="connsiteX107" fmla="*/ 5469774 w 7331857"/>
              <a:gd name="connsiteY107" fmla="*/ 365760 h 1961803"/>
              <a:gd name="connsiteX108" fmla="*/ 5511338 w 7331857"/>
              <a:gd name="connsiteY108" fmla="*/ 423949 h 1961803"/>
              <a:gd name="connsiteX109" fmla="*/ 5552901 w 7331857"/>
              <a:gd name="connsiteY109" fmla="*/ 498763 h 1961803"/>
              <a:gd name="connsiteX110" fmla="*/ 5569527 w 7331857"/>
              <a:gd name="connsiteY110" fmla="*/ 515389 h 1961803"/>
              <a:gd name="connsiteX111" fmla="*/ 5594465 w 7331857"/>
              <a:gd name="connsiteY111" fmla="*/ 573578 h 1961803"/>
              <a:gd name="connsiteX112" fmla="*/ 5619403 w 7331857"/>
              <a:gd name="connsiteY112" fmla="*/ 631767 h 1961803"/>
              <a:gd name="connsiteX113" fmla="*/ 5677592 w 7331857"/>
              <a:gd name="connsiteY113" fmla="*/ 731520 h 1961803"/>
              <a:gd name="connsiteX114" fmla="*/ 5685905 w 7331857"/>
              <a:gd name="connsiteY114" fmla="*/ 756458 h 1961803"/>
              <a:gd name="connsiteX115" fmla="*/ 5752407 w 7331857"/>
              <a:gd name="connsiteY115" fmla="*/ 864523 h 1961803"/>
              <a:gd name="connsiteX116" fmla="*/ 5769032 w 7331857"/>
              <a:gd name="connsiteY116" fmla="*/ 906087 h 1961803"/>
              <a:gd name="connsiteX117" fmla="*/ 5785658 w 7331857"/>
              <a:gd name="connsiteY117" fmla="*/ 931025 h 1961803"/>
              <a:gd name="connsiteX118" fmla="*/ 5810596 w 7331857"/>
              <a:gd name="connsiteY118" fmla="*/ 972589 h 1961803"/>
              <a:gd name="connsiteX119" fmla="*/ 5818909 w 7331857"/>
              <a:gd name="connsiteY119" fmla="*/ 1014153 h 1961803"/>
              <a:gd name="connsiteX120" fmla="*/ 5843847 w 7331857"/>
              <a:gd name="connsiteY120" fmla="*/ 1088967 h 1961803"/>
              <a:gd name="connsiteX121" fmla="*/ 5860472 w 7331857"/>
              <a:gd name="connsiteY121" fmla="*/ 1138843 h 1961803"/>
              <a:gd name="connsiteX122" fmla="*/ 5868785 w 7331857"/>
              <a:gd name="connsiteY122" fmla="*/ 1180407 h 1961803"/>
              <a:gd name="connsiteX123" fmla="*/ 5893723 w 7331857"/>
              <a:gd name="connsiteY123" fmla="*/ 1205345 h 1961803"/>
              <a:gd name="connsiteX124" fmla="*/ 5918661 w 7331857"/>
              <a:gd name="connsiteY124" fmla="*/ 1238596 h 1961803"/>
              <a:gd name="connsiteX125" fmla="*/ 5926974 w 7331857"/>
              <a:gd name="connsiteY125" fmla="*/ 1280160 h 1961803"/>
              <a:gd name="connsiteX126" fmla="*/ 5951912 w 7331857"/>
              <a:gd name="connsiteY126" fmla="*/ 1305098 h 1961803"/>
              <a:gd name="connsiteX127" fmla="*/ 6059978 w 7331857"/>
              <a:gd name="connsiteY127" fmla="*/ 1446414 h 1961803"/>
              <a:gd name="connsiteX128" fmla="*/ 6093229 w 7331857"/>
              <a:gd name="connsiteY128" fmla="*/ 1479665 h 1961803"/>
              <a:gd name="connsiteX129" fmla="*/ 6118167 w 7331857"/>
              <a:gd name="connsiteY129" fmla="*/ 1504603 h 1961803"/>
              <a:gd name="connsiteX130" fmla="*/ 6168043 w 7331857"/>
              <a:gd name="connsiteY130" fmla="*/ 1571105 h 1961803"/>
              <a:gd name="connsiteX131" fmla="*/ 6209607 w 7331857"/>
              <a:gd name="connsiteY131" fmla="*/ 1620982 h 1961803"/>
              <a:gd name="connsiteX132" fmla="*/ 6217920 w 7331857"/>
              <a:gd name="connsiteY132" fmla="*/ 1645920 h 1961803"/>
              <a:gd name="connsiteX133" fmla="*/ 6276109 w 7331857"/>
              <a:gd name="connsiteY133" fmla="*/ 1729047 h 1961803"/>
              <a:gd name="connsiteX134" fmla="*/ 6292734 w 7331857"/>
              <a:gd name="connsiteY134" fmla="*/ 1762298 h 1961803"/>
              <a:gd name="connsiteX135" fmla="*/ 6301047 w 7331857"/>
              <a:gd name="connsiteY135" fmla="*/ 1787236 h 1961803"/>
              <a:gd name="connsiteX136" fmla="*/ 6317672 w 7331857"/>
              <a:gd name="connsiteY136" fmla="*/ 1803862 h 1961803"/>
              <a:gd name="connsiteX137" fmla="*/ 6342611 w 7331857"/>
              <a:gd name="connsiteY137" fmla="*/ 1837113 h 1961803"/>
              <a:gd name="connsiteX138" fmla="*/ 6367549 w 7331857"/>
              <a:gd name="connsiteY138" fmla="*/ 1853738 h 1961803"/>
              <a:gd name="connsiteX139" fmla="*/ 6625243 w 7331857"/>
              <a:gd name="connsiteY139" fmla="*/ 1862051 h 1961803"/>
              <a:gd name="connsiteX140" fmla="*/ 6941127 w 7331857"/>
              <a:gd name="connsiteY140" fmla="*/ 1878676 h 1961803"/>
              <a:gd name="connsiteX141" fmla="*/ 7024254 w 7331857"/>
              <a:gd name="connsiteY141" fmla="*/ 1903614 h 1961803"/>
              <a:gd name="connsiteX142" fmla="*/ 7165571 w 7331857"/>
              <a:gd name="connsiteY142" fmla="*/ 1911927 h 1961803"/>
              <a:gd name="connsiteX143" fmla="*/ 7290261 w 7331857"/>
              <a:gd name="connsiteY143" fmla="*/ 1945178 h 1961803"/>
              <a:gd name="connsiteX144" fmla="*/ 7331825 w 7331857"/>
              <a:gd name="connsiteY14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29294 w 7331857"/>
              <a:gd name="connsiteY52" fmla="*/ 1105593 h 1961803"/>
              <a:gd name="connsiteX53" fmla="*/ 1654232 w 7331857"/>
              <a:gd name="connsiteY53" fmla="*/ 1180407 h 1961803"/>
              <a:gd name="connsiteX54" fmla="*/ 1687483 w 7331857"/>
              <a:gd name="connsiteY54" fmla="*/ 1238596 h 1961803"/>
              <a:gd name="connsiteX55" fmla="*/ 1737360 w 7331857"/>
              <a:gd name="connsiteY55" fmla="*/ 1305098 h 1961803"/>
              <a:gd name="connsiteX56" fmla="*/ 1795549 w 7331857"/>
              <a:gd name="connsiteY56" fmla="*/ 1371600 h 1961803"/>
              <a:gd name="connsiteX57" fmla="*/ 1837112 w 7331857"/>
              <a:gd name="connsiteY57" fmla="*/ 1404851 h 1961803"/>
              <a:gd name="connsiteX58" fmla="*/ 1911927 w 7331857"/>
              <a:gd name="connsiteY58" fmla="*/ 1471353 h 1961803"/>
              <a:gd name="connsiteX59" fmla="*/ 1953491 w 7331857"/>
              <a:gd name="connsiteY59" fmla="*/ 1521229 h 1961803"/>
              <a:gd name="connsiteX60" fmla="*/ 1986741 w 7331857"/>
              <a:gd name="connsiteY60" fmla="*/ 1596043 h 1961803"/>
              <a:gd name="connsiteX61" fmla="*/ 2485505 w 7331857"/>
              <a:gd name="connsiteY61" fmla="*/ 1886989 h 1961803"/>
              <a:gd name="connsiteX62" fmla="*/ 2588721 w 7331857"/>
              <a:gd name="connsiteY62" fmla="*/ 1932233 h 1961803"/>
              <a:gd name="connsiteX63" fmla="*/ 2693323 w 7331857"/>
              <a:gd name="connsiteY63" fmla="*/ 1853738 h 1961803"/>
              <a:gd name="connsiteX64" fmla="*/ 2889711 w 7331857"/>
              <a:gd name="connsiteY64" fmla="*/ 1847807 h 1961803"/>
              <a:gd name="connsiteX65" fmla="*/ 3167149 w 7331857"/>
              <a:gd name="connsiteY65" fmla="*/ 1845425 h 1961803"/>
              <a:gd name="connsiteX66" fmla="*/ 3300152 w 7331857"/>
              <a:gd name="connsiteY66" fmla="*/ 1812174 h 1961803"/>
              <a:gd name="connsiteX67" fmla="*/ 3333403 w 7331857"/>
              <a:gd name="connsiteY67" fmla="*/ 1778923 h 1961803"/>
              <a:gd name="connsiteX68" fmla="*/ 3366654 w 7331857"/>
              <a:gd name="connsiteY68" fmla="*/ 1695796 h 1961803"/>
              <a:gd name="connsiteX69" fmla="*/ 3416531 w 7331857"/>
              <a:gd name="connsiteY69" fmla="*/ 1662545 h 1961803"/>
              <a:gd name="connsiteX70" fmla="*/ 3483032 w 7331857"/>
              <a:gd name="connsiteY70" fmla="*/ 1612669 h 1961803"/>
              <a:gd name="connsiteX71" fmla="*/ 3566160 w 7331857"/>
              <a:gd name="connsiteY71" fmla="*/ 1562793 h 1961803"/>
              <a:gd name="connsiteX72" fmla="*/ 3674225 w 7331857"/>
              <a:gd name="connsiteY72" fmla="*/ 1504603 h 1961803"/>
              <a:gd name="connsiteX73" fmla="*/ 3732414 w 7331857"/>
              <a:gd name="connsiteY73" fmla="*/ 1471353 h 1961803"/>
              <a:gd name="connsiteX74" fmla="*/ 3823854 w 7331857"/>
              <a:gd name="connsiteY74" fmla="*/ 1413163 h 1961803"/>
              <a:gd name="connsiteX75" fmla="*/ 3882043 w 7331857"/>
              <a:gd name="connsiteY75" fmla="*/ 1330036 h 1961803"/>
              <a:gd name="connsiteX76" fmla="*/ 3923607 w 7331857"/>
              <a:gd name="connsiteY76" fmla="*/ 1221971 h 1961803"/>
              <a:gd name="connsiteX77" fmla="*/ 3940232 w 7331857"/>
              <a:gd name="connsiteY77" fmla="*/ 1147156 h 1961803"/>
              <a:gd name="connsiteX78" fmla="*/ 3965171 w 7331857"/>
              <a:gd name="connsiteY78" fmla="*/ 1088967 h 1961803"/>
              <a:gd name="connsiteX79" fmla="*/ 4015047 w 7331857"/>
              <a:gd name="connsiteY79" fmla="*/ 1030778 h 1961803"/>
              <a:gd name="connsiteX80" fmla="*/ 4064923 w 7331857"/>
              <a:gd name="connsiteY80" fmla="*/ 964276 h 1961803"/>
              <a:gd name="connsiteX81" fmla="*/ 4098174 w 7331857"/>
              <a:gd name="connsiteY81" fmla="*/ 889462 h 1961803"/>
              <a:gd name="connsiteX82" fmla="*/ 4114800 w 7331857"/>
              <a:gd name="connsiteY82" fmla="*/ 773083 h 1961803"/>
              <a:gd name="connsiteX83" fmla="*/ 4139738 w 7331857"/>
              <a:gd name="connsiteY83" fmla="*/ 698269 h 1961803"/>
              <a:gd name="connsiteX84" fmla="*/ 4189614 w 7331857"/>
              <a:gd name="connsiteY84" fmla="*/ 623454 h 1961803"/>
              <a:gd name="connsiteX85" fmla="*/ 4231178 w 7331857"/>
              <a:gd name="connsiteY85" fmla="*/ 598516 h 1961803"/>
              <a:gd name="connsiteX86" fmla="*/ 4272741 w 7331857"/>
              <a:gd name="connsiteY86" fmla="*/ 498763 h 1961803"/>
              <a:gd name="connsiteX87" fmla="*/ 4297680 w 7331857"/>
              <a:gd name="connsiteY87" fmla="*/ 448887 h 1961803"/>
              <a:gd name="connsiteX88" fmla="*/ 4363056 w 7331857"/>
              <a:gd name="connsiteY88" fmla="*/ 255097 h 1961803"/>
              <a:gd name="connsiteX89" fmla="*/ 4461639 w 7331857"/>
              <a:gd name="connsiteY89" fmla="*/ 288521 h 1961803"/>
              <a:gd name="connsiteX90" fmla="*/ 4566286 w 7331857"/>
              <a:gd name="connsiteY90" fmla="*/ 298132 h 1961803"/>
              <a:gd name="connsiteX91" fmla="*/ 4657682 w 7331857"/>
              <a:gd name="connsiteY91" fmla="*/ 294755 h 1961803"/>
              <a:gd name="connsiteX92" fmla="*/ 4788131 w 7331857"/>
              <a:gd name="connsiteY92" fmla="*/ 241069 h 1961803"/>
              <a:gd name="connsiteX93" fmla="*/ 4854632 w 7331857"/>
              <a:gd name="connsiteY93" fmla="*/ 191193 h 1961803"/>
              <a:gd name="connsiteX94" fmla="*/ 4929447 w 7331857"/>
              <a:gd name="connsiteY94" fmla="*/ 124691 h 1961803"/>
              <a:gd name="connsiteX95" fmla="*/ 4972223 w 7331857"/>
              <a:gd name="connsiteY95" fmla="*/ 55721 h 1961803"/>
              <a:gd name="connsiteX96" fmla="*/ 5045825 w 7331857"/>
              <a:gd name="connsiteY96" fmla="*/ 33251 h 1961803"/>
              <a:gd name="connsiteX97" fmla="*/ 5112327 w 7331857"/>
              <a:gd name="connsiteY97" fmla="*/ 8313 h 1961803"/>
              <a:gd name="connsiteX98" fmla="*/ 5137265 w 7331857"/>
              <a:gd name="connsiteY98" fmla="*/ 0 h 1961803"/>
              <a:gd name="connsiteX99" fmla="*/ 5228705 w 7331857"/>
              <a:gd name="connsiteY99" fmla="*/ 8313 h 1961803"/>
              <a:gd name="connsiteX100" fmla="*/ 5270269 w 7331857"/>
              <a:gd name="connsiteY100" fmla="*/ 49876 h 1961803"/>
              <a:gd name="connsiteX101" fmla="*/ 5336771 w 7331857"/>
              <a:gd name="connsiteY101" fmla="*/ 108065 h 1961803"/>
              <a:gd name="connsiteX102" fmla="*/ 5370021 w 7331857"/>
              <a:gd name="connsiteY102" fmla="*/ 149629 h 1961803"/>
              <a:gd name="connsiteX103" fmla="*/ 5419898 w 7331857"/>
              <a:gd name="connsiteY103" fmla="*/ 266007 h 1961803"/>
              <a:gd name="connsiteX104" fmla="*/ 5436523 w 7331857"/>
              <a:gd name="connsiteY104" fmla="*/ 299258 h 1961803"/>
              <a:gd name="connsiteX105" fmla="*/ 5444836 w 7331857"/>
              <a:gd name="connsiteY105" fmla="*/ 332509 h 1961803"/>
              <a:gd name="connsiteX106" fmla="*/ 5469774 w 7331857"/>
              <a:gd name="connsiteY106" fmla="*/ 365760 h 1961803"/>
              <a:gd name="connsiteX107" fmla="*/ 5511338 w 7331857"/>
              <a:gd name="connsiteY107" fmla="*/ 423949 h 1961803"/>
              <a:gd name="connsiteX108" fmla="*/ 5552901 w 7331857"/>
              <a:gd name="connsiteY108" fmla="*/ 498763 h 1961803"/>
              <a:gd name="connsiteX109" fmla="*/ 5569527 w 7331857"/>
              <a:gd name="connsiteY109" fmla="*/ 515389 h 1961803"/>
              <a:gd name="connsiteX110" fmla="*/ 5594465 w 7331857"/>
              <a:gd name="connsiteY110" fmla="*/ 573578 h 1961803"/>
              <a:gd name="connsiteX111" fmla="*/ 5619403 w 7331857"/>
              <a:gd name="connsiteY111" fmla="*/ 631767 h 1961803"/>
              <a:gd name="connsiteX112" fmla="*/ 5677592 w 7331857"/>
              <a:gd name="connsiteY112" fmla="*/ 731520 h 1961803"/>
              <a:gd name="connsiteX113" fmla="*/ 5685905 w 7331857"/>
              <a:gd name="connsiteY113" fmla="*/ 756458 h 1961803"/>
              <a:gd name="connsiteX114" fmla="*/ 5752407 w 7331857"/>
              <a:gd name="connsiteY114" fmla="*/ 864523 h 1961803"/>
              <a:gd name="connsiteX115" fmla="*/ 5769032 w 7331857"/>
              <a:gd name="connsiteY115" fmla="*/ 906087 h 1961803"/>
              <a:gd name="connsiteX116" fmla="*/ 5785658 w 7331857"/>
              <a:gd name="connsiteY116" fmla="*/ 931025 h 1961803"/>
              <a:gd name="connsiteX117" fmla="*/ 5810596 w 7331857"/>
              <a:gd name="connsiteY117" fmla="*/ 972589 h 1961803"/>
              <a:gd name="connsiteX118" fmla="*/ 5818909 w 7331857"/>
              <a:gd name="connsiteY118" fmla="*/ 1014153 h 1961803"/>
              <a:gd name="connsiteX119" fmla="*/ 5843847 w 7331857"/>
              <a:gd name="connsiteY119" fmla="*/ 1088967 h 1961803"/>
              <a:gd name="connsiteX120" fmla="*/ 5860472 w 7331857"/>
              <a:gd name="connsiteY120" fmla="*/ 1138843 h 1961803"/>
              <a:gd name="connsiteX121" fmla="*/ 5868785 w 7331857"/>
              <a:gd name="connsiteY121" fmla="*/ 1180407 h 1961803"/>
              <a:gd name="connsiteX122" fmla="*/ 5893723 w 7331857"/>
              <a:gd name="connsiteY122" fmla="*/ 1205345 h 1961803"/>
              <a:gd name="connsiteX123" fmla="*/ 5918661 w 7331857"/>
              <a:gd name="connsiteY123" fmla="*/ 1238596 h 1961803"/>
              <a:gd name="connsiteX124" fmla="*/ 5926974 w 7331857"/>
              <a:gd name="connsiteY124" fmla="*/ 1280160 h 1961803"/>
              <a:gd name="connsiteX125" fmla="*/ 5951912 w 7331857"/>
              <a:gd name="connsiteY125" fmla="*/ 1305098 h 1961803"/>
              <a:gd name="connsiteX126" fmla="*/ 6059978 w 7331857"/>
              <a:gd name="connsiteY126" fmla="*/ 1446414 h 1961803"/>
              <a:gd name="connsiteX127" fmla="*/ 6093229 w 7331857"/>
              <a:gd name="connsiteY127" fmla="*/ 1479665 h 1961803"/>
              <a:gd name="connsiteX128" fmla="*/ 6118167 w 7331857"/>
              <a:gd name="connsiteY128" fmla="*/ 1504603 h 1961803"/>
              <a:gd name="connsiteX129" fmla="*/ 6168043 w 7331857"/>
              <a:gd name="connsiteY129" fmla="*/ 1571105 h 1961803"/>
              <a:gd name="connsiteX130" fmla="*/ 6209607 w 7331857"/>
              <a:gd name="connsiteY130" fmla="*/ 1620982 h 1961803"/>
              <a:gd name="connsiteX131" fmla="*/ 6217920 w 7331857"/>
              <a:gd name="connsiteY131" fmla="*/ 1645920 h 1961803"/>
              <a:gd name="connsiteX132" fmla="*/ 6276109 w 7331857"/>
              <a:gd name="connsiteY132" fmla="*/ 1729047 h 1961803"/>
              <a:gd name="connsiteX133" fmla="*/ 6292734 w 7331857"/>
              <a:gd name="connsiteY133" fmla="*/ 1762298 h 1961803"/>
              <a:gd name="connsiteX134" fmla="*/ 6301047 w 7331857"/>
              <a:gd name="connsiteY134" fmla="*/ 1787236 h 1961803"/>
              <a:gd name="connsiteX135" fmla="*/ 6317672 w 7331857"/>
              <a:gd name="connsiteY135" fmla="*/ 1803862 h 1961803"/>
              <a:gd name="connsiteX136" fmla="*/ 6342611 w 7331857"/>
              <a:gd name="connsiteY136" fmla="*/ 1837113 h 1961803"/>
              <a:gd name="connsiteX137" fmla="*/ 6367549 w 7331857"/>
              <a:gd name="connsiteY137" fmla="*/ 1853738 h 1961803"/>
              <a:gd name="connsiteX138" fmla="*/ 6625243 w 7331857"/>
              <a:gd name="connsiteY138" fmla="*/ 1862051 h 1961803"/>
              <a:gd name="connsiteX139" fmla="*/ 6941127 w 7331857"/>
              <a:gd name="connsiteY139" fmla="*/ 1878676 h 1961803"/>
              <a:gd name="connsiteX140" fmla="*/ 7024254 w 7331857"/>
              <a:gd name="connsiteY140" fmla="*/ 1903614 h 1961803"/>
              <a:gd name="connsiteX141" fmla="*/ 7165571 w 7331857"/>
              <a:gd name="connsiteY141" fmla="*/ 1911927 h 1961803"/>
              <a:gd name="connsiteX142" fmla="*/ 7290261 w 7331857"/>
              <a:gd name="connsiteY142" fmla="*/ 1945178 h 1961803"/>
              <a:gd name="connsiteX143" fmla="*/ 7331825 w 7331857"/>
              <a:gd name="connsiteY14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604356 w 7331857"/>
              <a:gd name="connsiteY50" fmla="*/ 947651 h 1961803"/>
              <a:gd name="connsiteX51" fmla="*/ 1629294 w 7331857"/>
              <a:gd name="connsiteY51" fmla="*/ 1105593 h 1961803"/>
              <a:gd name="connsiteX52" fmla="*/ 1654232 w 7331857"/>
              <a:gd name="connsiteY52" fmla="*/ 1180407 h 1961803"/>
              <a:gd name="connsiteX53" fmla="*/ 1687483 w 7331857"/>
              <a:gd name="connsiteY53" fmla="*/ 1238596 h 1961803"/>
              <a:gd name="connsiteX54" fmla="*/ 1737360 w 7331857"/>
              <a:gd name="connsiteY54" fmla="*/ 1305098 h 1961803"/>
              <a:gd name="connsiteX55" fmla="*/ 1795549 w 7331857"/>
              <a:gd name="connsiteY55" fmla="*/ 1371600 h 1961803"/>
              <a:gd name="connsiteX56" fmla="*/ 1837112 w 7331857"/>
              <a:gd name="connsiteY56" fmla="*/ 1404851 h 1961803"/>
              <a:gd name="connsiteX57" fmla="*/ 1911927 w 7331857"/>
              <a:gd name="connsiteY57" fmla="*/ 1471353 h 1961803"/>
              <a:gd name="connsiteX58" fmla="*/ 1953491 w 7331857"/>
              <a:gd name="connsiteY58" fmla="*/ 1521229 h 1961803"/>
              <a:gd name="connsiteX59" fmla="*/ 1986741 w 7331857"/>
              <a:gd name="connsiteY59" fmla="*/ 1596043 h 1961803"/>
              <a:gd name="connsiteX60" fmla="*/ 2485505 w 7331857"/>
              <a:gd name="connsiteY60" fmla="*/ 1886989 h 1961803"/>
              <a:gd name="connsiteX61" fmla="*/ 2588721 w 7331857"/>
              <a:gd name="connsiteY61" fmla="*/ 1932233 h 1961803"/>
              <a:gd name="connsiteX62" fmla="*/ 2693323 w 7331857"/>
              <a:gd name="connsiteY62" fmla="*/ 1853738 h 1961803"/>
              <a:gd name="connsiteX63" fmla="*/ 2889711 w 7331857"/>
              <a:gd name="connsiteY63" fmla="*/ 1847807 h 1961803"/>
              <a:gd name="connsiteX64" fmla="*/ 3167149 w 7331857"/>
              <a:gd name="connsiteY64" fmla="*/ 1845425 h 1961803"/>
              <a:gd name="connsiteX65" fmla="*/ 3300152 w 7331857"/>
              <a:gd name="connsiteY65" fmla="*/ 1812174 h 1961803"/>
              <a:gd name="connsiteX66" fmla="*/ 3333403 w 7331857"/>
              <a:gd name="connsiteY66" fmla="*/ 1778923 h 1961803"/>
              <a:gd name="connsiteX67" fmla="*/ 3366654 w 7331857"/>
              <a:gd name="connsiteY67" fmla="*/ 1695796 h 1961803"/>
              <a:gd name="connsiteX68" fmla="*/ 3416531 w 7331857"/>
              <a:gd name="connsiteY68" fmla="*/ 1662545 h 1961803"/>
              <a:gd name="connsiteX69" fmla="*/ 3483032 w 7331857"/>
              <a:gd name="connsiteY69" fmla="*/ 1612669 h 1961803"/>
              <a:gd name="connsiteX70" fmla="*/ 3566160 w 7331857"/>
              <a:gd name="connsiteY70" fmla="*/ 1562793 h 1961803"/>
              <a:gd name="connsiteX71" fmla="*/ 3674225 w 7331857"/>
              <a:gd name="connsiteY71" fmla="*/ 1504603 h 1961803"/>
              <a:gd name="connsiteX72" fmla="*/ 3732414 w 7331857"/>
              <a:gd name="connsiteY72" fmla="*/ 1471353 h 1961803"/>
              <a:gd name="connsiteX73" fmla="*/ 3823854 w 7331857"/>
              <a:gd name="connsiteY73" fmla="*/ 1413163 h 1961803"/>
              <a:gd name="connsiteX74" fmla="*/ 3882043 w 7331857"/>
              <a:gd name="connsiteY74" fmla="*/ 1330036 h 1961803"/>
              <a:gd name="connsiteX75" fmla="*/ 3923607 w 7331857"/>
              <a:gd name="connsiteY75" fmla="*/ 1221971 h 1961803"/>
              <a:gd name="connsiteX76" fmla="*/ 3940232 w 7331857"/>
              <a:gd name="connsiteY76" fmla="*/ 1147156 h 1961803"/>
              <a:gd name="connsiteX77" fmla="*/ 3965171 w 7331857"/>
              <a:gd name="connsiteY77" fmla="*/ 1088967 h 1961803"/>
              <a:gd name="connsiteX78" fmla="*/ 4015047 w 7331857"/>
              <a:gd name="connsiteY78" fmla="*/ 1030778 h 1961803"/>
              <a:gd name="connsiteX79" fmla="*/ 4064923 w 7331857"/>
              <a:gd name="connsiteY79" fmla="*/ 964276 h 1961803"/>
              <a:gd name="connsiteX80" fmla="*/ 4098174 w 7331857"/>
              <a:gd name="connsiteY80" fmla="*/ 889462 h 1961803"/>
              <a:gd name="connsiteX81" fmla="*/ 4114800 w 7331857"/>
              <a:gd name="connsiteY81" fmla="*/ 773083 h 1961803"/>
              <a:gd name="connsiteX82" fmla="*/ 4139738 w 7331857"/>
              <a:gd name="connsiteY82" fmla="*/ 698269 h 1961803"/>
              <a:gd name="connsiteX83" fmla="*/ 4189614 w 7331857"/>
              <a:gd name="connsiteY83" fmla="*/ 623454 h 1961803"/>
              <a:gd name="connsiteX84" fmla="*/ 4231178 w 7331857"/>
              <a:gd name="connsiteY84" fmla="*/ 598516 h 1961803"/>
              <a:gd name="connsiteX85" fmla="*/ 4272741 w 7331857"/>
              <a:gd name="connsiteY85" fmla="*/ 498763 h 1961803"/>
              <a:gd name="connsiteX86" fmla="*/ 4297680 w 7331857"/>
              <a:gd name="connsiteY86" fmla="*/ 448887 h 1961803"/>
              <a:gd name="connsiteX87" fmla="*/ 4363056 w 7331857"/>
              <a:gd name="connsiteY87" fmla="*/ 255097 h 1961803"/>
              <a:gd name="connsiteX88" fmla="*/ 4461639 w 7331857"/>
              <a:gd name="connsiteY88" fmla="*/ 288521 h 1961803"/>
              <a:gd name="connsiteX89" fmla="*/ 4566286 w 7331857"/>
              <a:gd name="connsiteY89" fmla="*/ 298132 h 1961803"/>
              <a:gd name="connsiteX90" fmla="*/ 4657682 w 7331857"/>
              <a:gd name="connsiteY90" fmla="*/ 294755 h 1961803"/>
              <a:gd name="connsiteX91" fmla="*/ 4788131 w 7331857"/>
              <a:gd name="connsiteY91" fmla="*/ 241069 h 1961803"/>
              <a:gd name="connsiteX92" fmla="*/ 4854632 w 7331857"/>
              <a:gd name="connsiteY92" fmla="*/ 191193 h 1961803"/>
              <a:gd name="connsiteX93" fmla="*/ 4929447 w 7331857"/>
              <a:gd name="connsiteY93" fmla="*/ 124691 h 1961803"/>
              <a:gd name="connsiteX94" fmla="*/ 4972223 w 7331857"/>
              <a:gd name="connsiteY94" fmla="*/ 55721 h 1961803"/>
              <a:gd name="connsiteX95" fmla="*/ 5045825 w 7331857"/>
              <a:gd name="connsiteY95" fmla="*/ 33251 h 1961803"/>
              <a:gd name="connsiteX96" fmla="*/ 5112327 w 7331857"/>
              <a:gd name="connsiteY96" fmla="*/ 8313 h 1961803"/>
              <a:gd name="connsiteX97" fmla="*/ 5137265 w 7331857"/>
              <a:gd name="connsiteY97" fmla="*/ 0 h 1961803"/>
              <a:gd name="connsiteX98" fmla="*/ 5228705 w 7331857"/>
              <a:gd name="connsiteY98" fmla="*/ 8313 h 1961803"/>
              <a:gd name="connsiteX99" fmla="*/ 5270269 w 7331857"/>
              <a:gd name="connsiteY99" fmla="*/ 49876 h 1961803"/>
              <a:gd name="connsiteX100" fmla="*/ 5336771 w 7331857"/>
              <a:gd name="connsiteY100" fmla="*/ 108065 h 1961803"/>
              <a:gd name="connsiteX101" fmla="*/ 5370021 w 7331857"/>
              <a:gd name="connsiteY101" fmla="*/ 149629 h 1961803"/>
              <a:gd name="connsiteX102" fmla="*/ 5419898 w 7331857"/>
              <a:gd name="connsiteY102" fmla="*/ 266007 h 1961803"/>
              <a:gd name="connsiteX103" fmla="*/ 5436523 w 7331857"/>
              <a:gd name="connsiteY103" fmla="*/ 299258 h 1961803"/>
              <a:gd name="connsiteX104" fmla="*/ 5444836 w 7331857"/>
              <a:gd name="connsiteY104" fmla="*/ 332509 h 1961803"/>
              <a:gd name="connsiteX105" fmla="*/ 5469774 w 7331857"/>
              <a:gd name="connsiteY105" fmla="*/ 365760 h 1961803"/>
              <a:gd name="connsiteX106" fmla="*/ 5511338 w 7331857"/>
              <a:gd name="connsiteY106" fmla="*/ 423949 h 1961803"/>
              <a:gd name="connsiteX107" fmla="*/ 5552901 w 7331857"/>
              <a:gd name="connsiteY107" fmla="*/ 498763 h 1961803"/>
              <a:gd name="connsiteX108" fmla="*/ 5569527 w 7331857"/>
              <a:gd name="connsiteY108" fmla="*/ 515389 h 1961803"/>
              <a:gd name="connsiteX109" fmla="*/ 5594465 w 7331857"/>
              <a:gd name="connsiteY109" fmla="*/ 573578 h 1961803"/>
              <a:gd name="connsiteX110" fmla="*/ 5619403 w 7331857"/>
              <a:gd name="connsiteY110" fmla="*/ 631767 h 1961803"/>
              <a:gd name="connsiteX111" fmla="*/ 5677592 w 7331857"/>
              <a:gd name="connsiteY111" fmla="*/ 731520 h 1961803"/>
              <a:gd name="connsiteX112" fmla="*/ 5685905 w 7331857"/>
              <a:gd name="connsiteY112" fmla="*/ 756458 h 1961803"/>
              <a:gd name="connsiteX113" fmla="*/ 5752407 w 7331857"/>
              <a:gd name="connsiteY113" fmla="*/ 864523 h 1961803"/>
              <a:gd name="connsiteX114" fmla="*/ 5769032 w 7331857"/>
              <a:gd name="connsiteY114" fmla="*/ 906087 h 1961803"/>
              <a:gd name="connsiteX115" fmla="*/ 5785658 w 7331857"/>
              <a:gd name="connsiteY115" fmla="*/ 931025 h 1961803"/>
              <a:gd name="connsiteX116" fmla="*/ 5810596 w 7331857"/>
              <a:gd name="connsiteY116" fmla="*/ 972589 h 1961803"/>
              <a:gd name="connsiteX117" fmla="*/ 5818909 w 7331857"/>
              <a:gd name="connsiteY117" fmla="*/ 1014153 h 1961803"/>
              <a:gd name="connsiteX118" fmla="*/ 5843847 w 7331857"/>
              <a:gd name="connsiteY118" fmla="*/ 1088967 h 1961803"/>
              <a:gd name="connsiteX119" fmla="*/ 5860472 w 7331857"/>
              <a:gd name="connsiteY119" fmla="*/ 1138843 h 1961803"/>
              <a:gd name="connsiteX120" fmla="*/ 5868785 w 7331857"/>
              <a:gd name="connsiteY120" fmla="*/ 1180407 h 1961803"/>
              <a:gd name="connsiteX121" fmla="*/ 5893723 w 7331857"/>
              <a:gd name="connsiteY121" fmla="*/ 1205345 h 1961803"/>
              <a:gd name="connsiteX122" fmla="*/ 5918661 w 7331857"/>
              <a:gd name="connsiteY122" fmla="*/ 1238596 h 1961803"/>
              <a:gd name="connsiteX123" fmla="*/ 5926974 w 7331857"/>
              <a:gd name="connsiteY123" fmla="*/ 1280160 h 1961803"/>
              <a:gd name="connsiteX124" fmla="*/ 5951912 w 7331857"/>
              <a:gd name="connsiteY124" fmla="*/ 1305098 h 1961803"/>
              <a:gd name="connsiteX125" fmla="*/ 6059978 w 7331857"/>
              <a:gd name="connsiteY125" fmla="*/ 1446414 h 1961803"/>
              <a:gd name="connsiteX126" fmla="*/ 6093229 w 7331857"/>
              <a:gd name="connsiteY126" fmla="*/ 1479665 h 1961803"/>
              <a:gd name="connsiteX127" fmla="*/ 6118167 w 7331857"/>
              <a:gd name="connsiteY127" fmla="*/ 1504603 h 1961803"/>
              <a:gd name="connsiteX128" fmla="*/ 6168043 w 7331857"/>
              <a:gd name="connsiteY128" fmla="*/ 1571105 h 1961803"/>
              <a:gd name="connsiteX129" fmla="*/ 6209607 w 7331857"/>
              <a:gd name="connsiteY129" fmla="*/ 1620982 h 1961803"/>
              <a:gd name="connsiteX130" fmla="*/ 6217920 w 7331857"/>
              <a:gd name="connsiteY130" fmla="*/ 1645920 h 1961803"/>
              <a:gd name="connsiteX131" fmla="*/ 6276109 w 7331857"/>
              <a:gd name="connsiteY131" fmla="*/ 1729047 h 1961803"/>
              <a:gd name="connsiteX132" fmla="*/ 6292734 w 7331857"/>
              <a:gd name="connsiteY132" fmla="*/ 1762298 h 1961803"/>
              <a:gd name="connsiteX133" fmla="*/ 6301047 w 7331857"/>
              <a:gd name="connsiteY133" fmla="*/ 1787236 h 1961803"/>
              <a:gd name="connsiteX134" fmla="*/ 6317672 w 7331857"/>
              <a:gd name="connsiteY134" fmla="*/ 1803862 h 1961803"/>
              <a:gd name="connsiteX135" fmla="*/ 6342611 w 7331857"/>
              <a:gd name="connsiteY135" fmla="*/ 1837113 h 1961803"/>
              <a:gd name="connsiteX136" fmla="*/ 6367549 w 7331857"/>
              <a:gd name="connsiteY136" fmla="*/ 1853738 h 1961803"/>
              <a:gd name="connsiteX137" fmla="*/ 6625243 w 7331857"/>
              <a:gd name="connsiteY137" fmla="*/ 1862051 h 1961803"/>
              <a:gd name="connsiteX138" fmla="*/ 6941127 w 7331857"/>
              <a:gd name="connsiteY138" fmla="*/ 1878676 h 1961803"/>
              <a:gd name="connsiteX139" fmla="*/ 7024254 w 7331857"/>
              <a:gd name="connsiteY139" fmla="*/ 1903614 h 1961803"/>
              <a:gd name="connsiteX140" fmla="*/ 7165571 w 7331857"/>
              <a:gd name="connsiteY140" fmla="*/ 1911927 h 1961803"/>
              <a:gd name="connsiteX141" fmla="*/ 7290261 w 7331857"/>
              <a:gd name="connsiteY141" fmla="*/ 1945178 h 1961803"/>
              <a:gd name="connsiteX142" fmla="*/ 7331825 w 7331857"/>
              <a:gd name="connsiteY14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604356 w 7331857"/>
              <a:gd name="connsiteY49" fmla="*/ 947651 h 1961803"/>
              <a:gd name="connsiteX50" fmla="*/ 1629294 w 7331857"/>
              <a:gd name="connsiteY50" fmla="*/ 1105593 h 1961803"/>
              <a:gd name="connsiteX51" fmla="*/ 1654232 w 7331857"/>
              <a:gd name="connsiteY51" fmla="*/ 1180407 h 1961803"/>
              <a:gd name="connsiteX52" fmla="*/ 1687483 w 7331857"/>
              <a:gd name="connsiteY52" fmla="*/ 1238596 h 1961803"/>
              <a:gd name="connsiteX53" fmla="*/ 1737360 w 7331857"/>
              <a:gd name="connsiteY53" fmla="*/ 1305098 h 1961803"/>
              <a:gd name="connsiteX54" fmla="*/ 1795549 w 7331857"/>
              <a:gd name="connsiteY54" fmla="*/ 1371600 h 1961803"/>
              <a:gd name="connsiteX55" fmla="*/ 1837112 w 7331857"/>
              <a:gd name="connsiteY55" fmla="*/ 1404851 h 1961803"/>
              <a:gd name="connsiteX56" fmla="*/ 1911927 w 7331857"/>
              <a:gd name="connsiteY56" fmla="*/ 1471353 h 1961803"/>
              <a:gd name="connsiteX57" fmla="*/ 1953491 w 7331857"/>
              <a:gd name="connsiteY57" fmla="*/ 1521229 h 1961803"/>
              <a:gd name="connsiteX58" fmla="*/ 1986741 w 7331857"/>
              <a:gd name="connsiteY58" fmla="*/ 1596043 h 1961803"/>
              <a:gd name="connsiteX59" fmla="*/ 2485505 w 7331857"/>
              <a:gd name="connsiteY59" fmla="*/ 1886989 h 1961803"/>
              <a:gd name="connsiteX60" fmla="*/ 2588721 w 7331857"/>
              <a:gd name="connsiteY60" fmla="*/ 1932233 h 1961803"/>
              <a:gd name="connsiteX61" fmla="*/ 2693323 w 7331857"/>
              <a:gd name="connsiteY61" fmla="*/ 1853738 h 1961803"/>
              <a:gd name="connsiteX62" fmla="*/ 2889711 w 7331857"/>
              <a:gd name="connsiteY62" fmla="*/ 1847807 h 1961803"/>
              <a:gd name="connsiteX63" fmla="*/ 3167149 w 7331857"/>
              <a:gd name="connsiteY63" fmla="*/ 1845425 h 1961803"/>
              <a:gd name="connsiteX64" fmla="*/ 3300152 w 7331857"/>
              <a:gd name="connsiteY64" fmla="*/ 1812174 h 1961803"/>
              <a:gd name="connsiteX65" fmla="*/ 3333403 w 7331857"/>
              <a:gd name="connsiteY65" fmla="*/ 1778923 h 1961803"/>
              <a:gd name="connsiteX66" fmla="*/ 3366654 w 7331857"/>
              <a:gd name="connsiteY66" fmla="*/ 1695796 h 1961803"/>
              <a:gd name="connsiteX67" fmla="*/ 3416531 w 7331857"/>
              <a:gd name="connsiteY67" fmla="*/ 1662545 h 1961803"/>
              <a:gd name="connsiteX68" fmla="*/ 3483032 w 7331857"/>
              <a:gd name="connsiteY68" fmla="*/ 1612669 h 1961803"/>
              <a:gd name="connsiteX69" fmla="*/ 3566160 w 7331857"/>
              <a:gd name="connsiteY69" fmla="*/ 1562793 h 1961803"/>
              <a:gd name="connsiteX70" fmla="*/ 3674225 w 7331857"/>
              <a:gd name="connsiteY70" fmla="*/ 1504603 h 1961803"/>
              <a:gd name="connsiteX71" fmla="*/ 3732414 w 7331857"/>
              <a:gd name="connsiteY71" fmla="*/ 1471353 h 1961803"/>
              <a:gd name="connsiteX72" fmla="*/ 3823854 w 7331857"/>
              <a:gd name="connsiteY72" fmla="*/ 1413163 h 1961803"/>
              <a:gd name="connsiteX73" fmla="*/ 3882043 w 7331857"/>
              <a:gd name="connsiteY73" fmla="*/ 1330036 h 1961803"/>
              <a:gd name="connsiteX74" fmla="*/ 3923607 w 7331857"/>
              <a:gd name="connsiteY74" fmla="*/ 1221971 h 1961803"/>
              <a:gd name="connsiteX75" fmla="*/ 3940232 w 7331857"/>
              <a:gd name="connsiteY75" fmla="*/ 1147156 h 1961803"/>
              <a:gd name="connsiteX76" fmla="*/ 3965171 w 7331857"/>
              <a:gd name="connsiteY76" fmla="*/ 1088967 h 1961803"/>
              <a:gd name="connsiteX77" fmla="*/ 4015047 w 7331857"/>
              <a:gd name="connsiteY77" fmla="*/ 1030778 h 1961803"/>
              <a:gd name="connsiteX78" fmla="*/ 4064923 w 7331857"/>
              <a:gd name="connsiteY78" fmla="*/ 964276 h 1961803"/>
              <a:gd name="connsiteX79" fmla="*/ 4098174 w 7331857"/>
              <a:gd name="connsiteY79" fmla="*/ 889462 h 1961803"/>
              <a:gd name="connsiteX80" fmla="*/ 4114800 w 7331857"/>
              <a:gd name="connsiteY80" fmla="*/ 773083 h 1961803"/>
              <a:gd name="connsiteX81" fmla="*/ 4139738 w 7331857"/>
              <a:gd name="connsiteY81" fmla="*/ 698269 h 1961803"/>
              <a:gd name="connsiteX82" fmla="*/ 4189614 w 7331857"/>
              <a:gd name="connsiteY82" fmla="*/ 623454 h 1961803"/>
              <a:gd name="connsiteX83" fmla="*/ 4231178 w 7331857"/>
              <a:gd name="connsiteY83" fmla="*/ 598516 h 1961803"/>
              <a:gd name="connsiteX84" fmla="*/ 4272741 w 7331857"/>
              <a:gd name="connsiteY84" fmla="*/ 498763 h 1961803"/>
              <a:gd name="connsiteX85" fmla="*/ 4297680 w 7331857"/>
              <a:gd name="connsiteY85" fmla="*/ 448887 h 1961803"/>
              <a:gd name="connsiteX86" fmla="*/ 4363056 w 7331857"/>
              <a:gd name="connsiteY86" fmla="*/ 255097 h 1961803"/>
              <a:gd name="connsiteX87" fmla="*/ 4461639 w 7331857"/>
              <a:gd name="connsiteY87" fmla="*/ 288521 h 1961803"/>
              <a:gd name="connsiteX88" fmla="*/ 4566286 w 7331857"/>
              <a:gd name="connsiteY88" fmla="*/ 298132 h 1961803"/>
              <a:gd name="connsiteX89" fmla="*/ 4657682 w 7331857"/>
              <a:gd name="connsiteY89" fmla="*/ 294755 h 1961803"/>
              <a:gd name="connsiteX90" fmla="*/ 4788131 w 7331857"/>
              <a:gd name="connsiteY90" fmla="*/ 241069 h 1961803"/>
              <a:gd name="connsiteX91" fmla="*/ 4854632 w 7331857"/>
              <a:gd name="connsiteY91" fmla="*/ 191193 h 1961803"/>
              <a:gd name="connsiteX92" fmla="*/ 4929447 w 7331857"/>
              <a:gd name="connsiteY92" fmla="*/ 124691 h 1961803"/>
              <a:gd name="connsiteX93" fmla="*/ 4972223 w 7331857"/>
              <a:gd name="connsiteY93" fmla="*/ 55721 h 1961803"/>
              <a:gd name="connsiteX94" fmla="*/ 5045825 w 7331857"/>
              <a:gd name="connsiteY94" fmla="*/ 33251 h 1961803"/>
              <a:gd name="connsiteX95" fmla="*/ 5112327 w 7331857"/>
              <a:gd name="connsiteY95" fmla="*/ 8313 h 1961803"/>
              <a:gd name="connsiteX96" fmla="*/ 5137265 w 7331857"/>
              <a:gd name="connsiteY96" fmla="*/ 0 h 1961803"/>
              <a:gd name="connsiteX97" fmla="*/ 5228705 w 7331857"/>
              <a:gd name="connsiteY97" fmla="*/ 8313 h 1961803"/>
              <a:gd name="connsiteX98" fmla="*/ 5270269 w 7331857"/>
              <a:gd name="connsiteY98" fmla="*/ 49876 h 1961803"/>
              <a:gd name="connsiteX99" fmla="*/ 5336771 w 7331857"/>
              <a:gd name="connsiteY99" fmla="*/ 108065 h 1961803"/>
              <a:gd name="connsiteX100" fmla="*/ 5370021 w 7331857"/>
              <a:gd name="connsiteY100" fmla="*/ 149629 h 1961803"/>
              <a:gd name="connsiteX101" fmla="*/ 5419898 w 7331857"/>
              <a:gd name="connsiteY101" fmla="*/ 266007 h 1961803"/>
              <a:gd name="connsiteX102" fmla="*/ 5436523 w 7331857"/>
              <a:gd name="connsiteY102" fmla="*/ 299258 h 1961803"/>
              <a:gd name="connsiteX103" fmla="*/ 5444836 w 7331857"/>
              <a:gd name="connsiteY103" fmla="*/ 332509 h 1961803"/>
              <a:gd name="connsiteX104" fmla="*/ 5469774 w 7331857"/>
              <a:gd name="connsiteY104" fmla="*/ 365760 h 1961803"/>
              <a:gd name="connsiteX105" fmla="*/ 5511338 w 7331857"/>
              <a:gd name="connsiteY105" fmla="*/ 423949 h 1961803"/>
              <a:gd name="connsiteX106" fmla="*/ 5552901 w 7331857"/>
              <a:gd name="connsiteY106" fmla="*/ 498763 h 1961803"/>
              <a:gd name="connsiteX107" fmla="*/ 5569527 w 7331857"/>
              <a:gd name="connsiteY107" fmla="*/ 515389 h 1961803"/>
              <a:gd name="connsiteX108" fmla="*/ 5594465 w 7331857"/>
              <a:gd name="connsiteY108" fmla="*/ 573578 h 1961803"/>
              <a:gd name="connsiteX109" fmla="*/ 5619403 w 7331857"/>
              <a:gd name="connsiteY109" fmla="*/ 631767 h 1961803"/>
              <a:gd name="connsiteX110" fmla="*/ 5677592 w 7331857"/>
              <a:gd name="connsiteY110" fmla="*/ 731520 h 1961803"/>
              <a:gd name="connsiteX111" fmla="*/ 5685905 w 7331857"/>
              <a:gd name="connsiteY111" fmla="*/ 756458 h 1961803"/>
              <a:gd name="connsiteX112" fmla="*/ 5752407 w 7331857"/>
              <a:gd name="connsiteY112" fmla="*/ 864523 h 1961803"/>
              <a:gd name="connsiteX113" fmla="*/ 5769032 w 7331857"/>
              <a:gd name="connsiteY113" fmla="*/ 906087 h 1961803"/>
              <a:gd name="connsiteX114" fmla="*/ 5785658 w 7331857"/>
              <a:gd name="connsiteY114" fmla="*/ 931025 h 1961803"/>
              <a:gd name="connsiteX115" fmla="*/ 5810596 w 7331857"/>
              <a:gd name="connsiteY115" fmla="*/ 972589 h 1961803"/>
              <a:gd name="connsiteX116" fmla="*/ 5818909 w 7331857"/>
              <a:gd name="connsiteY116" fmla="*/ 1014153 h 1961803"/>
              <a:gd name="connsiteX117" fmla="*/ 5843847 w 7331857"/>
              <a:gd name="connsiteY117" fmla="*/ 1088967 h 1961803"/>
              <a:gd name="connsiteX118" fmla="*/ 5860472 w 7331857"/>
              <a:gd name="connsiteY118" fmla="*/ 1138843 h 1961803"/>
              <a:gd name="connsiteX119" fmla="*/ 5868785 w 7331857"/>
              <a:gd name="connsiteY119" fmla="*/ 1180407 h 1961803"/>
              <a:gd name="connsiteX120" fmla="*/ 5893723 w 7331857"/>
              <a:gd name="connsiteY120" fmla="*/ 1205345 h 1961803"/>
              <a:gd name="connsiteX121" fmla="*/ 5918661 w 7331857"/>
              <a:gd name="connsiteY121" fmla="*/ 1238596 h 1961803"/>
              <a:gd name="connsiteX122" fmla="*/ 5926974 w 7331857"/>
              <a:gd name="connsiteY122" fmla="*/ 1280160 h 1961803"/>
              <a:gd name="connsiteX123" fmla="*/ 5951912 w 7331857"/>
              <a:gd name="connsiteY123" fmla="*/ 1305098 h 1961803"/>
              <a:gd name="connsiteX124" fmla="*/ 6059978 w 7331857"/>
              <a:gd name="connsiteY124" fmla="*/ 1446414 h 1961803"/>
              <a:gd name="connsiteX125" fmla="*/ 6093229 w 7331857"/>
              <a:gd name="connsiteY125" fmla="*/ 1479665 h 1961803"/>
              <a:gd name="connsiteX126" fmla="*/ 6118167 w 7331857"/>
              <a:gd name="connsiteY126" fmla="*/ 1504603 h 1961803"/>
              <a:gd name="connsiteX127" fmla="*/ 6168043 w 7331857"/>
              <a:gd name="connsiteY127" fmla="*/ 1571105 h 1961803"/>
              <a:gd name="connsiteX128" fmla="*/ 6209607 w 7331857"/>
              <a:gd name="connsiteY128" fmla="*/ 1620982 h 1961803"/>
              <a:gd name="connsiteX129" fmla="*/ 6217920 w 7331857"/>
              <a:gd name="connsiteY129" fmla="*/ 1645920 h 1961803"/>
              <a:gd name="connsiteX130" fmla="*/ 6276109 w 7331857"/>
              <a:gd name="connsiteY130" fmla="*/ 1729047 h 1961803"/>
              <a:gd name="connsiteX131" fmla="*/ 6292734 w 7331857"/>
              <a:gd name="connsiteY131" fmla="*/ 1762298 h 1961803"/>
              <a:gd name="connsiteX132" fmla="*/ 6301047 w 7331857"/>
              <a:gd name="connsiteY132" fmla="*/ 1787236 h 1961803"/>
              <a:gd name="connsiteX133" fmla="*/ 6317672 w 7331857"/>
              <a:gd name="connsiteY133" fmla="*/ 1803862 h 1961803"/>
              <a:gd name="connsiteX134" fmla="*/ 6342611 w 7331857"/>
              <a:gd name="connsiteY134" fmla="*/ 1837113 h 1961803"/>
              <a:gd name="connsiteX135" fmla="*/ 6367549 w 7331857"/>
              <a:gd name="connsiteY135" fmla="*/ 1853738 h 1961803"/>
              <a:gd name="connsiteX136" fmla="*/ 6625243 w 7331857"/>
              <a:gd name="connsiteY136" fmla="*/ 1862051 h 1961803"/>
              <a:gd name="connsiteX137" fmla="*/ 6941127 w 7331857"/>
              <a:gd name="connsiteY137" fmla="*/ 1878676 h 1961803"/>
              <a:gd name="connsiteX138" fmla="*/ 7024254 w 7331857"/>
              <a:gd name="connsiteY138" fmla="*/ 1903614 h 1961803"/>
              <a:gd name="connsiteX139" fmla="*/ 7165571 w 7331857"/>
              <a:gd name="connsiteY139" fmla="*/ 1911927 h 1961803"/>
              <a:gd name="connsiteX140" fmla="*/ 7290261 w 7331857"/>
              <a:gd name="connsiteY140" fmla="*/ 1945178 h 1961803"/>
              <a:gd name="connsiteX141" fmla="*/ 7331825 w 7331857"/>
              <a:gd name="connsiteY14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54480 w 7331857"/>
              <a:gd name="connsiteY47" fmla="*/ 847898 h 1961803"/>
              <a:gd name="connsiteX48" fmla="*/ 1604356 w 7331857"/>
              <a:gd name="connsiteY48" fmla="*/ 947651 h 1961803"/>
              <a:gd name="connsiteX49" fmla="*/ 1629294 w 7331857"/>
              <a:gd name="connsiteY49" fmla="*/ 1105593 h 1961803"/>
              <a:gd name="connsiteX50" fmla="*/ 1654232 w 7331857"/>
              <a:gd name="connsiteY50" fmla="*/ 1180407 h 1961803"/>
              <a:gd name="connsiteX51" fmla="*/ 1687483 w 7331857"/>
              <a:gd name="connsiteY51" fmla="*/ 1238596 h 1961803"/>
              <a:gd name="connsiteX52" fmla="*/ 1737360 w 7331857"/>
              <a:gd name="connsiteY52" fmla="*/ 1305098 h 1961803"/>
              <a:gd name="connsiteX53" fmla="*/ 1795549 w 7331857"/>
              <a:gd name="connsiteY53" fmla="*/ 1371600 h 1961803"/>
              <a:gd name="connsiteX54" fmla="*/ 1837112 w 7331857"/>
              <a:gd name="connsiteY54" fmla="*/ 1404851 h 1961803"/>
              <a:gd name="connsiteX55" fmla="*/ 1911927 w 7331857"/>
              <a:gd name="connsiteY55" fmla="*/ 1471353 h 1961803"/>
              <a:gd name="connsiteX56" fmla="*/ 1953491 w 7331857"/>
              <a:gd name="connsiteY56" fmla="*/ 1521229 h 1961803"/>
              <a:gd name="connsiteX57" fmla="*/ 1986741 w 7331857"/>
              <a:gd name="connsiteY57" fmla="*/ 1596043 h 1961803"/>
              <a:gd name="connsiteX58" fmla="*/ 2485505 w 7331857"/>
              <a:gd name="connsiteY58" fmla="*/ 1886989 h 1961803"/>
              <a:gd name="connsiteX59" fmla="*/ 2588721 w 7331857"/>
              <a:gd name="connsiteY59" fmla="*/ 1932233 h 1961803"/>
              <a:gd name="connsiteX60" fmla="*/ 2693323 w 7331857"/>
              <a:gd name="connsiteY60" fmla="*/ 1853738 h 1961803"/>
              <a:gd name="connsiteX61" fmla="*/ 2889711 w 7331857"/>
              <a:gd name="connsiteY61" fmla="*/ 1847807 h 1961803"/>
              <a:gd name="connsiteX62" fmla="*/ 3167149 w 7331857"/>
              <a:gd name="connsiteY62" fmla="*/ 1845425 h 1961803"/>
              <a:gd name="connsiteX63" fmla="*/ 3300152 w 7331857"/>
              <a:gd name="connsiteY63" fmla="*/ 1812174 h 1961803"/>
              <a:gd name="connsiteX64" fmla="*/ 3333403 w 7331857"/>
              <a:gd name="connsiteY64" fmla="*/ 1778923 h 1961803"/>
              <a:gd name="connsiteX65" fmla="*/ 3366654 w 7331857"/>
              <a:gd name="connsiteY65" fmla="*/ 1695796 h 1961803"/>
              <a:gd name="connsiteX66" fmla="*/ 3416531 w 7331857"/>
              <a:gd name="connsiteY66" fmla="*/ 1662545 h 1961803"/>
              <a:gd name="connsiteX67" fmla="*/ 3483032 w 7331857"/>
              <a:gd name="connsiteY67" fmla="*/ 1612669 h 1961803"/>
              <a:gd name="connsiteX68" fmla="*/ 3566160 w 7331857"/>
              <a:gd name="connsiteY68" fmla="*/ 1562793 h 1961803"/>
              <a:gd name="connsiteX69" fmla="*/ 3674225 w 7331857"/>
              <a:gd name="connsiteY69" fmla="*/ 1504603 h 1961803"/>
              <a:gd name="connsiteX70" fmla="*/ 3732414 w 7331857"/>
              <a:gd name="connsiteY70" fmla="*/ 1471353 h 1961803"/>
              <a:gd name="connsiteX71" fmla="*/ 3823854 w 7331857"/>
              <a:gd name="connsiteY71" fmla="*/ 1413163 h 1961803"/>
              <a:gd name="connsiteX72" fmla="*/ 3882043 w 7331857"/>
              <a:gd name="connsiteY72" fmla="*/ 1330036 h 1961803"/>
              <a:gd name="connsiteX73" fmla="*/ 3923607 w 7331857"/>
              <a:gd name="connsiteY73" fmla="*/ 1221971 h 1961803"/>
              <a:gd name="connsiteX74" fmla="*/ 3940232 w 7331857"/>
              <a:gd name="connsiteY74" fmla="*/ 1147156 h 1961803"/>
              <a:gd name="connsiteX75" fmla="*/ 3965171 w 7331857"/>
              <a:gd name="connsiteY75" fmla="*/ 1088967 h 1961803"/>
              <a:gd name="connsiteX76" fmla="*/ 4015047 w 7331857"/>
              <a:gd name="connsiteY76" fmla="*/ 1030778 h 1961803"/>
              <a:gd name="connsiteX77" fmla="*/ 4064923 w 7331857"/>
              <a:gd name="connsiteY77" fmla="*/ 964276 h 1961803"/>
              <a:gd name="connsiteX78" fmla="*/ 4098174 w 7331857"/>
              <a:gd name="connsiteY78" fmla="*/ 889462 h 1961803"/>
              <a:gd name="connsiteX79" fmla="*/ 4114800 w 7331857"/>
              <a:gd name="connsiteY79" fmla="*/ 773083 h 1961803"/>
              <a:gd name="connsiteX80" fmla="*/ 4139738 w 7331857"/>
              <a:gd name="connsiteY80" fmla="*/ 698269 h 1961803"/>
              <a:gd name="connsiteX81" fmla="*/ 4189614 w 7331857"/>
              <a:gd name="connsiteY81" fmla="*/ 623454 h 1961803"/>
              <a:gd name="connsiteX82" fmla="*/ 4231178 w 7331857"/>
              <a:gd name="connsiteY82" fmla="*/ 598516 h 1961803"/>
              <a:gd name="connsiteX83" fmla="*/ 4272741 w 7331857"/>
              <a:gd name="connsiteY83" fmla="*/ 498763 h 1961803"/>
              <a:gd name="connsiteX84" fmla="*/ 4297680 w 7331857"/>
              <a:gd name="connsiteY84" fmla="*/ 448887 h 1961803"/>
              <a:gd name="connsiteX85" fmla="*/ 4363056 w 7331857"/>
              <a:gd name="connsiteY85" fmla="*/ 255097 h 1961803"/>
              <a:gd name="connsiteX86" fmla="*/ 4461639 w 7331857"/>
              <a:gd name="connsiteY86" fmla="*/ 288521 h 1961803"/>
              <a:gd name="connsiteX87" fmla="*/ 4566286 w 7331857"/>
              <a:gd name="connsiteY87" fmla="*/ 298132 h 1961803"/>
              <a:gd name="connsiteX88" fmla="*/ 4657682 w 7331857"/>
              <a:gd name="connsiteY88" fmla="*/ 294755 h 1961803"/>
              <a:gd name="connsiteX89" fmla="*/ 4788131 w 7331857"/>
              <a:gd name="connsiteY89" fmla="*/ 241069 h 1961803"/>
              <a:gd name="connsiteX90" fmla="*/ 4854632 w 7331857"/>
              <a:gd name="connsiteY90" fmla="*/ 191193 h 1961803"/>
              <a:gd name="connsiteX91" fmla="*/ 4929447 w 7331857"/>
              <a:gd name="connsiteY91" fmla="*/ 124691 h 1961803"/>
              <a:gd name="connsiteX92" fmla="*/ 4972223 w 7331857"/>
              <a:gd name="connsiteY92" fmla="*/ 55721 h 1961803"/>
              <a:gd name="connsiteX93" fmla="*/ 5045825 w 7331857"/>
              <a:gd name="connsiteY93" fmla="*/ 33251 h 1961803"/>
              <a:gd name="connsiteX94" fmla="*/ 5112327 w 7331857"/>
              <a:gd name="connsiteY94" fmla="*/ 8313 h 1961803"/>
              <a:gd name="connsiteX95" fmla="*/ 5137265 w 7331857"/>
              <a:gd name="connsiteY95" fmla="*/ 0 h 1961803"/>
              <a:gd name="connsiteX96" fmla="*/ 5228705 w 7331857"/>
              <a:gd name="connsiteY96" fmla="*/ 8313 h 1961803"/>
              <a:gd name="connsiteX97" fmla="*/ 5270269 w 7331857"/>
              <a:gd name="connsiteY97" fmla="*/ 49876 h 1961803"/>
              <a:gd name="connsiteX98" fmla="*/ 5336771 w 7331857"/>
              <a:gd name="connsiteY98" fmla="*/ 108065 h 1961803"/>
              <a:gd name="connsiteX99" fmla="*/ 5370021 w 7331857"/>
              <a:gd name="connsiteY99" fmla="*/ 149629 h 1961803"/>
              <a:gd name="connsiteX100" fmla="*/ 5419898 w 7331857"/>
              <a:gd name="connsiteY100" fmla="*/ 266007 h 1961803"/>
              <a:gd name="connsiteX101" fmla="*/ 5436523 w 7331857"/>
              <a:gd name="connsiteY101" fmla="*/ 299258 h 1961803"/>
              <a:gd name="connsiteX102" fmla="*/ 5444836 w 7331857"/>
              <a:gd name="connsiteY102" fmla="*/ 332509 h 1961803"/>
              <a:gd name="connsiteX103" fmla="*/ 5469774 w 7331857"/>
              <a:gd name="connsiteY103" fmla="*/ 365760 h 1961803"/>
              <a:gd name="connsiteX104" fmla="*/ 5511338 w 7331857"/>
              <a:gd name="connsiteY104" fmla="*/ 423949 h 1961803"/>
              <a:gd name="connsiteX105" fmla="*/ 5552901 w 7331857"/>
              <a:gd name="connsiteY105" fmla="*/ 498763 h 1961803"/>
              <a:gd name="connsiteX106" fmla="*/ 5569527 w 7331857"/>
              <a:gd name="connsiteY106" fmla="*/ 515389 h 1961803"/>
              <a:gd name="connsiteX107" fmla="*/ 5594465 w 7331857"/>
              <a:gd name="connsiteY107" fmla="*/ 573578 h 1961803"/>
              <a:gd name="connsiteX108" fmla="*/ 5619403 w 7331857"/>
              <a:gd name="connsiteY108" fmla="*/ 631767 h 1961803"/>
              <a:gd name="connsiteX109" fmla="*/ 5677592 w 7331857"/>
              <a:gd name="connsiteY109" fmla="*/ 731520 h 1961803"/>
              <a:gd name="connsiteX110" fmla="*/ 5685905 w 7331857"/>
              <a:gd name="connsiteY110" fmla="*/ 756458 h 1961803"/>
              <a:gd name="connsiteX111" fmla="*/ 5752407 w 7331857"/>
              <a:gd name="connsiteY111" fmla="*/ 864523 h 1961803"/>
              <a:gd name="connsiteX112" fmla="*/ 5769032 w 7331857"/>
              <a:gd name="connsiteY112" fmla="*/ 906087 h 1961803"/>
              <a:gd name="connsiteX113" fmla="*/ 5785658 w 7331857"/>
              <a:gd name="connsiteY113" fmla="*/ 931025 h 1961803"/>
              <a:gd name="connsiteX114" fmla="*/ 5810596 w 7331857"/>
              <a:gd name="connsiteY114" fmla="*/ 972589 h 1961803"/>
              <a:gd name="connsiteX115" fmla="*/ 5818909 w 7331857"/>
              <a:gd name="connsiteY115" fmla="*/ 1014153 h 1961803"/>
              <a:gd name="connsiteX116" fmla="*/ 5843847 w 7331857"/>
              <a:gd name="connsiteY116" fmla="*/ 1088967 h 1961803"/>
              <a:gd name="connsiteX117" fmla="*/ 5860472 w 7331857"/>
              <a:gd name="connsiteY117" fmla="*/ 1138843 h 1961803"/>
              <a:gd name="connsiteX118" fmla="*/ 5868785 w 7331857"/>
              <a:gd name="connsiteY118" fmla="*/ 1180407 h 1961803"/>
              <a:gd name="connsiteX119" fmla="*/ 5893723 w 7331857"/>
              <a:gd name="connsiteY119" fmla="*/ 1205345 h 1961803"/>
              <a:gd name="connsiteX120" fmla="*/ 5918661 w 7331857"/>
              <a:gd name="connsiteY120" fmla="*/ 1238596 h 1961803"/>
              <a:gd name="connsiteX121" fmla="*/ 5926974 w 7331857"/>
              <a:gd name="connsiteY121" fmla="*/ 1280160 h 1961803"/>
              <a:gd name="connsiteX122" fmla="*/ 5951912 w 7331857"/>
              <a:gd name="connsiteY122" fmla="*/ 1305098 h 1961803"/>
              <a:gd name="connsiteX123" fmla="*/ 6059978 w 7331857"/>
              <a:gd name="connsiteY123" fmla="*/ 1446414 h 1961803"/>
              <a:gd name="connsiteX124" fmla="*/ 6093229 w 7331857"/>
              <a:gd name="connsiteY124" fmla="*/ 1479665 h 1961803"/>
              <a:gd name="connsiteX125" fmla="*/ 6118167 w 7331857"/>
              <a:gd name="connsiteY125" fmla="*/ 1504603 h 1961803"/>
              <a:gd name="connsiteX126" fmla="*/ 6168043 w 7331857"/>
              <a:gd name="connsiteY126" fmla="*/ 1571105 h 1961803"/>
              <a:gd name="connsiteX127" fmla="*/ 6209607 w 7331857"/>
              <a:gd name="connsiteY127" fmla="*/ 1620982 h 1961803"/>
              <a:gd name="connsiteX128" fmla="*/ 6217920 w 7331857"/>
              <a:gd name="connsiteY128" fmla="*/ 1645920 h 1961803"/>
              <a:gd name="connsiteX129" fmla="*/ 6276109 w 7331857"/>
              <a:gd name="connsiteY129" fmla="*/ 1729047 h 1961803"/>
              <a:gd name="connsiteX130" fmla="*/ 6292734 w 7331857"/>
              <a:gd name="connsiteY130" fmla="*/ 1762298 h 1961803"/>
              <a:gd name="connsiteX131" fmla="*/ 6301047 w 7331857"/>
              <a:gd name="connsiteY131" fmla="*/ 1787236 h 1961803"/>
              <a:gd name="connsiteX132" fmla="*/ 6317672 w 7331857"/>
              <a:gd name="connsiteY132" fmla="*/ 1803862 h 1961803"/>
              <a:gd name="connsiteX133" fmla="*/ 6342611 w 7331857"/>
              <a:gd name="connsiteY133" fmla="*/ 1837113 h 1961803"/>
              <a:gd name="connsiteX134" fmla="*/ 6367549 w 7331857"/>
              <a:gd name="connsiteY134" fmla="*/ 1853738 h 1961803"/>
              <a:gd name="connsiteX135" fmla="*/ 6625243 w 7331857"/>
              <a:gd name="connsiteY135" fmla="*/ 1862051 h 1961803"/>
              <a:gd name="connsiteX136" fmla="*/ 6941127 w 7331857"/>
              <a:gd name="connsiteY136" fmla="*/ 1878676 h 1961803"/>
              <a:gd name="connsiteX137" fmla="*/ 7024254 w 7331857"/>
              <a:gd name="connsiteY137" fmla="*/ 1903614 h 1961803"/>
              <a:gd name="connsiteX138" fmla="*/ 7165571 w 7331857"/>
              <a:gd name="connsiteY138" fmla="*/ 1911927 h 1961803"/>
              <a:gd name="connsiteX139" fmla="*/ 7290261 w 7331857"/>
              <a:gd name="connsiteY139" fmla="*/ 1945178 h 1961803"/>
              <a:gd name="connsiteX140" fmla="*/ 7331825 w 7331857"/>
              <a:gd name="connsiteY14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54727 w 7331857"/>
              <a:gd name="connsiteY44" fmla="*/ 764771 h 1961803"/>
              <a:gd name="connsiteX45" fmla="*/ 1504603 w 7331857"/>
              <a:gd name="connsiteY45" fmla="*/ 798022 h 1961803"/>
              <a:gd name="connsiteX46" fmla="*/ 1554480 w 7331857"/>
              <a:gd name="connsiteY46" fmla="*/ 847898 h 1961803"/>
              <a:gd name="connsiteX47" fmla="*/ 1604356 w 7331857"/>
              <a:gd name="connsiteY47" fmla="*/ 947651 h 1961803"/>
              <a:gd name="connsiteX48" fmla="*/ 1629294 w 7331857"/>
              <a:gd name="connsiteY48" fmla="*/ 1105593 h 1961803"/>
              <a:gd name="connsiteX49" fmla="*/ 1654232 w 7331857"/>
              <a:gd name="connsiteY49" fmla="*/ 1180407 h 1961803"/>
              <a:gd name="connsiteX50" fmla="*/ 1687483 w 7331857"/>
              <a:gd name="connsiteY50" fmla="*/ 1238596 h 1961803"/>
              <a:gd name="connsiteX51" fmla="*/ 1737360 w 7331857"/>
              <a:gd name="connsiteY51" fmla="*/ 1305098 h 1961803"/>
              <a:gd name="connsiteX52" fmla="*/ 1795549 w 7331857"/>
              <a:gd name="connsiteY52" fmla="*/ 1371600 h 1961803"/>
              <a:gd name="connsiteX53" fmla="*/ 1837112 w 7331857"/>
              <a:gd name="connsiteY53" fmla="*/ 1404851 h 1961803"/>
              <a:gd name="connsiteX54" fmla="*/ 1911927 w 7331857"/>
              <a:gd name="connsiteY54" fmla="*/ 1471353 h 1961803"/>
              <a:gd name="connsiteX55" fmla="*/ 1953491 w 7331857"/>
              <a:gd name="connsiteY55" fmla="*/ 1521229 h 1961803"/>
              <a:gd name="connsiteX56" fmla="*/ 1986741 w 7331857"/>
              <a:gd name="connsiteY56" fmla="*/ 1596043 h 1961803"/>
              <a:gd name="connsiteX57" fmla="*/ 2485505 w 7331857"/>
              <a:gd name="connsiteY57" fmla="*/ 1886989 h 1961803"/>
              <a:gd name="connsiteX58" fmla="*/ 2588721 w 7331857"/>
              <a:gd name="connsiteY58" fmla="*/ 1932233 h 1961803"/>
              <a:gd name="connsiteX59" fmla="*/ 2693323 w 7331857"/>
              <a:gd name="connsiteY59" fmla="*/ 1853738 h 1961803"/>
              <a:gd name="connsiteX60" fmla="*/ 2889711 w 7331857"/>
              <a:gd name="connsiteY60" fmla="*/ 1847807 h 1961803"/>
              <a:gd name="connsiteX61" fmla="*/ 3167149 w 7331857"/>
              <a:gd name="connsiteY61" fmla="*/ 1845425 h 1961803"/>
              <a:gd name="connsiteX62" fmla="*/ 3300152 w 7331857"/>
              <a:gd name="connsiteY62" fmla="*/ 1812174 h 1961803"/>
              <a:gd name="connsiteX63" fmla="*/ 3333403 w 7331857"/>
              <a:gd name="connsiteY63" fmla="*/ 1778923 h 1961803"/>
              <a:gd name="connsiteX64" fmla="*/ 3366654 w 7331857"/>
              <a:gd name="connsiteY64" fmla="*/ 1695796 h 1961803"/>
              <a:gd name="connsiteX65" fmla="*/ 3416531 w 7331857"/>
              <a:gd name="connsiteY65" fmla="*/ 1662545 h 1961803"/>
              <a:gd name="connsiteX66" fmla="*/ 3483032 w 7331857"/>
              <a:gd name="connsiteY66" fmla="*/ 1612669 h 1961803"/>
              <a:gd name="connsiteX67" fmla="*/ 3566160 w 7331857"/>
              <a:gd name="connsiteY67" fmla="*/ 1562793 h 1961803"/>
              <a:gd name="connsiteX68" fmla="*/ 3674225 w 7331857"/>
              <a:gd name="connsiteY68" fmla="*/ 1504603 h 1961803"/>
              <a:gd name="connsiteX69" fmla="*/ 3732414 w 7331857"/>
              <a:gd name="connsiteY69" fmla="*/ 1471353 h 1961803"/>
              <a:gd name="connsiteX70" fmla="*/ 3823854 w 7331857"/>
              <a:gd name="connsiteY70" fmla="*/ 1413163 h 1961803"/>
              <a:gd name="connsiteX71" fmla="*/ 3882043 w 7331857"/>
              <a:gd name="connsiteY71" fmla="*/ 1330036 h 1961803"/>
              <a:gd name="connsiteX72" fmla="*/ 3923607 w 7331857"/>
              <a:gd name="connsiteY72" fmla="*/ 1221971 h 1961803"/>
              <a:gd name="connsiteX73" fmla="*/ 3940232 w 7331857"/>
              <a:gd name="connsiteY73" fmla="*/ 1147156 h 1961803"/>
              <a:gd name="connsiteX74" fmla="*/ 3965171 w 7331857"/>
              <a:gd name="connsiteY74" fmla="*/ 1088967 h 1961803"/>
              <a:gd name="connsiteX75" fmla="*/ 4015047 w 7331857"/>
              <a:gd name="connsiteY75" fmla="*/ 1030778 h 1961803"/>
              <a:gd name="connsiteX76" fmla="*/ 4064923 w 7331857"/>
              <a:gd name="connsiteY76" fmla="*/ 964276 h 1961803"/>
              <a:gd name="connsiteX77" fmla="*/ 4098174 w 7331857"/>
              <a:gd name="connsiteY77" fmla="*/ 889462 h 1961803"/>
              <a:gd name="connsiteX78" fmla="*/ 4114800 w 7331857"/>
              <a:gd name="connsiteY78" fmla="*/ 773083 h 1961803"/>
              <a:gd name="connsiteX79" fmla="*/ 4139738 w 7331857"/>
              <a:gd name="connsiteY79" fmla="*/ 698269 h 1961803"/>
              <a:gd name="connsiteX80" fmla="*/ 4189614 w 7331857"/>
              <a:gd name="connsiteY80" fmla="*/ 623454 h 1961803"/>
              <a:gd name="connsiteX81" fmla="*/ 4231178 w 7331857"/>
              <a:gd name="connsiteY81" fmla="*/ 598516 h 1961803"/>
              <a:gd name="connsiteX82" fmla="*/ 4272741 w 7331857"/>
              <a:gd name="connsiteY82" fmla="*/ 498763 h 1961803"/>
              <a:gd name="connsiteX83" fmla="*/ 4297680 w 7331857"/>
              <a:gd name="connsiteY83" fmla="*/ 448887 h 1961803"/>
              <a:gd name="connsiteX84" fmla="*/ 4363056 w 7331857"/>
              <a:gd name="connsiteY84" fmla="*/ 255097 h 1961803"/>
              <a:gd name="connsiteX85" fmla="*/ 4461639 w 7331857"/>
              <a:gd name="connsiteY85" fmla="*/ 288521 h 1961803"/>
              <a:gd name="connsiteX86" fmla="*/ 4566286 w 7331857"/>
              <a:gd name="connsiteY86" fmla="*/ 298132 h 1961803"/>
              <a:gd name="connsiteX87" fmla="*/ 4657682 w 7331857"/>
              <a:gd name="connsiteY87" fmla="*/ 294755 h 1961803"/>
              <a:gd name="connsiteX88" fmla="*/ 4788131 w 7331857"/>
              <a:gd name="connsiteY88" fmla="*/ 241069 h 1961803"/>
              <a:gd name="connsiteX89" fmla="*/ 4854632 w 7331857"/>
              <a:gd name="connsiteY89" fmla="*/ 191193 h 1961803"/>
              <a:gd name="connsiteX90" fmla="*/ 4929447 w 7331857"/>
              <a:gd name="connsiteY90" fmla="*/ 124691 h 1961803"/>
              <a:gd name="connsiteX91" fmla="*/ 4972223 w 7331857"/>
              <a:gd name="connsiteY91" fmla="*/ 55721 h 1961803"/>
              <a:gd name="connsiteX92" fmla="*/ 5045825 w 7331857"/>
              <a:gd name="connsiteY92" fmla="*/ 33251 h 1961803"/>
              <a:gd name="connsiteX93" fmla="*/ 5112327 w 7331857"/>
              <a:gd name="connsiteY93" fmla="*/ 8313 h 1961803"/>
              <a:gd name="connsiteX94" fmla="*/ 5137265 w 7331857"/>
              <a:gd name="connsiteY94" fmla="*/ 0 h 1961803"/>
              <a:gd name="connsiteX95" fmla="*/ 5228705 w 7331857"/>
              <a:gd name="connsiteY95" fmla="*/ 8313 h 1961803"/>
              <a:gd name="connsiteX96" fmla="*/ 5270269 w 7331857"/>
              <a:gd name="connsiteY96" fmla="*/ 49876 h 1961803"/>
              <a:gd name="connsiteX97" fmla="*/ 5336771 w 7331857"/>
              <a:gd name="connsiteY97" fmla="*/ 108065 h 1961803"/>
              <a:gd name="connsiteX98" fmla="*/ 5370021 w 7331857"/>
              <a:gd name="connsiteY98" fmla="*/ 149629 h 1961803"/>
              <a:gd name="connsiteX99" fmla="*/ 5419898 w 7331857"/>
              <a:gd name="connsiteY99" fmla="*/ 266007 h 1961803"/>
              <a:gd name="connsiteX100" fmla="*/ 5436523 w 7331857"/>
              <a:gd name="connsiteY100" fmla="*/ 299258 h 1961803"/>
              <a:gd name="connsiteX101" fmla="*/ 5444836 w 7331857"/>
              <a:gd name="connsiteY101" fmla="*/ 332509 h 1961803"/>
              <a:gd name="connsiteX102" fmla="*/ 5469774 w 7331857"/>
              <a:gd name="connsiteY102" fmla="*/ 365760 h 1961803"/>
              <a:gd name="connsiteX103" fmla="*/ 5511338 w 7331857"/>
              <a:gd name="connsiteY103" fmla="*/ 423949 h 1961803"/>
              <a:gd name="connsiteX104" fmla="*/ 5552901 w 7331857"/>
              <a:gd name="connsiteY104" fmla="*/ 498763 h 1961803"/>
              <a:gd name="connsiteX105" fmla="*/ 5569527 w 7331857"/>
              <a:gd name="connsiteY105" fmla="*/ 515389 h 1961803"/>
              <a:gd name="connsiteX106" fmla="*/ 5594465 w 7331857"/>
              <a:gd name="connsiteY106" fmla="*/ 573578 h 1961803"/>
              <a:gd name="connsiteX107" fmla="*/ 5619403 w 7331857"/>
              <a:gd name="connsiteY107" fmla="*/ 631767 h 1961803"/>
              <a:gd name="connsiteX108" fmla="*/ 5677592 w 7331857"/>
              <a:gd name="connsiteY108" fmla="*/ 731520 h 1961803"/>
              <a:gd name="connsiteX109" fmla="*/ 5685905 w 7331857"/>
              <a:gd name="connsiteY109" fmla="*/ 756458 h 1961803"/>
              <a:gd name="connsiteX110" fmla="*/ 5752407 w 7331857"/>
              <a:gd name="connsiteY110" fmla="*/ 864523 h 1961803"/>
              <a:gd name="connsiteX111" fmla="*/ 5769032 w 7331857"/>
              <a:gd name="connsiteY111" fmla="*/ 906087 h 1961803"/>
              <a:gd name="connsiteX112" fmla="*/ 5785658 w 7331857"/>
              <a:gd name="connsiteY112" fmla="*/ 931025 h 1961803"/>
              <a:gd name="connsiteX113" fmla="*/ 5810596 w 7331857"/>
              <a:gd name="connsiteY113" fmla="*/ 972589 h 1961803"/>
              <a:gd name="connsiteX114" fmla="*/ 5818909 w 7331857"/>
              <a:gd name="connsiteY114" fmla="*/ 1014153 h 1961803"/>
              <a:gd name="connsiteX115" fmla="*/ 5843847 w 7331857"/>
              <a:gd name="connsiteY115" fmla="*/ 1088967 h 1961803"/>
              <a:gd name="connsiteX116" fmla="*/ 5860472 w 7331857"/>
              <a:gd name="connsiteY116" fmla="*/ 1138843 h 1961803"/>
              <a:gd name="connsiteX117" fmla="*/ 5868785 w 7331857"/>
              <a:gd name="connsiteY117" fmla="*/ 1180407 h 1961803"/>
              <a:gd name="connsiteX118" fmla="*/ 5893723 w 7331857"/>
              <a:gd name="connsiteY118" fmla="*/ 1205345 h 1961803"/>
              <a:gd name="connsiteX119" fmla="*/ 5918661 w 7331857"/>
              <a:gd name="connsiteY119" fmla="*/ 1238596 h 1961803"/>
              <a:gd name="connsiteX120" fmla="*/ 5926974 w 7331857"/>
              <a:gd name="connsiteY120" fmla="*/ 1280160 h 1961803"/>
              <a:gd name="connsiteX121" fmla="*/ 5951912 w 7331857"/>
              <a:gd name="connsiteY121" fmla="*/ 1305098 h 1961803"/>
              <a:gd name="connsiteX122" fmla="*/ 6059978 w 7331857"/>
              <a:gd name="connsiteY122" fmla="*/ 1446414 h 1961803"/>
              <a:gd name="connsiteX123" fmla="*/ 6093229 w 7331857"/>
              <a:gd name="connsiteY123" fmla="*/ 1479665 h 1961803"/>
              <a:gd name="connsiteX124" fmla="*/ 6118167 w 7331857"/>
              <a:gd name="connsiteY124" fmla="*/ 1504603 h 1961803"/>
              <a:gd name="connsiteX125" fmla="*/ 6168043 w 7331857"/>
              <a:gd name="connsiteY125" fmla="*/ 1571105 h 1961803"/>
              <a:gd name="connsiteX126" fmla="*/ 6209607 w 7331857"/>
              <a:gd name="connsiteY126" fmla="*/ 1620982 h 1961803"/>
              <a:gd name="connsiteX127" fmla="*/ 6217920 w 7331857"/>
              <a:gd name="connsiteY127" fmla="*/ 1645920 h 1961803"/>
              <a:gd name="connsiteX128" fmla="*/ 6276109 w 7331857"/>
              <a:gd name="connsiteY128" fmla="*/ 1729047 h 1961803"/>
              <a:gd name="connsiteX129" fmla="*/ 6292734 w 7331857"/>
              <a:gd name="connsiteY129" fmla="*/ 1762298 h 1961803"/>
              <a:gd name="connsiteX130" fmla="*/ 6301047 w 7331857"/>
              <a:gd name="connsiteY130" fmla="*/ 1787236 h 1961803"/>
              <a:gd name="connsiteX131" fmla="*/ 6317672 w 7331857"/>
              <a:gd name="connsiteY131" fmla="*/ 1803862 h 1961803"/>
              <a:gd name="connsiteX132" fmla="*/ 6342611 w 7331857"/>
              <a:gd name="connsiteY132" fmla="*/ 1837113 h 1961803"/>
              <a:gd name="connsiteX133" fmla="*/ 6367549 w 7331857"/>
              <a:gd name="connsiteY133" fmla="*/ 1853738 h 1961803"/>
              <a:gd name="connsiteX134" fmla="*/ 6625243 w 7331857"/>
              <a:gd name="connsiteY134" fmla="*/ 1862051 h 1961803"/>
              <a:gd name="connsiteX135" fmla="*/ 6941127 w 7331857"/>
              <a:gd name="connsiteY135" fmla="*/ 1878676 h 1961803"/>
              <a:gd name="connsiteX136" fmla="*/ 7024254 w 7331857"/>
              <a:gd name="connsiteY136" fmla="*/ 1903614 h 1961803"/>
              <a:gd name="connsiteX137" fmla="*/ 7165571 w 7331857"/>
              <a:gd name="connsiteY137" fmla="*/ 1911927 h 1961803"/>
              <a:gd name="connsiteX138" fmla="*/ 7290261 w 7331857"/>
              <a:gd name="connsiteY138" fmla="*/ 1945178 h 1961803"/>
              <a:gd name="connsiteX139" fmla="*/ 7331825 w 7331857"/>
              <a:gd name="connsiteY13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454727 w 7331857"/>
              <a:gd name="connsiteY43" fmla="*/ 764771 h 1961803"/>
              <a:gd name="connsiteX44" fmla="*/ 1504603 w 7331857"/>
              <a:gd name="connsiteY44" fmla="*/ 798022 h 1961803"/>
              <a:gd name="connsiteX45" fmla="*/ 1554480 w 7331857"/>
              <a:gd name="connsiteY45" fmla="*/ 847898 h 1961803"/>
              <a:gd name="connsiteX46" fmla="*/ 1604356 w 7331857"/>
              <a:gd name="connsiteY46" fmla="*/ 947651 h 1961803"/>
              <a:gd name="connsiteX47" fmla="*/ 1629294 w 7331857"/>
              <a:gd name="connsiteY47" fmla="*/ 1105593 h 1961803"/>
              <a:gd name="connsiteX48" fmla="*/ 1654232 w 7331857"/>
              <a:gd name="connsiteY48" fmla="*/ 1180407 h 1961803"/>
              <a:gd name="connsiteX49" fmla="*/ 1687483 w 7331857"/>
              <a:gd name="connsiteY49" fmla="*/ 1238596 h 1961803"/>
              <a:gd name="connsiteX50" fmla="*/ 1737360 w 7331857"/>
              <a:gd name="connsiteY50" fmla="*/ 1305098 h 1961803"/>
              <a:gd name="connsiteX51" fmla="*/ 1795549 w 7331857"/>
              <a:gd name="connsiteY51" fmla="*/ 1371600 h 1961803"/>
              <a:gd name="connsiteX52" fmla="*/ 1837112 w 7331857"/>
              <a:gd name="connsiteY52" fmla="*/ 1404851 h 1961803"/>
              <a:gd name="connsiteX53" fmla="*/ 1911927 w 7331857"/>
              <a:gd name="connsiteY53" fmla="*/ 1471353 h 1961803"/>
              <a:gd name="connsiteX54" fmla="*/ 1953491 w 7331857"/>
              <a:gd name="connsiteY54" fmla="*/ 1521229 h 1961803"/>
              <a:gd name="connsiteX55" fmla="*/ 1986741 w 7331857"/>
              <a:gd name="connsiteY55" fmla="*/ 1596043 h 1961803"/>
              <a:gd name="connsiteX56" fmla="*/ 2485505 w 7331857"/>
              <a:gd name="connsiteY56" fmla="*/ 1886989 h 1961803"/>
              <a:gd name="connsiteX57" fmla="*/ 2588721 w 7331857"/>
              <a:gd name="connsiteY57" fmla="*/ 1932233 h 1961803"/>
              <a:gd name="connsiteX58" fmla="*/ 2693323 w 7331857"/>
              <a:gd name="connsiteY58" fmla="*/ 1853738 h 1961803"/>
              <a:gd name="connsiteX59" fmla="*/ 2889711 w 7331857"/>
              <a:gd name="connsiteY59" fmla="*/ 1847807 h 1961803"/>
              <a:gd name="connsiteX60" fmla="*/ 3167149 w 7331857"/>
              <a:gd name="connsiteY60" fmla="*/ 1845425 h 1961803"/>
              <a:gd name="connsiteX61" fmla="*/ 3300152 w 7331857"/>
              <a:gd name="connsiteY61" fmla="*/ 1812174 h 1961803"/>
              <a:gd name="connsiteX62" fmla="*/ 3333403 w 7331857"/>
              <a:gd name="connsiteY62" fmla="*/ 1778923 h 1961803"/>
              <a:gd name="connsiteX63" fmla="*/ 3366654 w 7331857"/>
              <a:gd name="connsiteY63" fmla="*/ 1695796 h 1961803"/>
              <a:gd name="connsiteX64" fmla="*/ 3416531 w 7331857"/>
              <a:gd name="connsiteY64" fmla="*/ 1662545 h 1961803"/>
              <a:gd name="connsiteX65" fmla="*/ 3483032 w 7331857"/>
              <a:gd name="connsiteY65" fmla="*/ 1612669 h 1961803"/>
              <a:gd name="connsiteX66" fmla="*/ 3566160 w 7331857"/>
              <a:gd name="connsiteY66" fmla="*/ 1562793 h 1961803"/>
              <a:gd name="connsiteX67" fmla="*/ 3674225 w 7331857"/>
              <a:gd name="connsiteY67" fmla="*/ 1504603 h 1961803"/>
              <a:gd name="connsiteX68" fmla="*/ 3732414 w 7331857"/>
              <a:gd name="connsiteY68" fmla="*/ 1471353 h 1961803"/>
              <a:gd name="connsiteX69" fmla="*/ 3823854 w 7331857"/>
              <a:gd name="connsiteY69" fmla="*/ 1413163 h 1961803"/>
              <a:gd name="connsiteX70" fmla="*/ 3882043 w 7331857"/>
              <a:gd name="connsiteY70" fmla="*/ 1330036 h 1961803"/>
              <a:gd name="connsiteX71" fmla="*/ 3923607 w 7331857"/>
              <a:gd name="connsiteY71" fmla="*/ 1221971 h 1961803"/>
              <a:gd name="connsiteX72" fmla="*/ 3940232 w 7331857"/>
              <a:gd name="connsiteY72" fmla="*/ 1147156 h 1961803"/>
              <a:gd name="connsiteX73" fmla="*/ 3965171 w 7331857"/>
              <a:gd name="connsiteY73" fmla="*/ 1088967 h 1961803"/>
              <a:gd name="connsiteX74" fmla="*/ 4015047 w 7331857"/>
              <a:gd name="connsiteY74" fmla="*/ 1030778 h 1961803"/>
              <a:gd name="connsiteX75" fmla="*/ 4064923 w 7331857"/>
              <a:gd name="connsiteY75" fmla="*/ 964276 h 1961803"/>
              <a:gd name="connsiteX76" fmla="*/ 4098174 w 7331857"/>
              <a:gd name="connsiteY76" fmla="*/ 889462 h 1961803"/>
              <a:gd name="connsiteX77" fmla="*/ 4114800 w 7331857"/>
              <a:gd name="connsiteY77" fmla="*/ 773083 h 1961803"/>
              <a:gd name="connsiteX78" fmla="*/ 4139738 w 7331857"/>
              <a:gd name="connsiteY78" fmla="*/ 698269 h 1961803"/>
              <a:gd name="connsiteX79" fmla="*/ 4189614 w 7331857"/>
              <a:gd name="connsiteY79" fmla="*/ 623454 h 1961803"/>
              <a:gd name="connsiteX80" fmla="*/ 4231178 w 7331857"/>
              <a:gd name="connsiteY80" fmla="*/ 598516 h 1961803"/>
              <a:gd name="connsiteX81" fmla="*/ 4272741 w 7331857"/>
              <a:gd name="connsiteY81" fmla="*/ 498763 h 1961803"/>
              <a:gd name="connsiteX82" fmla="*/ 4297680 w 7331857"/>
              <a:gd name="connsiteY82" fmla="*/ 448887 h 1961803"/>
              <a:gd name="connsiteX83" fmla="*/ 4363056 w 7331857"/>
              <a:gd name="connsiteY83" fmla="*/ 255097 h 1961803"/>
              <a:gd name="connsiteX84" fmla="*/ 4461639 w 7331857"/>
              <a:gd name="connsiteY84" fmla="*/ 288521 h 1961803"/>
              <a:gd name="connsiteX85" fmla="*/ 4566286 w 7331857"/>
              <a:gd name="connsiteY85" fmla="*/ 298132 h 1961803"/>
              <a:gd name="connsiteX86" fmla="*/ 4657682 w 7331857"/>
              <a:gd name="connsiteY86" fmla="*/ 294755 h 1961803"/>
              <a:gd name="connsiteX87" fmla="*/ 4788131 w 7331857"/>
              <a:gd name="connsiteY87" fmla="*/ 241069 h 1961803"/>
              <a:gd name="connsiteX88" fmla="*/ 4854632 w 7331857"/>
              <a:gd name="connsiteY88" fmla="*/ 191193 h 1961803"/>
              <a:gd name="connsiteX89" fmla="*/ 4929447 w 7331857"/>
              <a:gd name="connsiteY89" fmla="*/ 124691 h 1961803"/>
              <a:gd name="connsiteX90" fmla="*/ 4972223 w 7331857"/>
              <a:gd name="connsiteY90" fmla="*/ 55721 h 1961803"/>
              <a:gd name="connsiteX91" fmla="*/ 5045825 w 7331857"/>
              <a:gd name="connsiteY91" fmla="*/ 33251 h 1961803"/>
              <a:gd name="connsiteX92" fmla="*/ 5112327 w 7331857"/>
              <a:gd name="connsiteY92" fmla="*/ 8313 h 1961803"/>
              <a:gd name="connsiteX93" fmla="*/ 5137265 w 7331857"/>
              <a:gd name="connsiteY93" fmla="*/ 0 h 1961803"/>
              <a:gd name="connsiteX94" fmla="*/ 5228705 w 7331857"/>
              <a:gd name="connsiteY94" fmla="*/ 8313 h 1961803"/>
              <a:gd name="connsiteX95" fmla="*/ 5270269 w 7331857"/>
              <a:gd name="connsiteY95" fmla="*/ 49876 h 1961803"/>
              <a:gd name="connsiteX96" fmla="*/ 5336771 w 7331857"/>
              <a:gd name="connsiteY96" fmla="*/ 108065 h 1961803"/>
              <a:gd name="connsiteX97" fmla="*/ 5370021 w 7331857"/>
              <a:gd name="connsiteY97" fmla="*/ 149629 h 1961803"/>
              <a:gd name="connsiteX98" fmla="*/ 5419898 w 7331857"/>
              <a:gd name="connsiteY98" fmla="*/ 266007 h 1961803"/>
              <a:gd name="connsiteX99" fmla="*/ 5436523 w 7331857"/>
              <a:gd name="connsiteY99" fmla="*/ 299258 h 1961803"/>
              <a:gd name="connsiteX100" fmla="*/ 5444836 w 7331857"/>
              <a:gd name="connsiteY100" fmla="*/ 332509 h 1961803"/>
              <a:gd name="connsiteX101" fmla="*/ 5469774 w 7331857"/>
              <a:gd name="connsiteY101" fmla="*/ 365760 h 1961803"/>
              <a:gd name="connsiteX102" fmla="*/ 5511338 w 7331857"/>
              <a:gd name="connsiteY102" fmla="*/ 423949 h 1961803"/>
              <a:gd name="connsiteX103" fmla="*/ 5552901 w 7331857"/>
              <a:gd name="connsiteY103" fmla="*/ 498763 h 1961803"/>
              <a:gd name="connsiteX104" fmla="*/ 5569527 w 7331857"/>
              <a:gd name="connsiteY104" fmla="*/ 515389 h 1961803"/>
              <a:gd name="connsiteX105" fmla="*/ 5594465 w 7331857"/>
              <a:gd name="connsiteY105" fmla="*/ 573578 h 1961803"/>
              <a:gd name="connsiteX106" fmla="*/ 5619403 w 7331857"/>
              <a:gd name="connsiteY106" fmla="*/ 631767 h 1961803"/>
              <a:gd name="connsiteX107" fmla="*/ 5677592 w 7331857"/>
              <a:gd name="connsiteY107" fmla="*/ 731520 h 1961803"/>
              <a:gd name="connsiteX108" fmla="*/ 5685905 w 7331857"/>
              <a:gd name="connsiteY108" fmla="*/ 756458 h 1961803"/>
              <a:gd name="connsiteX109" fmla="*/ 5752407 w 7331857"/>
              <a:gd name="connsiteY109" fmla="*/ 864523 h 1961803"/>
              <a:gd name="connsiteX110" fmla="*/ 5769032 w 7331857"/>
              <a:gd name="connsiteY110" fmla="*/ 906087 h 1961803"/>
              <a:gd name="connsiteX111" fmla="*/ 5785658 w 7331857"/>
              <a:gd name="connsiteY111" fmla="*/ 931025 h 1961803"/>
              <a:gd name="connsiteX112" fmla="*/ 5810596 w 7331857"/>
              <a:gd name="connsiteY112" fmla="*/ 972589 h 1961803"/>
              <a:gd name="connsiteX113" fmla="*/ 5818909 w 7331857"/>
              <a:gd name="connsiteY113" fmla="*/ 1014153 h 1961803"/>
              <a:gd name="connsiteX114" fmla="*/ 5843847 w 7331857"/>
              <a:gd name="connsiteY114" fmla="*/ 1088967 h 1961803"/>
              <a:gd name="connsiteX115" fmla="*/ 5860472 w 7331857"/>
              <a:gd name="connsiteY115" fmla="*/ 1138843 h 1961803"/>
              <a:gd name="connsiteX116" fmla="*/ 5868785 w 7331857"/>
              <a:gd name="connsiteY116" fmla="*/ 1180407 h 1961803"/>
              <a:gd name="connsiteX117" fmla="*/ 5893723 w 7331857"/>
              <a:gd name="connsiteY117" fmla="*/ 1205345 h 1961803"/>
              <a:gd name="connsiteX118" fmla="*/ 5918661 w 7331857"/>
              <a:gd name="connsiteY118" fmla="*/ 1238596 h 1961803"/>
              <a:gd name="connsiteX119" fmla="*/ 5926974 w 7331857"/>
              <a:gd name="connsiteY119" fmla="*/ 1280160 h 1961803"/>
              <a:gd name="connsiteX120" fmla="*/ 5951912 w 7331857"/>
              <a:gd name="connsiteY120" fmla="*/ 1305098 h 1961803"/>
              <a:gd name="connsiteX121" fmla="*/ 6059978 w 7331857"/>
              <a:gd name="connsiteY121" fmla="*/ 1446414 h 1961803"/>
              <a:gd name="connsiteX122" fmla="*/ 6093229 w 7331857"/>
              <a:gd name="connsiteY122" fmla="*/ 1479665 h 1961803"/>
              <a:gd name="connsiteX123" fmla="*/ 6118167 w 7331857"/>
              <a:gd name="connsiteY123" fmla="*/ 1504603 h 1961803"/>
              <a:gd name="connsiteX124" fmla="*/ 6168043 w 7331857"/>
              <a:gd name="connsiteY124" fmla="*/ 1571105 h 1961803"/>
              <a:gd name="connsiteX125" fmla="*/ 6209607 w 7331857"/>
              <a:gd name="connsiteY125" fmla="*/ 1620982 h 1961803"/>
              <a:gd name="connsiteX126" fmla="*/ 6217920 w 7331857"/>
              <a:gd name="connsiteY126" fmla="*/ 1645920 h 1961803"/>
              <a:gd name="connsiteX127" fmla="*/ 6276109 w 7331857"/>
              <a:gd name="connsiteY127" fmla="*/ 1729047 h 1961803"/>
              <a:gd name="connsiteX128" fmla="*/ 6292734 w 7331857"/>
              <a:gd name="connsiteY128" fmla="*/ 1762298 h 1961803"/>
              <a:gd name="connsiteX129" fmla="*/ 6301047 w 7331857"/>
              <a:gd name="connsiteY129" fmla="*/ 1787236 h 1961803"/>
              <a:gd name="connsiteX130" fmla="*/ 6317672 w 7331857"/>
              <a:gd name="connsiteY130" fmla="*/ 1803862 h 1961803"/>
              <a:gd name="connsiteX131" fmla="*/ 6342611 w 7331857"/>
              <a:gd name="connsiteY131" fmla="*/ 1837113 h 1961803"/>
              <a:gd name="connsiteX132" fmla="*/ 6367549 w 7331857"/>
              <a:gd name="connsiteY132" fmla="*/ 1853738 h 1961803"/>
              <a:gd name="connsiteX133" fmla="*/ 6625243 w 7331857"/>
              <a:gd name="connsiteY133" fmla="*/ 1862051 h 1961803"/>
              <a:gd name="connsiteX134" fmla="*/ 6941127 w 7331857"/>
              <a:gd name="connsiteY134" fmla="*/ 1878676 h 1961803"/>
              <a:gd name="connsiteX135" fmla="*/ 7024254 w 7331857"/>
              <a:gd name="connsiteY135" fmla="*/ 1903614 h 1961803"/>
              <a:gd name="connsiteX136" fmla="*/ 7165571 w 7331857"/>
              <a:gd name="connsiteY136" fmla="*/ 1911927 h 1961803"/>
              <a:gd name="connsiteX137" fmla="*/ 7290261 w 7331857"/>
              <a:gd name="connsiteY137" fmla="*/ 1945178 h 1961803"/>
              <a:gd name="connsiteX138" fmla="*/ 7331825 w 7331857"/>
              <a:gd name="connsiteY13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504603 w 7331857"/>
              <a:gd name="connsiteY43" fmla="*/ 798022 h 1961803"/>
              <a:gd name="connsiteX44" fmla="*/ 1554480 w 7331857"/>
              <a:gd name="connsiteY44" fmla="*/ 847898 h 1961803"/>
              <a:gd name="connsiteX45" fmla="*/ 1604356 w 7331857"/>
              <a:gd name="connsiteY45" fmla="*/ 947651 h 1961803"/>
              <a:gd name="connsiteX46" fmla="*/ 1629294 w 7331857"/>
              <a:gd name="connsiteY46" fmla="*/ 1105593 h 1961803"/>
              <a:gd name="connsiteX47" fmla="*/ 1654232 w 7331857"/>
              <a:gd name="connsiteY47" fmla="*/ 1180407 h 1961803"/>
              <a:gd name="connsiteX48" fmla="*/ 1687483 w 7331857"/>
              <a:gd name="connsiteY48" fmla="*/ 1238596 h 1961803"/>
              <a:gd name="connsiteX49" fmla="*/ 1737360 w 7331857"/>
              <a:gd name="connsiteY49" fmla="*/ 1305098 h 1961803"/>
              <a:gd name="connsiteX50" fmla="*/ 1795549 w 7331857"/>
              <a:gd name="connsiteY50" fmla="*/ 1371600 h 1961803"/>
              <a:gd name="connsiteX51" fmla="*/ 1837112 w 7331857"/>
              <a:gd name="connsiteY51" fmla="*/ 1404851 h 1961803"/>
              <a:gd name="connsiteX52" fmla="*/ 1911927 w 7331857"/>
              <a:gd name="connsiteY52" fmla="*/ 1471353 h 1961803"/>
              <a:gd name="connsiteX53" fmla="*/ 1953491 w 7331857"/>
              <a:gd name="connsiteY53" fmla="*/ 1521229 h 1961803"/>
              <a:gd name="connsiteX54" fmla="*/ 1986741 w 7331857"/>
              <a:gd name="connsiteY54" fmla="*/ 1596043 h 1961803"/>
              <a:gd name="connsiteX55" fmla="*/ 2485505 w 7331857"/>
              <a:gd name="connsiteY55" fmla="*/ 1886989 h 1961803"/>
              <a:gd name="connsiteX56" fmla="*/ 2588721 w 7331857"/>
              <a:gd name="connsiteY56" fmla="*/ 1932233 h 1961803"/>
              <a:gd name="connsiteX57" fmla="*/ 2693323 w 7331857"/>
              <a:gd name="connsiteY57" fmla="*/ 1853738 h 1961803"/>
              <a:gd name="connsiteX58" fmla="*/ 2889711 w 7331857"/>
              <a:gd name="connsiteY58" fmla="*/ 1847807 h 1961803"/>
              <a:gd name="connsiteX59" fmla="*/ 3167149 w 7331857"/>
              <a:gd name="connsiteY59" fmla="*/ 1845425 h 1961803"/>
              <a:gd name="connsiteX60" fmla="*/ 3300152 w 7331857"/>
              <a:gd name="connsiteY60" fmla="*/ 1812174 h 1961803"/>
              <a:gd name="connsiteX61" fmla="*/ 3333403 w 7331857"/>
              <a:gd name="connsiteY61" fmla="*/ 1778923 h 1961803"/>
              <a:gd name="connsiteX62" fmla="*/ 3366654 w 7331857"/>
              <a:gd name="connsiteY62" fmla="*/ 1695796 h 1961803"/>
              <a:gd name="connsiteX63" fmla="*/ 3416531 w 7331857"/>
              <a:gd name="connsiteY63" fmla="*/ 1662545 h 1961803"/>
              <a:gd name="connsiteX64" fmla="*/ 3483032 w 7331857"/>
              <a:gd name="connsiteY64" fmla="*/ 1612669 h 1961803"/>
              <a:gd name="connsiteX65" fmla="*/ 3566160 w 7331857"/>
              <a:gd name="connsiteY65" fmla="*/ 1562793 h 1961803"/>
              <a:gd name="connsiteX66" fmla="*/ 3674225 w 7331857"/>
              <a:gd name="connsiteY66" fmla="*/ 1504603 h 1961803"/>
              <a:gd name="connsiteX67" fmla="*/ 3732414 w 7331857"/>
              <a:gd name="connsiteY67" fmla="*/ 1471353 h 1961803"/>
              <a:gd name="connsiteX68" fmla="*/ 3823854 w 7331857"/>
              <a:gd name="connsiteY68" fmla="*/ 1413163 h 1961803"/>
              <a:gd name="connsiteX69" fmla="*/ 3882043 w 7331857"/>
              <a:gd name="connsiteY69" fmla="*/ 1330036 h 1961803"/>
              <a:gd name="connsiteX70" fmla="*/ 3923607 w 7331857"/>
              <a:gd name="connsiteY70" fmla="*/ 1221971 h 1961803"/>
              <a:gd name="connsiteX71" fmla="*/ 3940232 w 7331857"/>
              <a:gd name="connsiteY71" fmla="*/ 1147156 h 1961803"/>
              <a:gd name="connsiteX72" fmla="*/ 3965171 w 7331857"/>
              <a:gd name="connsiteY72" fmla="*/ 1088967 h 1961803"/>
              <a:gd name="connsiteX73" fmla="*/ 4015047 w 7331857"/>
              <a:gd name="connsiteY73" fmla="*/ 1030778 h 1961803"/>
              <a:gd name="connsiteX74" fmla="*/ 4064923 w 7331857"/>
              <a:gd name="connsiteY74" fmla="*/ 964276 h 1961803"/>
              <a:gd name="connsiteX75" fmla="*/ 4098174 w 7331857"/>
              <a:gd name="connsiteY75" fmla="*/ 889462 h 1961803"/>
              <a:gd name="connsiteX76" fmla="*/ 4114800 w 7331857"/>
              <a:gd name="connsiteY76" fmla="*/ 773083 h 1961803"/>
              <a:gd name="connsiteX77" fmla="*/ 4139738 w 7331857"/>
              <a:gd name="connsiteY77" fmla="*/ 698269 h 1961803"/>
              <a:gd name="connsiteX78" fmla="*/ 4189614 w 7331857"/>
              <a:gd name="connsiteY78" fmla="*/ 623454 h 1961803"/>
              <a:gd name="connsiteX79" fmla="*/ 4231178 w 7331857"/>
              <a:gd name="connsiteY79" fmla="*/ 598516 h 1961803"/>
              <a:gd name="connsiteX80" fmla="*/ 4272741 w 7331857"/>
              <a:gd name="connsiteY80" fmla="*/ 498763 h 1961803"/>
              <a:gd name="connsiteX81" fmla="*/ 4297680 w 7331857"/>
              <a:gd name="connsiteY81" fmla="*/ 448887 h 1961803"/>
              <a:gd name="connsiteX82" fmla="*/ 4363056 w 7331857"/>
              <a:gd name="connsiteY82" fmla="*/ 255097 h 1961803"/>
              <a:gd name="connsiteX83" fmla="*/ 4461639 w 7331857"/>
              <a:gd name="connsiteY83" fmla="*/ 288521 h 1961803"/>
              <a:gd name="connsiteX84" fmla="*/ 4566286 w 7331857"/>
              <a:gd name="connsiteY84" fmla="*/ 298132 h 1961803"/>
              <a:gd name="connsiteX85" fmla="*/ 4657682 w 7331857"/>
              <a:gd name="connsiteY85" fmla="*/ 294755 h 1961803"/>
              <a:gd name="connsiteX86" fmla="*/ 4788131 w 7331857"/>
              <a:gd name="connsiteY86" fmla="*/ 241069 h 1961803"/>
              <a:gd name="connsiteX87" fmla="*/ 4854632 w 7331857"/>
              <a:gd name="connsiteY87" fmla="*/ 191193 h 1961803"/>
              <a:gd name="connsiteX88" fmla="*/ 4929447 w 7331857"/>
              <a:gd name="connsiteY88" fmla="*/ 124691 h 1961803"/>
              <a:gd name="connsiteX89" fmla="*/ 4972223 w 7331857"/>
              <a:gd name="connsiteY89" fmla="*/ 55721 h 1961803"/>
              <a:gd name="connsiteX90" fmla="*/ 5045825 w 7331857"/>
              <a:gd name="connsiteY90" fmla="*/ 33251 h 1961803"/>
              <a:gd name="connsiteX91" fmla="*/ 5112327 w 7331857"/>
              <a:gd name="connsiteY91" fmla="*/ 8313 h 1961803"/>
              <a:gd name="connsiteX92" fmla="*/ 5137265 w 7331857"/>
              <a:gd name="connsiteY92" fmla="*/ 0 h 1961803"/>
              <a:gd name="connsiteX93" fmla="*/ 5228705 w 7331857"/>
              <a:gd name="connsiteY93" fmla="*/ 8313 h 1961803"/>
              <a:gd name="connsiteX94" fmla="*/ 5270269 w 7331857"/>
              <a:gd name="connsiteY94" fmla="*/ 49876 h 1961803"/>
              <a:gd name="connsiteX95" fmla="*/ 5336771 w 7331857"/>
              <a:gd name="connsiteY95" fmla="*/ 108065 h 1961803"/>
              <a:gd name="connsiteX96" fmla="*/ 5370021 w 7331857"/>
              <a:gd name="connsiteY96" fmla="*/ 149629 h 1961803"/>
              <a:gd name="connsiteX97" fmla="*/ 5419898 w 7331857"/>
              <a:gd name="connsiteY97" fmla="*/ 266007 h 1961803"/>
              <a:gd name="connsiteX98" fmla="*/ 5436523 w 7331857"/>
              <a:gd name="connsiteY98" fmla="*/ 299258 h 1961803"/>
              <a:gd name="connsiteX99" fmla="*/ 5444836 w 7331857"/>
              <a:gd name="connsiteY99" fmla="*/ 332509 h 1961803"/>
              <a:gd name="connsiteX100" fmla="*/ 5469774 w 7331857"/>
              <a:gd name="connsiteY100" fmla="*/ 365760 h 1961803"/>
              <a:gd name="connsiteX101" fmla="*/ 5511338 w 7331857"/>
              <a:gd name="connsiteY101" fmla="*/ 423949 h 1961803"/>
              <a:gd name="connsiteX102" fmla="*/ 5552901 w 7331857"/>
              <a:gd name="connsiteY102" fmla="*/ 498763 h 1961803"/>
              <a:gd name="connsiteX103" fmla="*/ 5569527 w 7331857"/>
              <a:gd name="connsiteY103" fmla="*/ 515389 h 1961803"/>
              <a:gd name="connsiteX104" fmla="*/ 5594465 w 7331857"/>
              <a:gd name="connsiteY104" fmla="*/ 573578 h 1961803"/>
              <a:gd name="connsiteX105" fmla="*/ 5619403 w 7331857"/>
              <a:gd name="connsiteY105" fmla="*/ 631767 h 1961803"/>
              <a:gd name="connsiteX106" fmla="*/ 5677592 w 7331857"/>
              <a:gd name="connsiteY106" fmla="*/ 731520 h 1961803"/>
              <a:gd name="connsiteX107" fmla="*/ 5685905 w 7331857"/>
              <a:gd name="connsiteY107" fmla="*/ 756458 h 1961803"/>
              <a:gd name="connsiteX108" fmla="*/ 5752407 w 7331857"/>
              <a:gd name="connsiteY108" fmla="*/ 864523 h 1961803"/>
              <a:gd name="connsiteX109" fmla="*/ 5769032 w 7331857"/>
              <a:gd name="connsiteY109" fmla="*/ 906087 h 1961803"/>
              <a:gd name="connsiteX110" fmla="*/ 5785658 w 7331857"/>
              <a:gd name="connsiteY110" fmla="*/ 931025 h 1961803"/>
              <a:gd name="connsiteX111" fmla="*/ 5810596 w 7331857"/>
              <a:gd name="connsiteY111" fmla="*/ 972589 h 1961803"/>
              <a:gd name="connsiteX112" fmla="*/ 5818909 w 7331857"/>
              <a:gd name="connsiteY112" fmla="*/ 1014153 h 1961803"/>
              <a:gd name="connsiteX113" fmla="*/ 5843847 w 7331857"/>
              <a:gd name="connsiteY113" fmla="*/ 1088967 h 1961803"/>
              <a:gd name="connsiteX114" fmla="*/ 5860472 w 7331857"/>
              <a:gd name="connsiteY114" fmla="*/ 1138843 h 1961803"/>
              <a:gd name="connsiteX115" fmla="*/ 5868785 w 7331857"/>
              <a:gd name="connsiteY115" fmla="*/ 1180407 h 1961803"/>
              <a:gd name="connsiteX116" fmla="*/ 5893723 w 7331857"/>
              <a:gd name="connsiteY116" fmla="*/ 1205345 h 1961803"/>
              <a:gd name="connsiteX117" fmla="*/ 5918661 w 7331857"/>
              <a:gd name="connsiteY117" fmla="*/ 1238596 h 1961803"/>
              <a:gd name="connsiteX118" fmla="*/ 5926974 w 7331857"/>
              <a:gd name="connsiteY118" fmla="*/ 1280160 h 1961803"/>
              <a:gd name="connsiteX119" fmla="*/ 5951912 w 7331857"/>
              <a:gd name="connsiteY119" fmla="*/ 1305098 h 1961803"/>
              <a:gd name="connsiteX120" fmla="*/ 6059978 w 7331857"/>
              <a:gd name="connsiteY120" fmla="*/ 1446414 h 1961803"/>
              <a:gd name="connsiteX121" fmla="*/ 6093229 w 7331857"/>
              <a:gd name="connsiteY121" fmla="*/ 1479665 h 1961803"/>
              <a:gd name="connsiteX122" fmla="*/ 6118167 w 7331857"/>
              <a:gd name="connsiteY122" fmla="*/ 1504603 h 1961803"/>
              <a:gd name="connsiteX123" fmla="*/ 6168043 w 7331857"/>
              <a:gd name="connsiteY123" fmla="*/ 1571105 h 1961803"/>
              <a:gd name="connsiteX124" fmla="*/ 6209607 w 7331857"/>
              <a:gd name="connsiteY124" fmla="*/ 1620982 h 1961803"/>
              <a:gd name="connsiteX125" fmla="*/ 6217920 w 7331857"/>
              <a:gd name="connsiteY125" fmla="*/ 1645920 h 1961803"/>
              <a:gd name="connsiteX126" fmla="*/ 6276109 w 7331857"/>
              <a:gd name="connsiteY126" fmla="*/ 1729047 h 1961803"/>
              <a:gd name="connsiteX127" fmla="*/ 6292734 w 7331857"/>
              <a:gd name="connsiteY127" fmla="*/ 1762298 h 1961803"/>
              <a:gd name="connsiteX128" fmla="*/ 6301047 w 7331857"/>
              <a:gd name="connsiteY128" fmla="*/ 1787236 h 1961803"/>
              <a:gd name="connsiteX129" fmla="*/ 6317672 w 7331857"/>
              <a:gd name="connsiteY129" fmla="*/ 1803862 h 1961803"/>
              <a:gd name="connsiteX130" fmla="*/ 6342611 w 7331857"/>
              <a:gd name="connsiteY130" fmla="*/ 1837113 h 1961803"/>
              <a:gd name="connsiteX131" fmla="*/ 6367549 w 7331857"/>
              <a:gd name="connsiteY131" fmla="*/ 1853738 h 1961803"/>
              <a:gd name="connsiteX132" fmla="*/ 6625243 w 7331857"/>
              <a:gd name="connsiteY132" fmla="*/ 1862051 h 1961803"/>
              <a:gd name="connsiteX133" fmla="*/ 6941127 w 7331857"/>
              <a:gd name="connsiteY133" fmla="*/ 1878676 h 1961803"/>
              <a:gd name="connsiteX134" fmla="*/ 7024254 w 7331857"/>
              <a:gd name="connsiteY134" fmla="*/ 1903614 h 1961803"/>
              <a:gd name="connsiteX135" fmla="*/ 7165571 w 7331857"/>
              <a:gd name="connsiteY135" fmla="*/ 1911927 h 1961803"/>
              <a:gd name="connsiteX136" fmla="*/ 7290261 w 7331857"/>
              <a:gd name="connsiteY136" fmla="*/ 1945178 h 1961803"/>
              <a:gd name="connsiteX137" fmla="*/ 7331825 w 7331857"/>
              <a:gd name="connsiteY13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71600 w 7331857"/>
              <a:gd name="connsiteY40" fmla="*/ 590203 h 1961803"/>
              <a:gd name="connsiteX41" fmla="*/ 1379912 w 7331857"/>
              <a:gd name="connsiteY41" fmla="*/ 681643 h 1961803"/>
              <a:gd name="connsiteX42" fmla="*/ 1504603 w 7331857"/>
              <a:gd name="connsiteY42" fmla="*/ 798022 h 1961803"/>
              <a:gd name="connsiteX43" fmla="*/ 1554480 w 7331857"/>
              <a:gd name="connsiteY43" fmla="*/ 847898 h 1961803"/>
              <a:gd name="connsiteX44" fmla="*/ 1604356 w 7331857"/>
              <a:gd name="connsiteY44" fmla="*/ 947651 h 1961803"/>
              <a:gd name="connsiteX45" fmla="*/ 1629294 w 7331857"/>
              <a:gd name="connsiteY45" fmla="*/ 1105593 h 1961803"/>
              <a:gd name="connsiteX46" fmla="*/ 1654232 w 7331857"/>
              <a:gd name="connsiteY46" fmla="*/ 1180407 h 1961803"/>
              <a:gd name="connsiteX47" fmla="*/ 1687483 w 7331857"/>
              <a:gd name="connsiteY47" fmla="*/ 1238596 h 1961803"/>
              <a:gd name="connsiteX48" fmla="*/ 1737360 w 7331857"/>
              <a:gd name="connsiteY48" fmla="*/ 1305098 h 1961803"/>
              <a:gd name="connsiteX49" fmla="*/ 1795549 w 7331857"/>
              <a:gd name="connsiteY49" fmla="*/ 1371600 h 1961803"/>
              <a:gd name="connsiteX50" fmla="*/ 1837112 w 7331857"/>
              <a:gd name="connsiteY50" fmla="*/ 1404851 h 1961803"/>
              <a:gd name="connsiteX51" fmla="*/ 1911927 w 7331857"/>
              <a:gd name="connsiteY51" fmla="*/ 1471353 h 1961803"/>
              <a:gd name="connsiteX52" fmla="*/ 1953491 w 7331857"/>
              <a:gd name="connsiteY52" fmla="*/ 1521229 h 1961803"/>
              <a:gd name="connsiteX53" fmla="*/ 1986741 w 7331857"/>
              <a:gd name="connsiteY53" fmla="*/ 1596043 h 1961803"/>
              <a:gd name="connsiteX54" fmla="*/ 2485505 w 7331857"/>
              <a:gd name="connsiteY54" fmla="*/ 1886989 h 1961803"/>
              <a:gd name="connsiteX55" fmla="*/ 2588721 w 7331857"/>
              <a:gd name="connsiteY55" fmla="*/ 1932233 h 1961803"/>
              <a:gd name="connsiteX56" fmla="*/ 2693323 w 7331857"/>
              <a:gd name="connsiteY56" fmla="*/ 1853738 h 1961803"/>
              <a:gd name="connsiteX57" fmla="*/ 2889711 w 7331857"/>
              <a:gd name="connsiteY57" fmla="*/ 1847807 h 1961803"/>
              <a:gd name="connsiteX58" fmla="*/ 3167149 w 7331857"/>
              <a:gd name="connsiteY58" fmla="*/ 1845425 h 1961803"/>
              <a:gd name="connsiteX59" fmla="*/ 3300152 w 7331857"/>
              <a:gd name="connsiteY59" fmla="*/ 1812174 h 1961803"/>
              <a:gd name="connsiteX60" fmla="*/ 3333403 w 7331857"/>
              <a:gd name="connsiteY60" fmla="*/ 1778923 h 1961803"/>
              <a:gd name="connsiteX61" fmla="*/ 3366654 w 7331857"/>
              <a:gd name="connsiteY61" fmla="*/ 1695796 h 1961803"/>
              <a:gd name="connsiteX62" fmla="*/ 3416531 w 7331857"/>
              <a:gd name="connsiteY62" fmla="*/ 1662545 h 1961803"/>
              <a:gd name="connsiteX63" fmla="*/ 3483032 w 7331857"/>
              <a:gd name="connsiteY63" fmla="*/ 1612669 h 1961803"/>
              <a:gd name="connsiteX64" fmla="*/ 3566160 w 7331857"/>
              <a:gd name="connsiteY64" fmla="*/ 1562793 h 1961803"/>
              <a:gd name="connsiteX65" fmla="*/ 3674225 w 7331857"/>
              <a:gd name="connsiteY65" fmla="*/ 1504603 h 1961803"/>
              <a:gd name="connsiteX66" fmla="*/ 3732414 w 7331857"/>
              <a:gd name="connsiteY66" fmla="*/ 1471353 h 1961803"/>
              <a:gd name="connsiteX67" fmla="*/ 3823854 w 7331857"/>
              <a:gd name="connsiteY67" fmla="*/ 1413163 h 1961803"/>
              <a:gd name="connsiteX68" fmla="*/ 3882043 w 7331857"/>
              <a:gd name="connsiteY68" fmla="*/ 1330036 h 1961803"/>
              <a:gd name="connsiteX69" fmla="*/ 3923607 w 7331857"/>
              <a:gd name="connsiteY69" fmla="*/ 1221971 h 1961803"/>
              <a:gd name="connsiteX70" fmla="*/ 3940232 w 7331857"/>
              <a:gd name="connsiteY70" fmla="*/ 1147156 h 1961803"/>
              <a:gd name="connsiteX71" fmla="*/ 3965171 w 7331857"/>
              <a:gd name="connsiteY71" fmla="*/ 1088967 h 1961803"/>
              <a:gd name="connsiteX72" fmla="*/ 4015047 w 7331857"/>
              <a:gd name="connsiteY72" fmla="*/ 1030778 h 1961803"/>
              <a:gd name="connsiteX73" fmla="*/ 4064923 w 7331857"/>
              <a:gd name="connsiteY73" fmla="*/ 964276 h 1961803"/>
              <a:gd name="connsiteX74" fmla="*/ 4098174 w 7331857"/>
              <a:gd name="connsiteY74" fmla="*/ 889462 h 1961803"/>
              <a:gd name="connsiteX75" fmla="*/ 4114800 w 7331857"/>
              <a:gd name="connsiteY75" fmla="*/ 773083 h 1961803"/>
              <a:gd name="connsiteX76" fmla="*/ 4139738 w 7331857"/>
              <a:gd name="connsiteY76" fmla="*/ 698269 h 1961803"/>
              <a:gd name="connsiteX77" fmla="*/ 4189614 w 7331857"/>
              <a:gd name="connsiteY77" fmla="*/ 623454 h 1961803"/>
              <a:gd name="connsiteX78" fmla="*/ 4231178 w 7331857"/>
              <a:gd name="connsiteY78" fmla="*/ 598516 h 1961803"/>
              <a:gd name="connsiteX79" fmla="*/ 4272741 w 7331857"/>
              <a:gd name="connsiteY79" fmla="*/ 498763 h 1961803"/>
              <a:gd name="connsiteX80" fmla="*/ 4297680 w 7331857"/>
              <a:gd name="connsiteY80" fmla="*/ 448887 h 1961803"/>
              <a:gd name="connsiteX81" fmla="*/ 4363056 w 7331857"/>
              <a:gd name="connsiteY81" fmla="*/ 255097 h 1961803"/>
              <a:gd name="connsiteX82" fmla="*/ 4461639 w 7331857"/>
              <a:gd name="connsiteY82" fmla="*/ 288521 h 1961803"/>
              <a:gd name="connsiteX83" fmla="*/ 4566286 w 7331857"/>
              <a:gd name="connsiteY83" fmla="*/ 298132 h 1961803"/>
              <a:gd name="connsiteX84" fmla="*/ 4657682 w 7331857"/>
              <a:gd name="connsiteY84" fmla="*/ 294755 h 1961803"/>
              <a:gd name="connsiteX85" fmla="*/ 4788131 w 7331857"/>
              <a:gd name="connsiteY85" fmla="*/ 241069 h 1961803"/>
              <a:gd name="connsiteX86" fmla="*/ 4854632 w 7331857"/>
              <a:gd name="connsiteY86" fmla="*/ 191193 h 1961803"/>
              <a:gd name="connsiteX87" fmla="*/ 4929447 w 7331857"/>
              <a:gd name="connsiteY87" fmla="*/ 124691 h 1961803"/>
              <a:gd name="connsiteX88" fmla="*/ 4972223 w 7331857"/>
              <a:gd name="connsiteY88" fmla="*/ 55721 h 1961803"/>
              <a:gd name="connsiteX89" fmla="*/ 5045825 w 7331857"/>
              <a:gd name="connsiteY89" fmla="*/ 33251 h 1961803"/>
              <a:gd name="connsiteX90" fmla="*/ 5112327 w 7331857"/>
              <a:gd name="connsiteY90" fmla="*/ 8313 h 1961803"/>
              <a:gd name="connsiteX91" fmla="*/ 5137265 w 7331857"/>
              <a:gd name="connsiteY91" fmla="*/ 0 h 1961803"/>
              <a:gd name="connsiteX92" fmla="*/ 5228705 w 7331857"/>
              <a:gd name="connsiteY92" fmla="*/ 8313 h 1961803"/>
              <a:gd name="connsiteX93" fmla="*/ 5270269 w 7331857"/>
              <a:gd name="connsiteY93" fmla="*/ 49876 h 1961803"/>
              <a:gd name="connsiteX94" fmla="*/ 5336771 w 7331857"/>
              <a:gd name="connsiteY94" fmla="*/ 108065 h 1961803"/>
              <a:gd name="connsiteX95" fmla="*/ 5370021 w 7331857"/>
              <a:gd name="connsiteY95" fmla="*/ 149629 h 1961803"/>
              <a:gd name="connsiteX96" fmla="*/ 5419898 w 7331857"/>
              <a:gd name="connsiteY96" fmla="*/ 266007 h 1961803"/>
              <a:gd name="connsiteX97" fmla="*/ 5436523 w 7331857"/>
              <a:gd name="connsiteY97" fmla="*/ 299258 h 1961803"/>
              <a:gd name="connsiteX98" fmla="*/ 5444836 w 7331857"/>
              <a:gd name="connsiteY98" fmla="*/ 332509 h 1961803"/>
              <a:gd name="connsiteX99" fmla="*/ 5469774 w 7331857"/>
              <a:gd name="connsiteY99" fmla="*/ 365760 h 1961803"/>
              <a:gd name="connsiteX100" fmla="*/ 5511338 w 7331857"/>
              <a:gd name="connsiteY100" fmla="*/ 423949 h 1961803"/>
              <a:gd name="connsiteX101" fmla="*/ 5552901 w 7331857"/>
              <a:gd name="connsiteY101" fmla="*/ 498763 h 1961803"/>
              <a:gd name="connsiteX102" fmla="*/ 5569527 w 7331857"/>
              <a:gd name="connsiteY102" fmla="*/ 515389 h 1961803"/>
              <a:gd name="connsiteX103" fmla="*/ 5594465 w 7331857"/>
              <a:gd name="connsiteY103" fmla="*/ 573578 h 1961803"/>
              <a:gd name="connsiteX104" fmla="*/ 5619403 w 7331857"/>
              <a:gd name="connsiteY104" fmla="*/ 631767 h 1961803"/>
              <a:gd name="connsiteX105" fmla="*/ 5677592 w 7331857"/>
              <a:gd name="connsiteY105" fmla="*/ 731520 h 1961803"/>
              <a:gd name="connsiteX106" fmla="*/ 5685905 w 7331857"/>
              <a:gd name="connsiteY106" fmla="*/ 756458 h 1961803"/>
              <a:gd name="connsiteX107" fmla="*/ 5752407 w 7331857"/>
              <a:gd name="connsiteY107" fmla="*/ 864523 h 1961803"/>
              <a:gd name="connsiteX108" fmla="*/ 5769032 w 7331857"/>
              <a:gd name="connsiteY108" fmla="*/ 906087 h 1961803"/>
              <a:gd name="connsiteX109" fmla="*/ 5785658 w 7331857"/>
              <a:gd name="connsiteY109" fmla="*/ 931025 h 1961803"/>
              <a:gd name="connsiteX110" fmla="*/ 5810596 w 7331857"/>
              <a:gd name="connsiteY110" fmla="*/ 972589 h 1961803"/>
              <a:gd name="connsiteX111" fmla="*/ 5818909 w 7331857"/>
              <a:gd name="connsiteY111" fmla="*/ 1014153 h 1961803"/>
              <a:gd name="connsiteX112" fmla="*/ 5843847 w 7331857"/>
              <a:gd name="connsiteY112" fmla="*/ 1088967 h 1961803"/>
              <a:gd name="connsiteX113" fmla="*/ 5860472 w 7331857"/>
              <a:gd name="connsiteY113" fmla="*/ 1138843 h 1961803"/>
              <a:gd name="connsiteX114" fmla="*/ 5868785 w 7331857"/>
              <a:gd name="connsiteY114" fmla="*/ 1180407 h 1961803"/>
              <a:gd name="connsiteX115" fmla="*/ 5893723 w 7331857"/>
              <a:gd name="connsiteY115" fmla="*/ 1205345 h 1961803"/>
              <a:gd name="connsiteX116" fmla="*/ 5918661 w 7331857"/>
              <a:gd name="connsiteY116" fmla="*/ 1238596 h 1961803"/>
              <a:gd name="connsiteX117" fmla="*/ 5926974 w 7331857"/>
              <a:gd name="connsiteY117" fmla="*/ 1280160 h 1961803"/>
              <a:gd name="connsiteX118" fmla="*/ 5951912 w 7331857"/>
              <a:gd name="connsiteY118" fmla="*/ 1305098 h 1961803"/>
              <a:gd name="connsiteX119" fmla="*/ 6059978 w 7331857"/>
              <a:gd name="connsiteY119" fmla="*/ 1446414 h 1961803"/>
              <a:gd name="connsiteX120" fmla="*/ 6093229 w 7331857"/>
              <a:gd name="connsiteY120" fmla="*/ 1479665 h 1961803"/>
              <a:gd name="connsiteX121" fmla="*/ 6118167 w 7331857"/>
              <a:gd name="connsiteY121" fmla="*/ 1504603 h 1961803"/>
              <a:gd name="connsiteX122" fmla="*/ 6168043 w 7331857"/>
              <a:gd name="connsiteY122" fmla="*/ 1571105 h 1961803"/>
              <a:gd name="connsiteX123" fmla="*/ 6209607 w 7331857"/>
              <a:gd name="connsiteY123" fmla="*/ 1620982 h 1961803"/>
              <a:gd name="connsiteX124" fmla="*/ 6217920 w 7331857"/>
              <a:gd name="connsiteY124" fmla="*/ 1645920 h 1961803"/>
              <a:gd name="connsiteX125" fmla="*/ 6276109 w 7331857"/>
              <a:gd name="connsiteY125" fmla="*/ 1729047 h 1961803"/>
              <a:gd name="connsiteX126" fmla="*/ 6292734 w 7331857"/>
              <a:gd name="connsiteY126" fmla="*/ 1762298 h 1961803"/>
              <a:gd name="connsiteX127" fmla="*/ 6301047 w 7331857"/>
              <a:gd name="connsiteY127" fmla="*/ 1787236 h 1961803"/>
              <a:gd name="connsiteX128" fmla="*/ 6317672 w 7331857"/>
              <a:gd name="connsiteY128" fmla="*/ 1803862 h 1961803"/>
              <a:gd name="connsiteX129" fmla="*/ 6342611 w 7331857"/>
              <a:gd name="connsiteY129" fmla="*/ 1837113 h 1961803"/>
              <a:gd name="connsiteX130" fmla="*/ 6367549 w 7331857"/>
              <a:gd name="connsiteY130" fmla="*/ 1853738 h 1961803"/>
              <a:gd name="connsiteX131" fmla="*/ 6625243 w 7331857"/>
              <a:gd name="connsiteY131" fmla="*/ 1862051 h 1961803"/>
              <a:gd name="connsiteX132" fmla="*/ 6941127 w 7331857"/>
              <a:gd name="connsiteY132" fmla="*/ 1878676 h 1961803"/>
              <a:gd name="connsiteX133" fmla="*/ 7024254 w 7331857"/>
              <a:gd name="connsiteY133" fmla="*/ 1903614 h 1961803"/>
              <a:gd name="connsiteX134" fmla="*/ 7165571 w 7331857"/>
              <a:gd name="connsiteY134" fmla="*/ 1911927 h 1961803"/>
              <a:gd name="connsiteX135" fmla="*/ 7290261 w 7331857"/>
              <a:gd name="connsiteY135" fmla="*/ 1945178 h 1961803"/>
              <a:gd name="connsiteX136" fmla="*/ 7331825 w 7331857"/>
              <a:gd name="connsiteY13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71600 w 7331857"/>
              <a:gd name="connsiteY39" fmla="*/ 590203 h 1961803"/>
              <a:gd name="connsiteX40" fmla="*/ 1379912 w 7331857"/>
              <a:gd name="connsiteY40" fmla="*/ 681643 h 1961803"/>
              <a:gd name="connsiteX41" fmla="*/ 1504603 w 7331857"/>
              <a:gd name="connsiteY41" fmla="*/ 798022 h 1961803"/>
              <a:gd name="connsiteX42" fmla="*/ 1554480 w 7331857"/>
              <a:gd name="connsiteY42" fmla="*/ 847898 h 1961803"/>
              <a:gd name="connsiteX43" fmla="*/ 1604356 w 7331857"/>
              <a:gd name="connsiteY43" fmla="*/ 947651 h 1961803"/>
              <a:gd name="connsiteX44" fmla="*/ 1629294 w 7331857"/>
              <a:gd name="connsiteY44" fmla="*/ 1105593 h 1961803"/>
              <a:gd name="connsiteX45" fmla="*/ 1654232 w 7331857"/>
              <a:gd name="connsiteY45" fmla="*/ 1180407 h 1961803"/>
              <a:gd name="connsiteX46" fmla="*/ 1687483 w 7331857"/>
              <a:gd name="connsiteY46" fmla="*/ 1238596 h 1961803"/>
              <a:gd name="connsiteX47" fmla="*/ 1737360 w 7331857"/>
              <a:gd name="connsiteY47" fmla="*/ 1305098 h 1961803"/>
              <a:gd name="connsiteX48" fmla="*/ 1795549 w 7331857"/>
              <a:gd name="connsiteY48" fmla="*/ 1371600 h 1961803"/>
              <a:gd name="connsiteX49" fmla="*/ 1837112 w 7331857"/>
              <a:gd name="connsiteY49" fmla="*/ 1404851 h 1961803"/>
              <a:gd name="connsiteX50" fmla="*/ 1911927 w 7331857"/>
              <a:gd name="connsiteY50" fmla="*/ 1471353 h 1961803"/>
              <a:gd name="connsiteX51" fmla="*/ 1953491 w 7331857"/>
              <a:gd name="connsiteY51" fmla="*/ 1521229 h 1961803"/>
              <a:gd name="connsiteX52" fmla="*/ 1986741 w 7331857"/>
              <a:gd name="connsiteY52" fmla="*/ 1596043 h 1961803"/>
              <a:gd name="connsiteX53" fmla="*/ 2485505 w 7331857"/>
              <a:gd name="connsiteY53" fmla="*/ 1886989 h 1961803"/>
              <a:gd name="connsiteX54" fmla="*/ 2588721 w 7331857"/>
              <a:gd name="connsiteY54" fmla="*/ 1932233 h 1961803"/>
              <a:gd name="connsiteX55" fmla="*/ 2693323 w 7331857"/>
              <a:gd name="connsiteY55" fmla="*/ 1853738 h 1961803"/>
              <a:gd name="connsiteX56" fmla="*/ 2889711 w 7331857"/>
              <a:gd name="connsiteY56" fmla="*/ 1847807 h 1961803"/>
              <a:gd name="connsiteX57" fmla="*/ 3167149 w 7331857"/>
              <a:gd name="connsiteY57" fmla="*/ 1845425 h 1961803"/>
              <a:gd name="connsiteX58" fmla="*/ 3300152 w 7331857"/>
              <a:gd name="connsiteY58" fmla="*/ 1812174 h 1961803"/>
              <a:gd name="connsiteX59" fmla="*/ 3333403 w 7331857"/>
              <a:gd name="connsiteY59" fmla="*/ 1778923 h 1961803"/>
              <a:gd name="connsiteX60" fmla="*/ 3366654 w 7331857"/>
              <a:gd name="connsiteY60" fmla="*/ 1695796 h 1961803"/>
              <a:gd name="connsiteX61" fmla="*/ 3416531 w 7331857"/>
              <a:gd name="connsiteY61" fmla="*/ 1662545 h 1961803"/>
              <a:gd name="connsiteX62" fmla="*/ 3483032 w 7331857"/>
              <a:gd name="connsiteY62" fmla="*/ 1612669 h 1961803"/>
              <a:gd name="connsiteX63" fmla="*/ 3566160 w 7331857"/>
              <a:gd name="connsiteY63" fmla="*/ 1562793 h 1961803"/>
              <a:gd name="connsiteX64" fmla="*/ 3674225 w 7331857"/>
              <a:gd name="connsiteY64" fmla="*/ 1504603 h 1961803"/>
              <a:gd name="connsiteX65" fmla="*/ 3732414 w 7331857"/>
              <a:gd name="connsiteY65" fmla="*/ 1471353 h 1961803"/>
              <a:gd name="connsiteX66" fmla="*/ 3823854 w 7331857"/>
              <a:gd name="connsiteY66" fmla="*/ 1413163 h 1961803"/>
              <a:gd name="connsiteX67" fmla="*/ 3882043 w 7331857"/>
              <a:gd name="connsiteY67" fmla="*/ 1330036 h 1961803"/>
              <a:gd name="connsiteX68" fmla="*/ 3923607 w 7331857"/>
              <a:gd name="connsiteY68" fmla="*/ 1221971 h 1961803"/>
              <a:gd name="connsiteX69" fmla="*/ 3940232 w 7331857"/>
              <a:gd name="connsiteY69" fmla="*/ 1147156 h 1961803"/>
              <a:gd name="connsiteX70" fmla="*/ 3965171 w 7331857"/>
              <a:gd name="connsiteY70" fmla="*/ 1088967 h 1961803"/>
              <a:gd name="connsiteX71" fmla="*/ 4015047 w 7331857"/>
              <a:gd name="connsiteY71" fmla="*/ 1030778 h 1961803"/>
              <a:gd name="connsiteX72" fmla="*/ 4064923 w 7331857"/>
              <a:gd name="connsiteY72" fmla="*/ 964276 h 1961803"/>
              <a:gd name="connsiteX73" fmla="*/ 4098174 w 7331857"/>
              <a:gd name="connsiteY73" fmla="*/ 889462 h 1961803"/>
              <a:gd name="connsiteX74" fmla="*/ 4114800 w 7331857"/>
              <a:gd name="connsiteY74" fmla="*/ 773083 h 1961803"/>
              <a:gd name="connsiteX75" fmla="*/ 4139738 w 7331857"/>
              <a:gd name="connsiteY75" fmla="*/ 698269 h 1961803"/>
              <a:gd name="connsiteX76" fmla="*/ 4189614 w 7331857"/>
              <a:gd name="connsiteY76" fmla="*/ 623454 h 1961803"/>
              <a:gd name="connsiteX77" fmla="*/ 4231178 w 7331857"/>
              <a:gd name="connsiteY77" fmla="*/ 598516 h 1961803"/>
              <a:gd name="connsiteX78" fmla="*/ 4272741 w 7331857"/>
              <a:gd name="connsiteY78" fmla="*/ 498763 h 1961803"/>
              <a:gd name="connsiteX79" fmla="*/ 4297680 w 7331857"/>
              <a:gd name="connsiteY79" fmla="*/ 448887 h 1961803"/>
              <a:gd name="connsiteX80" fmla="*/ 4363056 w 7331857"/>
              <a:gd name="connsiteY80" fmla="*/ 255097 h 1961803"/>
              <a:gd name="connsiteX81" fmla="*/ 4461639 w 7331857"/>
              <a:gd name="connsiteY81" fmla="*/ 288521 h 1961803"/>
              <a:gd name="connsiteX82" fmla="*/ 4566286 w 7331857"/>
              <a:gd name="connsiteY82" fmla="*/ 298132 h 1961803"/>
              <a:gd name="connsiteX83" fmla="*/ 4657682 w 7331857"/>
              <a:gd name="connsiteY83" fmla="*/ 294755 h 1961803"/>
              <a:gd name="connsiteX84" fmla="*/ 4788131 w 7331857"/>
              <a:gd name="connsiteY84" fmla="*/ 241069 h 1961803"/>
              <a:gd name="connsiteX85" fmla="*/ 4854632 w 7331857"/>
              <a:gd name="connsiteY85" fmla="*/ 191193 h 1961803"/>
              <a:gd name="connsiteX86" fmla="*/ 4929447 w 7331857"/>
              <a:gd name="connsiteY86" fmla="*/ 124691 h 1961803"/>
              <a:gd name="connsiteX87" fmla="*/ 4972223 w 7331857"/>
              <a:gd name="connsiteY87" fmla="*/ 55721 h 1961803"/>
              <a:gd name="connsiteX88" fmla="*/ 5045825 w 7331857"/>
              <a:gd name="connsiteY88" fmla="*/ 33251 h 1961803"/>
              <a:gd name="connsiteX89" fmla="*/ 5112327 w 7331857"/>
              <a:gd name="connsiteY89" fmla="*/ 8313 h 1961803"/>
              <a:gd name="connsiteX90" fmla="*/ 5137265 w 7331857"/>
              <a:gd name="connsiteY90" fmla="*/ 0 h 1961803"/>
              <a:gd name="connsiteX91" fmla="*/ 5228705 w 7331857"/>
              <a:gd name="connsiteY91" fmla="*/ 8313 h 1961803"/>
              <a:gd name="connsiteX92" fmla="*/ 5270269 w 7331857"/>
              <a:gd name="connsiteY92" fmla="*/ 49876 h 1961803"/>
              <a:gd name="connsiteX93" fmla="*/ 5336771 w 7331857"/>
              <a:gd name="connsiteY93" fmla="*/ 108065 h 1961803"/>
              <a:gd name="connsiteX94" fmla="*/ 5370021 w 7331857"/>
              <a:gd name="connsiteY94" fmla="*/ 149629 h 1961803"/>
              <a:gd name="connsiteX95" fmla="*/ 5419898 w 7331857"/>
              <a:gd name="connsiteY95" fmla="*/ 266007 h 1961803"/>
              <a:gd name="connsiteX96" fmla="*/ 5436523 w 7331857"/>
              <a:gd name="connsiteY96" fmla="*/ 299258 h 1961803"/>
              <a:gd name="connsiteX97" fmla="*/ 5444836 w 7331857"/>
              <a:gd name="connsiteY97" fmla="*/ 332509 h 1961803"/>
              <a:gd name="connsiteX98" fmla="*/ 5469774 w 7331857"/>
              <a:gd name="connsiteY98" fmla="*/ 365760 h 1961803"/>
              <a:gd name="connsiteX99" fmla="*/ 5511338 w 7331857"/>
              <a:gd name="connsiteY99" fmla="*/ 423949 h 1961803"/>
              <a:gd name="connsiteX100" fmla="*/ 5552901 w 7331857"/>
              <a:gd name="connsiteY100" fmla="*/ 498763 h 1961803"/>
              <a:gd name="connsiteX101" fmla="*/ 5569527 w 7331857"/>
              <a:gd name="connsiteY101" fmla="*/ 515389 h 1961803"/>
              <a:gd name="connsiteX102" fmla="*/ 5594465 w 7331857"/>
              <a:gd name="connsiteY102" fmla="*/ 573578 h 1961803"/>
              <a:gd name="connsiteX103" fmla="*/ 5619403 w 7331857"/>
              <a:gd name="connsiteY103" fmla="*/ 631767 h 1961803"/>
              <a:gd name="connsiteX104" fmla="*/ 5677592 w 7331857"/>
              <a:gd name="connsiteY104" fmla="*/ 731520 h 1961803"/>
              <a:gd name="connsiteX105" fmla="*/ 5685905 w 7331857"/>
              <a:gd name="connsiteY105" fmla="*/ 756458 h 1961803"/>
              <a:gd name="connsiteX106" fmla="*/ 5752407 w 7331857"/>
              <a:gd name="connsiteY106" fmla="*/ 864523 h 1961803"/>
              <a:gd name="connsiteX107" fmla="*/ 5769032 w 7331857"/>
              <a:gd name="connsiteY107" fmla="*/ 906087 h 1961803"/>
              <a:gd name="connsiteX108" fmla="*/ 5785658 w 7331857"/>
              <a:gd name="connsiteY108" fmla="*/ 931025 h 1961803"/>
              <a:gd name="connsiteX109" fmla="*/ 5810596 w 7331857"/>
              <a:gd name="connsiteY109" fmla="*/ 972589 h 1961803"/>
              <a:gd name="connsiteX110" fmla="*/ 5818909 w 7331857"/>
              <a:gd name="connsiteY110" fmla="*/ 1014153 h 1961803"/>
              <a:gd name="connsiteX111" fmla="*/ 5843847 w 7331857"/>
              <a:gd name="connsiteY111" fmla="*/ 1088967 h 1961803"/>
              <a:gd name="connsiteX112" fmla="*/ 5860472 w 7331857"/>
              <a:gd name="connsiteY112" fmla="*/ 1138843 h 1961803"/>
              <a:gd name="connsiteX113" fmla="*/ 5868785 w 7331857"/>
              <a:gd name="connsiteY113" fmla="*/ 1180407 h 1961803"/>
              <a:gd name="connsiteX114" fmla="*/ 5893723 w 7331857"/>
              <a:gd name="connsiteY114" fmla="*/ 1205345 h 1961803"/>
              <a:gd name="connsiteX115" fmla="*/ 5918661 w 7331857"/>
              <a:gd name="connsiteY115" fmla="*/ 1238596 h 1961803"/>
              <a:gd name="connsiteX116" fmla="*/ 5926974 w 7331857"/>
              <a:gd name="connsiteY116" fmla="*/ 1280160 h 1961803"/>
              <a:gd name="connsiteX117" fmla="*/ 5951912 w 7331857"/>
              <a:gd name="connsiteY117" fmla="*/ 1305098 h 1961803"/>
              <a:gd name="connsiteX118" fmla="*/ 6059978 w 7331857"/>
              <a:gd name="connsiteY118" fmla="*/ 1446414 h 1961803"/>
              <a:gd name="connsiteX119" fmla="*/ 6093229 w 7331857"/>
              <a:gd name="connsiteY119" fmla="*/ 1479665 h 1961803"/>
              <a:gd name="connsiteX120" fmla="*/ 6118167 w 7331857"/>
              <a:gd name="connsiteY120" fmla="*/ 1504603 h 1961803"/>
              <a:gd name="connsiteX121" fmla="*/ 6168043 w 7331857"/>
              <a:gd name="connsiteY121" fmla="*/ 1571105 h 1961803"/>
              <a:gd name="connsiteX122" fmla="*/ 6209607 w 7331857"/>
              <a:gd name="connsiteY122" fmla="*/ 1620982 h 1961803"/>
              <a:gd name="connsiteX123" fmla="*/ 6217920 w 7331857"/>
              <a:gd name="connsiteY123" fmla="*/ 1645920 h 1961803"/>
              <a:gd name="connsiteX124" fmla="*/ 6276109 w 7331857"/>
              <a:gd name="connsiteY124" fmla="*/ 1729047 h 1961803"/>
              <a:gd name="connsiteX125" fmla="*/ 6292734 w 7331857"/>
              <a:gd name="connsiteY125" fmla="*/ 1762298 h 1961803"/>
              <a:gd name="connsiteX126" fmla="*/ 6301047 w 7331857"/>
              <a:gd name="connsiteY126" fmla="*/ 1787236 h 1961803"/>
              <a:gd name="connsiteX127" fmla="*/ 6317672 w 7331857"/>
              <a:gd name="connsiteY127" fmla="*/ 1803862 h 1961803"/>
              <a:gd name="connsiteX128" fmla="*/ 6342611 w 7331857"/>
              <a:gd name="connsiteY128" fmla="*/ 1837113 h 1961803"/>
              <a:gd name="connsiteX129" fmla="*/ 6367549 w 7331857"/>
              <a:gd name="connsiteY129" fmla="*/ 1853738 h 1961803"/>
              <a:gd name="connsiteX130" fmla="*/ 6625243 w 7331857"/>
              <a:gd name="connsiteY130" fmla="*/ 1862051 h 1961803"/>
              <a:gd name="connsiteX131" fmla="*/ 6941127 w 7331857"/>
              <a:gd name="connsiteY131" fmla="*/ 1878676 h 1961803"/>
              <a:gd name="connsiteX132" fmla="*/ 7024254 w 7331857"/>
              <a:gd name="connsiteY132" fmla="*/ 1903614 h 1961803"/>
              <a:gd name="connsiteX133" fmla="*/ 7165571 w 7331857"/>
              <a:gd name="connsiteY133" fmla="*/ 1911927 h 1961803"/>
              <a:gd name="connsiteX134" fmla="*/ 7290261 w 7331857"/>
              <a:gd name="connsiteY134" fmla="*/ 1945178 h 1961803"/>
              <a:gd name="connsiteX135" fmla="*/ 7331825 w 7331857"/>
              <a:gd name="connsiteY13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38349 w 7331857"/>
              <a:gd name="connsiteY37" fmla="*/ 507076 h 1961803"/>
              <a:gd name="connsiteX38" fmla="*/ 1371600 w 7331857"/>
              <a:gd name="connsiteY38" fmla="*/ 590203 h 1961803"/>
              <a:gd name="connsiteX39" fmla="*/ 1379912 w 7331857"/>
              <a:gd name="connsiteY39" fmla="*/ 681643 h 1961803"/>
              <a:gd name="connsiteX40" fmla="*/ 1504603 w 7331857"/>
              <a:gd name="connsiteY40" fmla="*/ 798022 h 1961803"/>
              <a:gd name="connsiteX41" fmla="*/ 1554480 w 7331857"/>
              <a:gd name="connsiteY41" fmla="*/ 847898 h 1961803"/>
              <a:gd name="connsiteX42" fmla="*/ 1604356 w 7331857"/>
              <a:gd name="connsiteY42" fmla="*/ 947651 h 1961803"/>
              <a:gd name="connsiteX43" fmla="*/ 1629294 w 7331857"/>
              <a:gd name="connsiteY43" fmla="*/ 1105593 h 1961803"/>
              <a:gd name="connsiteX44" fmla="*/ 1654232 w 7331857"/>
              <a:gd name="connsiteY44" fmla="*/ 1180407 h 1961803"/>
              <a:gd name="connsiteX45" fmla="*/ 1687483 w 7331857"/>
              <a:gd name="connsiteY45" fmla="*/ 1238596 h 1961803"/>
              <a:gd name="connsiteX46" fmla="*/ 1737360 w 7331857"/>
              <a:gd name="connsiteY46" fmla="*/ 1305098 h 1961803"/>
              <a:gd name="connsiteX47" fmla="*/ 1795549 w 7331857"/>
              <a:gd name="connsiteY47" fmla="*/ 1371600 h 1961803"/>
              <a:gd name="connsiteX48" fmla="*/ 1837112 w 7331857"/>
              <a:gd name="connsiteY48" fmla="*/ 1404851 h 1961803"/>
              <a:gd name="connsiteX49" fmla="*/ 1911927 w 7331857"/>
              <a:gd name="connsiteY49" fmla="*/ 1471353 h 1961803"/>
              <a:gd name="connsiteX50" fmla="*/ 1953491 w 7331857"/>
              <a:gd name="connsiteY50" fmla="*/ 1521229 h 1961803"/>
              <a:gd name="connsiteX51" fmla="*/ 1986741 w 7331857"/>
              <a:gd name="connsiteY51" fmla="*/ 1596043 h 1961803"/>
              <a:gd name="connsiteX52" fmla="*/ 2485505 w 7331857"/>
              <a:gd name="connsiteY52" fmla="*/ 1886989 h 1961803"/>
              <a:gd name="connsiteX53" fmla="*/ 2588721 w 7331857"/>
              <a:gd name="connsiteY53" fmla="*/ 1932233 h 1961803"/>
              <a:gd name="connsiteX54" fmla="*/ 2693323 w 7331857"/>
              <a:gd name="connsiteY54" fmla="*/ 1853738 h 1961803"/>
              <a:gd name="connsiteX55" fmla="*/ 2889711 w 7331857"/>
              <a:gd name="connsiteY55" fmla="*/ 1847807 h 1961803"/>
              <a:gd name="connsiteX56" fmla="*/ 3167149 w 7331857"/>
              <a:gd name="connsiteY56" fmla="*/ 1845425 h 1961803"/>
              <a:gd name="connsiteX57" fmla="*/ 3300152 w 7331857"/>
              <a:gd name="connsiteY57" fmla="*/ 1812174 h 1961803"/>
              <a:gd name="connsiteX58" fmla="*/ 3333403 w 7331857"/>
              <a:gd name="connsiteY58" fmla="*/ 1778923 h 1961803"/>
              <a:gd name="connsiteX59" fmla="*/ 3366654 w 7331857"/>
              <a:gd name="connsiteY59" fmla="*/ 1695796 h 1961803"/>
              <a:gd name="connsiteX60" fmla="*/ 3416531 w 7331857"/>
              <a:gd name="connsiteY60" fmla="*/ 1662545 h 1961803"/>
              <a:gd name="connsiteX61" fmla="*/ 3483032 w 7331857"/>
              <a:gd name="connsiteY61" fmla="*/ 1612669 h 1961803"/>
              <a:gd name="connsiteX62" fmla="*/ 3566160 w 7331857"/>
              <a:gd name="connsiteY62" fmla="*/ 1562793 h 1961803"/>
              <a:gd name="connsiteX63" fmla="*/ 3674225 w 7331857"/>
              <a:gd name="connsiteY63" fmla="*/ 1504603 h 1961803"/>
              <a:gd name="connsiteX64" fmla="*/ 3732414 w 7331857"/>
              <a:gd name="connsiteY64" fmla="*/ 1471353 h 1961803"/>
              <a:gd name="connsiteX65" fmla="*/ 3823854 w 7331857"/>
              <a:gd name="connsiteY65" fmla="*/ 1413163 h 1961803"/>
              <a:gd name="connsiteX66" fmla="*/ 3882043 w 7331857"/>
              <a:gd name="connsiteY66" fmla="*/ 1330036 h 1961803"/>
              <a:gd name="connsiteX67" fmla="*/ 3923607 w 7331857"/>
              <a:gd name="connsiteY67" fmla="*/ 1221971 h 1961803"/>
              <a:gd name="connsiteX68" fmla="*/ 3940232 w 7331857"/>
              <a:gd name="connsiteY68" fmla="*/ 1147156 h 1961803"/>
              <a:gd name="connsiteX69" fmla="*/ 3965171 w 7331857"/>
              <a:gd name="connsiteY69" fmla="*/ 1088967 h 1961803"/>
              <a:gd name="connsiteX70" fmla="*/ 4015047 w 7331857"/>
              <a:gd name="connsiteY70" fmla="*/ 1030778 h 1961803"/>
              <a:gd name="connsiteX71" fmla="*/ 4064923 w 7331857"/>
              <a:gd name="connsiteY71" fmla="*/ 964276 h 1961803"/>
              <a:gd name="connsiteX72" fmla="*/ 4098174 w 7331857"/>
              <a:gd name="connsiteY72" fmla="*/ 889462 h 1961803"/>
              <a:gd name="connsiteX73" fmla="*/ 4114800 w 7331857"/>
              <a:gd name="connsiteY73" fmla="*/ 773083 h 1961803"/>
              <a:gd name="connsiteX74" fmla="*/ 4139738 w 7331857"/>
              <a:gd name="connsiteY74" fmla="*/ 698269 h 1961803"/>
              <a:gd name="connsiteX75" fmla="*/ 4189614 w 7331857"/>
              <a:gd name="connsiteY75" fmla="*/ 623454 h 1961803"/>
              <a:gd name="connsiteX76" fmla="*/ 4231178 w 7331857"/>
              <a:gd name="connsiteY76" fmla="*/ 598516 h 1961803"/>
              <a:gd name="connsiteX77" fmla="*/ 4272741 w 7331857"/>
              <a:gd name="connsiteY77" fmla="*/ 498763 h 1961803"/>
              <a:gd name="connsiteX78" fmla="*/ 4297680 w 7331857"/>
              <a:gd name="connsiteY78" fmla="*/ 448887 h 1961803"/>
              <a:gd name="connsiteX79" fmla="*/ 4363056 w 7331857"/>
              <a:gd name="connsiteY79" fmla="*/ 255097 h 1961803"/>
              <a:gd name="connsiteX80" fmla="*/ 4461639 w 7331857"/>
              <a:gd name="connsiteY80" fmla="*/ 288521 h 1961803"/>
              <a:gd name="connsiteX81" fmla="*/ 4566286 w 7331857"/>
              <a:gd name="connsiteY81" fmla="*/ 298132 h 1961803"/>
              <a:gd name="connsiteX82" fmla="*/ 4657682 w 7331857"/>
              <a:gd name="connsiteY82" fmla="*/ 294755 h 1961803"/>
              <a:gd name="connsiteX83" fmla="*/ 4788131 w 7331857"/>
              <a:gd name="connsiteY83" fmla="*/ 241069 h 1961803"/>
              <a:gd name="connsiteX84" fmla="*/ 4854632 w 7331857"/>
              <a:gd name="connsiteY84" fmla="*/ 191193 h 1961803"/>
              <a:gd name="connsiteX85" fmla="*/ 4929447 w 7331857"/>
              <a:gd name="connsiteY85" fmla="*/ 124691 h 1961803"/>
              <a:gd name="connsiteX86" fmla="*/ 4972223 w 7331857"/>
              <a:gd name="connsiteY86" fmla="*/ 55721 h 1961803"/>
              <a:gd name="connsiteX87" fmla="*/ 5045825 w 7331857"/>
              <a:gd name="connsiteY87" fmla="*/ 33251 h 1961803"/>
              <a:gd name="connsiteX88" fmla="*/ 5112327 w 7331857"/>
              <a:gd name="connsiteY88" fmla="*/ 8313 h 1961803"/>
              <a:gd name="connsiteX89" fmla="*/ 5137265 w 7331857"/>
              <a:gd name="connsiteY89" fmla="*/ 0 h 1961803"/>
              <a:gd name="connsiteX90" fmla="*/ 5228705 w 7331857"/>
              <a:gd name="connsiteY90" fmla="*/ 8313 h 1961803"/>
              <a:gd name="connsiteX91" fmla="*/ 5270269 w 7331857"/>
              <a:gd name="connsiteY91" fmla="*/ 49876 h 1961803"/>
              <a:gd name="connsiteX92" fmla="*/ 5336771 w 7331857"/>
              <a:gd name="connsiteY92" fmla="*/ 108065 h 1961803"/>
              <a:gd name="connsiteX93" fmla="*/ 5370021 w 7331857"/>
              <a:gd name="connsiteY93" fmla="*/ 149629 h 1961803"/>
              <a:gd name="connsiteX94" fmla="*/ 5419898 w 7331857"/>
              <a:gd name="connsiteY94" fmla="*/ 266007 h 1961803"/>
              <a:gd name="connsiteX95" fmla="*/ 5436523 w 7331857"/>
              <a:gd name="connsiteY95" fmla="*/ 299258 h 1961803"/>
              <a:gd name="connsiteX96" fmla="*/ 5444836 w 7331857"/>
              <a:gd name="connsiteY96" fmla="*/ 332509 h 1961803"/>
              <a:gd name="connsiteX97" fmla="*/ 5469774 w 7331857"/>
              <a:gd name="connsiteY97" fmla="*/ 365760 h 1961803"/>
              <a:gd name="connsiteX98" fmla="*/ 5511338 w 7331857"/>
              <a:gd name="connsiteY98" fmla="*/ 423949 h 1961803"/>
              <a:gd name="connsiteX99" fmla="*/ 5552901 w 7331857"/>
              <a:gd name="connsiteY99" fmla="*/ 498763 h 1961803"/>
              <a:gd name="connsiteX100" fmla="*/ 5569527 w 7331857"/>
              <a:gd name="connsiteY100" fmla="*/ 515389 h 1961803"/>
              <a:gd name="connsiteX101" fmla="*/ 5594465 w 7331857"/>
              <a:gd name="connsiteY101" fmla="*/ 573578 h 1961803"/>
              <a:gd name="connsiteX102" fmla="*/ 5619403 w 7331857"/>
              <a:gd name="connsiteY102" fmla="*/ 631767 h 1961803"/>
              <a:gd name="connsiteX103" fmla="*/ 5677592 w 7331857"/>
              <a:gd name="connsiteY103" fmla="*/ 731520 h 1961803"/>
              <a:gd name="connsiteX104" fmla="*/ 5685905 w 7331857"/>
              <a:gd name="connsiteY104" fmla="*/ 756458 h 1961803"/>
              <a:gd name="connsiteX105" fmla="*/ 5752407 w 7331857"/>
              <a:gd name="connsiteY105" fmla="*/ 864523 h 1961803"/>
              <a:gd name="connsiteX106" fmla="*/ 5769032 w 7331857"/>
              <a:gd name="connsiteY106" fmla="*/ 906087 h 1961803"/>
              <a:gd name="connsiteX107" fmla="*/ 5785658 w 7331857"/>
              <a:gd name="connsiteY107" fmla="*/ 931025 h 1961803"/>
              <a:gd name="connsiteX108" fmla="*/ 5810596 w 7331857"/>
              <a:gd name="connsiteY108" fmla="*/ 972589 h 1961803"/>
              <a:gd name="connsiteX109" fmla="*/ 5818909 w 7331857"/>
              <a:gd name="connsiteY109" fmla="*/ 1014153 h 1961803"/>
              <a:gd name="connsiteX110" fmla="*/ 5843847 w 7331857"/>
              <a:gd name="connsiteY110" fmla="*/ 1088967 h 1961803"/>
              <a:gd name="connsiteX111" fmla="*/ 5860472 w 7331857"/>
              <a:gd name="connsiteY111" fmla="*/ 1138843 h 1961803"/>
              <a:gd name="connsiteX112" fmla="*/ 5868785 w 7331857"/>
              <a:gd name="connsiteY112" fmla="*/ 1180407 h 1961803"/>
              <a:gd name="connsiteX113" fmla="*/ 5893723 w 7331857"/>
              <a:gd name="connsiteY113" fmla="*/ 1205345 h 1961803"/>
              <a:gd name="connsiteX114" fmla="*/ 5918661 w 7331857"/>
              <a:gd name="connsiteY114" fmla="*/ 1238596 h 1961803"/>
              <a:gd name="connsiteX115" fmla="*/ 5926974 w 7331857"/>
              <a:gd name="connsiteY115" fmla="*/ 1280160 h 1961803"/>
              <a:gd name="connsiteX116" fmla="*/ 5951912 w 7331857"/>
              <a:gd name="connsiteY116" fmla="*/ 1305098 h 1961803"/>
              <a:gd name="connsiteX117" fmla="*/ 6059978 w 7331857"/>
              <a:gd name="connsiteY117" fmla="*/ 1446414 h 1961803"/>
              <a:gd name="connsiteX118" fmla="*/ 6093229 w 7331857"/>
              <a:gd name="connsiteY118" fmla="*/ 1479665 h 1961803"/>
              <a:gd name="connsiteX119" fmla="*/ 6118167 w 7331857"/>
              <a:gd name="connsiteY119" fmla="*/ 1504603 h 1961803"/>
              <a:gd name="connsiteX120" fmla="*/ 6168043 w 7331857"/>
              <a:gd name="connsiteY120" fmla="*/ 1571105 h 1961803"/>
              <a:gd name="connsiteX121" fmla="*/ 6209607 w 7331857"/>
              <a:gd name="connsiteY121" fmla="*/ 1620982 h 1961803"/>
              <a:gd name="connsiteX122" fmla="*/ 6217920 w 7331857"/>
              <a:gd name="connsiteY122" fmla="*/ 1645920 h 1961803"/>
              <a:gd name="connsiteX123" fmla="*/ 6276109 w 7331857"/>
              <a:gd name="connsiteY123" fmla="*/ 1729047 h 1961803"/>
              <a:gd name="connsiteX124" fmla="*/ 6292734 w 7331857"/>
              <a:gd name="connsiteY124" fmla="*/ 1762298 h 1961803"/>
              <a:gd name="connsiteX125" fmla="*/ 6301047 w 7331857"/>
              <a:gd name="connsiteY125" fmla="*/ 1787236 h 1961803"/>
              <a:gd name="connsiteX126" fmla="*/ 6317672 w 7331857"/>
              <a:gd name="connsiteY126" fmla="*/ 1803862 h 1961803"/>
              <a:gd name="connsiteX127" fmla="*/ 6342611 w 7331857"/>
              <a:gd name="connsiteY127" fmla="*/ 1837113 h 1961803"/>
              <a:gd name="connsiteX128" fmla="*/ 6367549 w 7331857"/>
              <a:gd name="connsiteY128" fmla="*/ 1853738 h 1961803"/>
              <a:gd name="connsiteX129" fmla="*/ 6625243 w 7331857"/>
              <a:gd name="connsiteY129" fmla="*/ 1862051 h 1961803"/>
              <a:gd name="connsiteX130" fmla="*/ 6941127 w 7331857"/>
              <a:gd name="connsiteY130" fmla="*/ 1878676 h 1961803"/>
              <a:gd name="connsiteX131" fmla="*/ 7024254 w 7331857"/>
              <a:gd name="connsiteY131" fmla="*/ 1903614 h 1961803"/>
              <a:gd name="connsiteX132" fmla="*/ 7165571 w 7331857"/>
              <a:gd name="connsiteY132" fmla="*/ 1911927 h 1961803"/>
              <a:gd name="connsiteX133" fmla="*/ 7290261 w 7331857"/>
              <a:gd name="connsiteY133" fmla="*/ 1945178 h 1961803"/>
              <a:gd name="connsiteX134" fmla="*/ 7331825 w 7331857"/>
              <a:gd name="connsiteY13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38349 w 7331857"/>
              <a:gd name="connsiteY36" fmla="*/ 507076 h 1961803"/>
              <a:gd name="connsiteX37" fmla="*/ 1371600 w 7331857"/>
              <a:gd name="connsiteY37" fmla="*/ 590203 h 1961803"/>
              <a:gd name="connsiteX38" fmla="*/ 1379912 w 7331857"/>
              <a:gd name="connsiteY38" fmla="*/ 681643 h 1961803"/>
              <a:gd name="connsiteX39" fmla="*/ 1504603 w 7331857"/>
              <a:gd name="connsiteY39" fmla="*/ 798022 h 1961803"/>
              <a:gd name="connsiteX40" fmla="*/ 1554480 w 7331857"/>
              <a:gd name="connsiteY40" fmla="*/ 847898 h 1961803"/>
              <a:gd name="connsiteX41" fmla="*/ 1604356 w 7331857"/>
              <a:gd name="connsiteY41" fmla="*/ 947651 h 1961803"/>
              <a:gd name="connsiteX42" fmla="*/ 1629294 w 7331857"/>
              <a:gd name="connsiteY42" fmla="*/ 1105593 h 1961803"/>
              <a:gd name="connsiteX43" fmla="*/ 1654232 w 7331857"/>
              <a:gd name="connsiteY43" fmla="*/ 1180407 h 1961803"/>
              <a:gd name="connsiteX44" fmla="*/ 1687483 w 7331857"/>
              <a:gd name="connsiteY44" fmla="*/ 1238596 h 1961803"/>
              <a:gd name="connsiteX45" fmla="*/ 1737360 w 7331857"/>
              <a:gd name="connsiteY45" fmla="*/ 1305098 h 1961803"/>
              <a:gd name="connsiteX46" fmla="*/ 1795549 w 7331857"/>
              <a:gd name="connsiteY46" fmla="*/ 1371600 h 1961803"/>
              <a:gd name="connsiteX47" fmla="*/ 1837112 w 7331857"/>
              <a:gd name="connsiteY47" fmla="*/ 1404851 h 1961803"/>
              <a:gd name="connsiteX48" fmla="*/ 1911927 w 7331857"/>
              <a:gd name="connsiteY48" fmla="*/ 1471353 h 1961803"/>
              <a:gd name="connsiteX49" fmla="*/ 1953491 w 7331857"/>
              <a:gd name="connsiteY49" fmla="*/ 1521229 h 1961803"/>
              <a:gd name="connsiteX50" fmla="*/ 1986741 w 7331857"/>
              <a:gd name="connsiteY50" fmla="*/ 1596043 h 1961803"/>
              <a:gd name="connsiteX51" fmla="*/ 2485505 w 7331857"/>
              <a:gd name="connsiteY51" fmla="*/ 1886989 h 1961803"/>
              <a:gd name="connsiteX52" fmla="*/ 2588721 w 7331857"/>
              <a:gd name="connsiteY52" fmla="*/ 1932233 h 1961803"/>
              <a:gd name="connsiteX53" fmla="*/ 2693323 w 7331857"/>
              <a:gd name="connsiteY53" fmla="*/ 1853738 h 1961803"/>
              <a:gd name="connsiteX54" fmla="*/ 2889711 w 7331857"/>
              <a:gd name="connsiteY54" fmla="*/ 1847807 h 1961803"/>
              <a:gd name="connsiteX55" fmla="*/ 3167149 w 7331857"/>
              <a:gd name="connsiteY55" fmla="*/ 1845425 h 1961803"/>
              <a:gd name="connsiteX56" fmla="*/ 3300152 w 7331857"/>
              <a:gd name="connsiteY56" fmla="*/ 1812174 h 1961803"/>
              <a:gd name="connsiteX57" fmla="*/ 3333403 w 7331857"/>
              <a:gd name="connsiteY57" fmla="*/ 1778923 h 1961803"/>
              <a:gd name="connsiteX58" fmla="*/ 3366654 w 7331857"/>
              <a:gd name="connsiteY58" fmla="*/ 1695796 h 1961803"/>
              <a:gd name="connsiteX59" fmla="*/ 3416531 w 7331857"/>
              <a:gd name="connsiteY59" fmla="*/ 1662545 h 1961803"/>
              <a:gd name="connsiteX60" fmla="*/ 3483032 w 7331857"/>
              <a:gd name="connsiteY60" fmla="*/ 1612669 h 1961803"/>
              <a:gd name="connsiteX61" fmla="*/ 3566160 w 7331857"/>
              <a:gd name="connsiteY61" fmla="*/ 1562793 h 1961803"/>
              <a:gd name="connsiteX62" fmla="*/ 3674225 w 7331857"/>
              <a:gd name="connsiteY62" fmla="*/ 1504603 h 1961803"/>
              <a:gd name="connsiteX63" fmla="*/ 3732414 w 7331857"/>
              <a:gd name="connsiteY63" fmla="*/ 1471353 h 1961803"/>
              <a:gd name="connsiteX64" fmla="*/ 3823854 w 7331857"/>
              <a:gd name="connsiteY64" fmla="*/ 1413163 h 1961803"/>
              <a:gd name="connsiteX65" fmla="*/ 3882043 w 7331857"/>
              <a:gd name="connsiteY65" fmla="*/ 1330036 h 1961803"/>
              <a:gd name="connsiteX66" fmla="*/ 3923607 w 7331857"/>
              <a:gd name="connsiteY66" fmla="*/ 1221971 h 1961803"/>
              <a:gd name="connsiteX67" fmla="*/ 3940232 w 7331857"/>
              <a:gd name="connsiteY67" fmla="*/ 1147156 h 1961803"/>
              <a:gd name="connsiteX68" fmla="*/ 3965171 w 7331857"/>
              <a:gd name="connsiteY68" fmla="*/ 1088967 h 1961803"/>
              <a:gd name="connsiteX69" fmla="*/ 4015047 w 7331857"/>
              <a:gd name="connsiteY69" fmla="*/ 1030778 h 1961803"/>
              <a:gd name="connsiteX70" fmla="*/ 4064923 w 7331857"/>
              <a:gd name="connsiteY70" fmla="*/ 964276 h 1961803"/>
              <a:gd name="connsiteX71" fmla="*/ 4098174 w 7331857"/>
              <a:gd name="connsiteY71" fmla="*/ 889462 h 1961803"/>
              <a:gd name="connsiteX72" fmla="*/ 4114800 w 7331857"/>
              <a:gd name="connsiteY72" fmla="*/ 773083 h 1961803"/>
              <a:gd name="connsiteX73" fmla="*/ 4139738 w 7331857"/>
              <a:gd name="connsiteY73" fmla="*/ 698269 h 1961803"/>
              <a:gd name="connsiteX74" fmla="*/ 4189614 w 7331857"/>
              <a:gd name="connsiteY74" fmla="*/ 623454 h 1961803"/>
              <a:gd name="connsiteX75" fmla="*/ 4231178 w 7331857"/>
              <a:gd name="connsiteY75" fmla="*/ 598516 h 1961803"/>
              <a:gd name="connsiteX76" fmla="*/ 4272741 w 7331857"/>
              <a:gd name="connsiteY76" fmla="*/ 498763 h 1961803"/>
              <a:gd name="connsiteX77" fmla="*/ 4297680 w 7331857"/>
              <a:gd name="connsiteY77" fmla="*/ 448887 h 1961803"/>
              <a:gd name="connsiteX78" fmla="*/ 4363056 w 7331857"/>
              <a:gd name="connsiteY78" fmla="*/ 255097 h 1961803"/>
              <a:gd name="connsiteX79" fmla="*/ 4461639 w 7331857"/>
              <a:gd name="connsiteY79" fmla="*/ 288521 h 1961803"/>
              <a:gd name="connsiteX80" fmla="*/ 4566286 w 7331857"/>
              <a:gd name="connsiteY80" fmla="*/ 298132 h 1961803"/>
              <a:gd name="connsiteX81" fmla="*/ 4657682 w 7331857"/>
              <a:gd name="connsiteY81" fmla="*/ 294755 h 1961803"/>
              <a:gd name="connsiteX82" fmla="*/ 4788131 w 7331857"/>
              <a:gd name="connsiteY82" fmla="*/ 241069 h 1961803"/>
              <a:gd name="connsiteX83" fmla="*/ 4854632 w 7331857"/>
              <a:gd name="connsiteY83" fmla="*/ 191193 h 1961803"/>
              <a:gd name="connsiteX84" fmla="*/ 4929447 w 7331857"/>
              <a:gd name="connsiteY84" fmla="*/ 124691 h 1961803"/>
              <a:gd name="connsiteX85" fmla="*/ 4972223 w 7331857"/>
              <a:gd name="connsiteY85" fmla="*/ 55721 h 1961803"/>
              <a:gd name="connsiteX86" fmla="*/ 5045825 w 7331857"/>
              <a:gd name="connsiteY86" fmla="*/ 33251 h 1961803"/>
              <a:gd name="connsiteX87" fmla="*/ 5112327 w 7331857"/>
              <a:gd name="connsiteY87" fmla="*/ 8313 h 1961803"/>
              <a:gd name="connsiteX88" fmla="*/ 5137265 w 7331857"/>
              <a:gd name="connsiteY88" fmla="*/ 0 h 1961803"/>
              <a:gd name="connsiteX89" fmla="*/ 5228705 w 7331857"/>
              <a:gd name="connsiteY89" fmla="*/ 8313 h 1961803"/>
              <a:gd name="connsiteX90" fmla="*/ 5270269 w 7331857"/>
              <a:gd name="connsiteY90" fmla="*/ 49876 h 1961803"/>
              <a:gd name="connsiteX91" fmla="*/ 5336771 w 7331857"/>
              <a:gd name="connsiteY91" fmla="*/ 108065 h 1961803"/>
              <a:gd name="connsiteX92" fmla="*/ 5370021 w 7331857"/>
              <a:gd name="connsiteY92" fmla="*/ 149629 h 1961803"/>
              <a:gd name="connsiteX93" fmla="*/ 5419898 w 7331857"/>
              <a:gd name="connsiteY93" fmla="*/ 266007 h 1961803"/>
              <a:gd name="connsiteX94" fmla="*/ 5436523 w 7331857"/>
              <a:gd name="connsiteY94" fmla="*/ 299258 h 1961803"/>
              <a:gd name="connsiteX95" fmla="*/ 5444836 w 7331857"/>
              <a:gd name="connsiteY95" fmla="*/ 332509 h 1961803"/>
              <a:gd name="connsiteX96" fmla="*/ 5469774 w 7331857"/>
              <a:gd name="connsiteY96" fmla="*/ 365760 h 1961803"/>
              <a:gd name="connsiteX97" fmla="*/ 5511338 w 7331857"/>
              <a:gd name="connsiteY97" fmla="*/ 423949 h 1961803"/>
              <a:gd name="connsiteX98" fmla="*/ 5552901 w 7331857"/>
              <a:gd name="connsiteY98" fmla="*/ 498763 h 1961803"/>
              <a:gd name="connsiteX99" fmla="*/ 5569527 w 7331857"/>
              <a:gd name="connsiteY99" fmla="*/ 515389 h 1961803"/>
              <a:gd name="connsiteX100" fmla="*/ 5594465 w 7331857"/>
              <a:gd name="connsiteY100" fmla="*/ 573578 h 1961803"/>
              <a:gd name="connsiteX101" fmla="*/ 5619403 w 7331857"/>
              <a:gd name="connsiteY101" fmla="*/ 631767 h 1961803"/>
              <a:gd name="connsiteX102" fmla="*/ 5677592 w 7331857"/>
              <a:gd name="connsiteY102" fmla="*/ 731520 h 1961803"/>
              <a:gd name="connsiteX103" fmla="*/ 5685905 w 7331857"/>
              <a:gd name="connsiteY103" fmla="*/ 756458 h 1961803"/>
              <a:gd name="connsiteX104" fmla="*/ 5752407 w 7331857"/>
              <a:gd name="connsiteY104" fmla="*/ 864523 h 1961803"/>
              <a:gd name="connsiteX105" fmla="*/ 5769032 w 7331857"/>
              <a:gd name="connsiteY105" fmla="*/ 906087 h 1961803"/>
              <a:gd name="connsiteX106" fmla="*/ 5785658 w 7331857"/>
              <a:gd name="connsiteY106" fmla="*/ 931025 h 1961803"/>
              <a:gd name="connsiteX107" fmla="*/ 5810596 w 7331857"/>
              <a:gd name="connsiteY107" fmla="*/ 972589 h 1961803"/>
              <a:gd name="connsiteX108" fmla="*/ 5818909 w 7331857"/>
              <a:gd name="connsiteY108" fmla="*/ 1014153 h 1961803"/>
              <a:gd name="connsiteX109" fmla="*/ 5843847 w 7331857"/>
              <a:gd name="connsiteY109" fmla="*/ 1088967 h 1961803"/>
              <a:gd name="connsiteX110" fmla="*/ 5860472 w 7331857"/>
              <a:gd name="connsiteY110" fmla="*/ 1138843 h 1961803"/>
              <a:gd name="connsiteX111" fmla="*/ 5868785 w 7331857"/>
              <a:gd name="connsiteY111" fmla="*/ 1180407 h 1961803"/>
              <a:gd name="connsiteX112" fmla="*/ 5893723 w 7331857"/>
              <a:gd name="connsiteY112" fmla="*/ 1205345 h 1961803"/>
              <a:gd name="connsiteX113" fmla="*/ 5918661 w 7331857"/>
              <a:gd name="connsiteY113" fmla="*/ 1238596 h 1961803"/>
              <a:gd name="connsiteX114" fmla="*/ 5926974 w 7331857"/>
              <a:gd name="connsiteY114" fmla="*/ 1280160 h 1961803"/>
              <a:gd name="connsiteX115" fmla="*/ 5951912 w 7331857"/>
              <a:gd name="connsiteY115" fmla="*/ 1305098 h 1961803"/>
              <a:gd name="connsiteX116" fmla="*/ 6059978 w 7331857"/>
              <a:gd name="connsiteY116" fmla="*/ 1446414 h 1961803"/>
              <a:gd name="connsiteX117" fmla="*/ 6093229 w 7331857"/>
              <a:gd name="connsiteY117" fmla="*/ 1479665 h 1961803"/>
              <a:gd name="connsiteX118" fmla="*/ 6118167 w 7331857"/>
              <a:gd name="connsiteY118" fmla="*/ 1504603 h 1961803"/>
              <a:gd name="connsiteX119" fmla="*/ 6168043 w 7331857"/>
              <a:gd name="connsiteY119" fmla="*/ 1571105 h 1961803"/>
              <a:gd name="connsiteX120" fmla="*/ 6209607 w 7331857"/>
              <a:gd name="connsiteY120" fmla="*/ 1620982 h 1961803"/>
              <a:gd name="connsiteX121" fmla="*/ 6217920 w 7331857"/>
              <a:gd name="connsiteY121" fmla="*/ 1645920 h 1961803"/>
              <a:gd name="connsiteX122" fmla="*/ 6276109 w 7331857"/>
              <a:gd name="connsiteY122" fmla="*/ 1729047 h 1961803"/>
              <a:gd name="connsiteX123" fmla="*/ 6292734 w 7331857"/>
              <a:gd name="connsiteY123" fmla="*/ 1762298 h 1961803"/>
              <a:gd name="connsiteX124" fmla="*/ 6301047 w 7331857"/>
              <a:gd name="connsiteY124" fmla="*/ 1787236 h 1961803"/>
              <a:gd name="connsiteX125" fmla="*/ 6317672 w 7331857"/>
              <a:gd name="connsiteY125" fmla="*/ 1803862 h 1961803"/>
              <a:gd name="connsiteX126" fmla="*/ 6342611 w 7331857"/>
              <a:gd name="connsiteY126" fmla="*/ 1837113 h 1961803"/>
              <a:gd name="connsiteX127" fmla="*/ 6367549 w 7331857"/>
              <a:gd name="connsiteY127" fmla="*/ 1853738 h 1961803"/>
              <a:gd name="connsiteX128" fmla="*/ 6625243 w 7331857"/>
              <a:gd name="connsiteY128" fmla="*/ 1862051 h 1961803"/>
              <a:gd name="connsiteX129" fmla="*/ 6941127 w 7331857"/>
              <a:gd name="connsiteY129" fmla="*/ 1878676 h 1961803"/>
              <a:gd name="connsiteX130" fmla="*/ 7024254 w 7331857"/>
              <a:gd name="connsiteY130" fmla="*/ 1903614 h 1961803"/>
              <a:gd name="connsiteX131" fmla="*/ 7165571 w 7331857"/>
              <a:gd name="connsiteY131" fmla="*/ 1911927 h 1961803"/>
              <a:gd name="connsiteX132" fmla="*/ 7290261 w 7331857"/>
              <a:gd name="connsiteY132" fmla="*/ 1945178 h 1961803"/>
              <a:gd name="connsiteX133" fmla="*/ 7331825 w 7331857"/>
              <a:gd name="connsiteY13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71847 w 7331857"/>
              <a:gd name="connsiteY34" fmla="*/ 440574 h 1961803"/>
              <a:gd name="connsiteX35" fmla="*/ 1338349 w 7331857"/>
              <a:gd name="connsiteY35" fmla="*/ 507076 h 1961803"/>
              <a:gd name="connsiteX36" fmla="*/ 1371600 w 7331857"/>
              <a:gd name="connsiteY36" fmla="*/ 590203 h 1961803"/>
              <a:gd name="connsiteX37" fmla="*/ 1379912 w 7331857"/>
              <a:gd name="connsiteY37" fmla="*/ 681643 h 1961803"/>
              <a:gd name="connsiteX38" fmla="*/ 1504603 w 7331857"/>
              <a:gd name="connsiteY38" fmla="*/ 798022 h 1961803"/>
              <a:gd name="connsiteX39" fmla="*/ 1554480 w 7331857"/>
              <a:gd name="connsiteY39" fmla="*/ 847898 h 1961803"/>
              <a:gd name="connsiteX40" fmla="*/ 1604356 w 7331857"/>
              <a:gd name="connsiteY40" fmla="*/ 947651 h 1961803"/>
              <a:gd name="connsiteX41" fmla="*/ 1629294 w 7331857"/>
              <a:gd name="connsiteY41" fmla="*/ 1105593 h 1961803"/>
              <a:gd name="connsiteX42" fmla="*/ 1654232 w 7331857"/>
              <a:gd name="connsiteY42" fmla="*/ 1180407 h 1961803"/>
              <a:gd name="connsiteX43" fmla="*/ 1687483 w 7331857"/>
              <a:gd name="connsiteY43" fmla="*/ 1238596 h 1961803"/>
              <a:gd name="connsiteX44" fmla="*/ 1737360 w 7331857"/>
              <a:gd name="connsiteY44" fmla="*/ 1305098 h 1961803"/>
              <a:gd name="connsiteX45" fmla="*/ 1795549 w 7331857"/>
              <a:gd name="connsiteY45" fmla="*/ 1371600 h 1961803"/>
              <a:gd name="connsiteX46" fmla="*/ 1837112 w 7331857"/>
              <a:gd name="connsiteY46" fmla="*/ 1404851 h 1961803"/>
              <a:gd name="connsiteX47" fmla="*/ 1911927 w 7331857"/>
              <a:gd name="connsiteY47" fmla="*/ 1471353 h 1961803"/>
              <a:gd name="connsiteX48" fmla="*/ 1953491 w 7331857"/>
              <a:gd name="connsiteY48" fmla="*/ 1521229 h 1961803"/>
              <a:gd name="connsiteX49" fmla="*/ 1986741 w 7331857"/>
              <a:gd name="connsiteY49" fmla="*/ 1596043 h 1961803"/>
              <a:gd name="connsiteX50" fmla="*/ 2485505 w 7331857"/>
              <a:gd name="connsiteY50" fmla="*/ 1886989 h 1961803"/>
              <a:gd name="connsiteX51" fmla="*/ 2588721 w 7331857"/>
              <a:gd name="connsiteY51" fmla="*/ 1932233 h 1961803"/>
              <a:gd name="connsiteX52" fmla="*/ 2693323 w 7331857"/>
              <a:gd name="connsiteY52" fmla="*/ 1853738 h 1961803"/>
              <a:gd name="connsiteX53" fmla="*/ 2889711 w 7331857"/>
              <a:gd name="connsiteY53" fmla="*/ 1847807 h 1961803"/>
              <a:gd name="connsiteX54" fmla="*/ 3167149 w 7331857"/>
              <a:gd name="connsiteY54" fmla="*/ 1845425 h 1961803"/>
              <a:gd name="connsiteX55" fmla="*/ 3300152 w 7331857"/>
              <a:gd name="connsiteY55" fmla="*/ 1812174 h 1961803"/>
              <a:gd name="connsiteX56" fmla="*/ 3333403 w 7331857"/>
              <a:gd name="connsiteY56" fmla="*/ 1778923 h 1961803"/>
              <a:gd name="connsiteX57" fmla="*/ 3366654 w 7331857"/>
              <a:gd name="connsiteY57" fmla="*/ 1695796 h 1961803"/>
              <a:gd name="connsiteX58" fmla="*/ 3416531 w 7331857"/>
              <a:gd name="connsiteY58" fmla="*/ 1662545 h 1961803"/>
              <a:gd name="connsiteX59" fmla="*/ 3483032 w 7331857"/>
              <a:gd name="connsiteY59" fmla="*/ 1612669 h 1961803"/>
              <a:gd name="connsiteX60" fmla="*/ 3566160 w 7331857"/>
              <a:gd name="connsiteY60" fmla="*/ 1562793 h 1961803"/>
              <a:gd name="connsiteX61" fmla="*/ 3674225 w 7331857"/>
              <a:gd name="connsiteY61" fmla="*/ 1504603 h 1961803"/>
              <a:gd name="connsiteX62" fmla="*/ 3732414 w 7331857"/>
              <a:gd name="connsiteY62" fmla="*/ 1471353 h 1961803"/>
              <a:gd name="connsiteX63" fmla="*/ 3823854 w 7331857"/>
              <a:gd name="connsiteY63" fmla="*/ 1413163 h 1961803"/>
              <a:gd name="connsiteX64" fmla="*/ 3882043 w 7331857"/>
              <a:gd name="connsiteY64" fmla="*/ 1330036 h 1961803"/>
              <a:gd name="connsiteX65" fmla="*/ 3923607 w 7331857"/>
              <a:gd name="connsiteY65" fmla="*/ 1221971 h 1961803"/>
              <a:gd name="connsiteX66" fmla="*/ 3940232 w 7331857"/>
              <a:gd name="connsiteY66" fmla="*/ 1147156 h 1961803"/>
              <a:gd name="connsiteX67" fmla="*/ 3965171 w 7331857"/>
              <a:gd name="connsiteY67" fmla="*/ 1088967 h 1961803"/>
              <a:gd name="connsiteX68" fmla="*/ 4015047 w 7331857"/>
              <a:gd name="connsiteY68" fmla="*/ 1030778 h 1961803"/>
              <a:gd name="connsiteX69" fmla="*/ 4064923 w 7331857"/>
              <a:gd name="connsiteY69" fmla="*/ 964276 h 1961803"/>
              <a:gd name="connsiteX70" fmla="*/ 4098174 w 7331857"/>
              <a:gd name="connsiteY70" fmla="*/ 889462 h 1961803"/>
              <a:gd name="connsiteX71" fmla="*/ 4114800 w 7331857"/>
              <a:gd name="connsiteY71" fmla="*/ 773083 h 1961803"/>
              <a:gd name="connsiteX72" fmla="*/ 4139738 w 7331857"/>
              <a:gd name="connsiteY72" fmla="*/ 698269 h 1961803"/>
              <a:gd name="connsiteX73" fmla="*/ 4189614 w 7331857"/>
              <a:gd name="connsiteY73" fmla="*/ 623454 h 1961803"/>
              <a:gd name="connsiteX74" fmla="*/ 4231178 w 7331857"/>
              <a:gd name="connsiteY74" fmla="*/ 598516 h 1961803"/>
              <a:gd name="connsiteX75" fmla="*/ 4272741 w 7331857"/>
              <a:gd name="connsiteY75" fmla="*/ 498763 h 1961803"/>
              <a:gd name="connsiteX76" fmla="*/ 4297680 w 7331857"/>
              <a:gd name="connsiteY76" fmla="*/ 448887 h 1961803"/>
              <a:gd name="connsiteX77" fmla="*/ 4363056 w 7331857"/>
              <a:gd name="connsiteY77" fmla="*/ 255097 h 1961803"/>
              <a:gd name="connsiteX78" fmla="*/ 4461639 w 7331857"/>
              <a:gd name="connsiteY78" fmla="*/ 288521 h 1961803"/>
              <a:gd name="connsiteX79" fmla="*/ 4566286 w 7331857"/>
              <a:gd name="connsiteY79" fmla="*/ 298132 h 1961803"/>
              <a:gd name="connsiteX80" fmla="*/ 4657682 w 7331857"/>
              <a:gd name="connsiteY80" fmla="*/ 294755 h 1961803"/>
              <a:gd name="connsiteX81" fmla="*/ 4788131 w 7331857"/>
              <a:gd name="connsiteY81" fmla="*/ 241069 h 1961803"/>
              <a:gd name="connsiteX82" fmla="*/ 4854632 w 7331857"/>
              <a:gd name="connsiteY82" fmla="*/ 191193 h 1961803"/>
              <a:gd name="connsiteX83" fmla="*/ 4929447 w 7331857"/>
              <a:gd name="connsiteY83" fmla="*/ 124691 h 1961803"/>
              <a:gd name="connsiteX84" fmla="*/ 4972223 w 7331857"/>
              <a:gd name="connsiteY84" fmla="*/ 55721 h 1961803"/>
              <a:gd name="connsiteX85" fmla="*/ 5045825 w 7331857"/>
              <a:gd name="connsiteY85" fmla="*/ 33251 h 1961803"/>
              <a:gd name="connsiteX86" fmla="*/ 5112327 w 7331857"/>
              <a:gd name="connsiteY86" fmla="*/ 8313 h 1961803"/>
              <a:gd name="connsiteX87" fmla="*/ 5137265 w 7331857"/>
              <a:gd name="connsiteY87" fmla="*/ 0 h 1961803"/>
              <a:gd name="connsiteX88" fmla="*/ 5228705 w 7331857"/>
              <a:gd name="connsiteY88" fmla="*/ 8313 h 1961803"/>
              <a:gd name="connsiteX89" fmla="*/ 5270269 w 7331857"/>
              <a:gd name="connsiteY89" fmla="*/ 49876 h 1961803"/>
              <a:gd name="connsiteX90" fmla="*/ 5336771 w 7331857"/>
              <a:gd name="connsiteY90" fmla="*/ 108065 h 1961803"/>
              <a:gd name="connsiteX91" fmla="*/ 5370021 w 7331857"/>
              <a:gd name="connsiteY91" fmla="*/ 149629 h 1961803"/>
              <a:gd name="connsiteX92" fmla="*/ 5419898 w 7331857"/>
              <a:gd name="connsiteY92" fmla="*/ 266007 h 1961803"/>
              <a:gd name="connsiteX93" fmla="*/ 5436523 w 7331857"/>
              <a:gd name="connsiteY93" fmla="*/ 299258 h 1961803"/>
              <a:gd name="connsiteX94" fmla="*/ 5444836 w 7331857"/>
              <a:gd name="connsiteY94" fmla="*/ 332509 h 1961803"/>
              <a:gd name="connsiteX95" fmla="*/ 5469774 w 7331857"/>
              <a:gd name="connsiteY95" fmla="*/ 365760 h 1961803"/>
              <a:gd name="connsiteX96" fmla="*/ 5511338 w 7331857"/>
              <a:gd name="connsiteY96" fmla="*/ 423949 h 1961803"/>
              <a:gd name="connsiteX97" fmla="*/ 5552901 w 7331857"/>
              <a:gd name="connsiteY97" fmla="*/ 498763 h 1961803"/>
              <a:gd name="connsiteX98" fmla="*/ 5569527 w 7331857"/>
              <a:gd name="connsiteY98" fmla="*/ 515389 h 1961803"/>
              <a:gd name="connsiteX99" fmla="*/ 5594465 w 7331857"/>
              <a:gd name="connsiteY99" fmla="*/ 573578 h 1961803"/>
              <a:gd name="connsiteX100" fmla="*/ 5619403 w 7331857"/>
              <a:gd name="connsiteY100" fmla="*/ 631767 h 1961803"/>
              <a:gd name="connsiteX101" fmla="*/ 5677592 w 7331857"/>
              <a:gd name="connsiteY101" fmla="*/ 731520 h 1961803"/>
              <a:gd name="connsiteX102" fmla="*/ 5685905 w 7331857"/>
              <a:gd name="connsiteY102" fmla="*/ 756458 h 1961803"/>
              <a:gd name="connsiteX103" fmla="*/ 5752407 w 7331857"/>
              <a:gd name="connsiteY103" fmla="*/ 864523 h 1961803"/>
              <a:gd name="connsiteX104" fmla="*/ 5769032 w 7331857"/>
              <a:gd name="connsiteY104" fmla="*/ 906087 h 1961803"/>
              <a:gd name="connsiteX105" fmla="*/ 5785658 w 7331857"/>
              <a:gd name="connsiteY105" fmla="*/ 931025 h 1961803"/>
              <a:gd name="connsiteX106" fmla="*/ 5810596 w 7331857"/>
              <a:gd name="connsiteY106" fmla="*/ 972589 h 1961803"/>
              <a:gd name="connsiteX107" fmla="*/ 5818909 w 7331857"/>
              <a:gd name="connsiteY107" fmla="*/ 1014153 h 1961803"/>
              <a:gd name="connsiteX108" fmla="*/ 5843847 w 7331857"/>
              <a:gd name="connsiteY108" fmla="*/ 1088967 h 1961803"/>
              <a:gd name="connsiteX109" fmla="*/ 5860472 w 7331857"/>
              <a:gd name="connsiteY109" fmla="*/ 1138843 h 1961803"/>
              <a:gd name="connsiteX110" fmla="*/ 5868785 w 7331857"/>
              <a:gd name="connsiteY110" fmla="*/ 1180407 h 1961803"/>
              <a:gd name="connsiteX111" fmla="*/ 5893723 w 7331857"/>
              <a:gd name="connsiteY111" fmla="*/ 1205345 h 1961803"/>
              <a:gd name="connsiteX112" fmla="*/ 5918661 w 7331857"/>
              <a:gd name="connsiteY112" fmla="*/ 1238596 h 1961803"/>
              <a:gd name="connsiteX113" fmla="*/ 5926974 w 7331857"/>
              <a:gd name="connsiteY113" fmla="*/ 1280160 h 1961803"/>
              <a:gd name="connsiteX114" fmla="*/ 5951912 w 7331857"/>
              <a:gd name="connsiteY114" fmla="*/ 1305098 h 1961803"/>
              <a:gd name="connsiteX115" fmla="*/ 6059978 w 7331857"/>
              <a:gd name="connsiteY115" fmla="*/ 1446414 h 1961803"/>
              <a:gd name="connsiteX116" fmla="*/ 6093229 w 7331857"/>
              <a:gd name="connsiteY116" fmla="*/ 1479665 h 1961803"/>
              <a:gd name="connsiteX117" fmla="*/ 6118167 w 7331857"/>
              <a:gd name="connsiteY117" fmla="*/ 1504603 h 1961803"/>
              <a:gd name="connsiteX118" fmla="*/ 6168043 w 7331857"/>
              <a:gd name="connsiteY118" fmla="*/ 1571105 h 1961803"/>
              <a:gd name="connsiteX119" fmla="*/ 6209607 w 7331857"/>
              <a:gd name="connsiteY119" fmla="*/ 1620982 h 1961803"/>
              <a:gd name="connsiteX120" fmla="*/ 6217920 w 7331857"/>
              <a:gd name="connsiteY120" fmla="*/ 1645920 h 1961803"/>
              <a:gd name="connsiteX121" fmla="*/ 6276109 w 7331857"/>
              <a:gd name="connsiteY121" fmla="*/ 1729047 h 1961803"/>
              <a:gd name="connsiteX122" fmla="*/ 6292734 w 7331857"/>
              <a:gd name="connsiteY122" fmla="*/ 1762298 h 1961803"/>
              <a:gd name="connsiteX123" fmla="*/ 6301047 w 7331857"/>
              <a:gd name="connsiteY123" fmla="*/ 1787236 h 1961803"/>
              <a:gd name="connsiteX124" fmla="*/ 6317672 w 7331857"/>
              <a:gd name="connsiteY124" fmla="*/ 1803862 h 1961803"/>
              <a:gd name="connsiteX125" fmla="*/ 6342611 w 7331857"/>
              <a:gd name="connsiteY125" fmla="*/ 1837113 h 1961803"/>
              <a:gd name="connsiteX126" fmla="*/ 6367549 w 7331857"/>
              <a:gd name="connsiteY126" fmla="*/ 1853738 h 1961803"/>
              <a:gd name="connsiteX127" fmla="*/ 6625243 w 7331857"/>
              <a:gd name="connsiteY127" fmla="*/ 1862051 h 1961803"/>
              <a:gd name="connsiteX128" fmla="*/ 6941127 w 7331857"/>
              <a:gd name="connsiteY128" fmla="*/ 1878676 h 1961803"/>
              <a:gd name="connsiteX129" fmla="*/ 7024254 w 7331857"/>
              <a:gd name="connsiteY129" fmla="*/ 1903614 h 1961803"/>
              <a:gd name="connsiteX130" fmla="*/ 7165571 w 7331857"/>
              <a:gd name="connsiteY130" fmla="*/ 1911927 h 1961803"/>
              <a:gd name="connsiteX131" fmla="*/ 7290261 w 7331857"/>
              <a:gd name="connsiteY131" fmla="*/ 1945178 h 1961803"/>
              <a:gd name="connsiteX132" fmla="*/ 7331825 w 7331857"/>
              <a:gd name="connsiteY13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338349 w 7331857"/>
              <a:gd name="connsiteY34" fmla="*/ 507076 h 1961803"/>
              <a:gd name="connsiteX35" fmla="*/ 1371600 w 7331857"/>
              <a:gd name="connsiteY35" fmla="*/ 590203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135033 w 7331857"/>
              <a:gd name="connsiteY33" fmla="*/ 395417 h 1961803"/>
              <a:gd name="connsiteX34" fmla="*/ 1338349 w 7331857"/>
              <a:gd name="connsiteY34" fmla="*/ 507076 h 1961803"/>
              <a:gd name="connsiteX35" fmla="*/ 1371600 w 7331857"/>
              <a:gd name="connsiteY35" fmla="*/ 590203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135033 w 7331857"/>
              <a:gd name="connsiteY33" fmla="*/ 395417 h 1961803"/>
              <a:gd name="connsiteX34" fmla="*/ 1269293 w 7331857"/>
              <a:gd name="connsiteY34" fmla="*/ 478501 h 1961803"/>
              <a:gd name="connsiteX35" fmla="*/ 1371600 w 7331857"/>
              <a:gd name="connsiteY35" fmla="*/ 590203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135033 w 7331857"/>
              <a:gd name="connsiteY33" fmla="*/ 395417 h 1961803"/>
              <a:gd name="connsiteX34" fmla="*/ 1269293 w 7331857"/>
              <a:gd name="connsiteY34" fmla="*/ 478501 h 1961803"/>
              <a:gd name="connsiteX35" fmla="*/ 1335881 w 7331857"/>
              <a:gd name="connsiteY35" fmla="*/ 559247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16378 w 7331857"/>
              <a:gd name="connsiteY3" fmla="*/ 1687483 h 1961803"/>
              <a:gd name="connsiteX4" fmla="*/ 149629 w 7331857"/>
              <a:gd name="connsiteY4" fmla="*/ 1645920 h 1961803"/>
              <a:gd name="connsiteX5" fmla="*/ 157941 w 7331857"/>
              <a:gd name="connsiteY5" fmla="*/ 1620982 h 1961803"/>
              <a:gd name="connsiteX6" fmla="*/ 174567 w 7331857"/>
              <a:gd name="connsiteY6" fmla="*/ 1554480 h 1961803"/>
              <a:gd name="connsiteX7" fmla="*/ 191192 w 7331857"/>
              <a:gd name="connsiteY7" fmla="*/ 1504603 h 1961803"/>
              <a:gd name="connsiteX8" fmla="*/ 216131 w 7331857"/>
              <a:gd name="connsiteY8" fmla="*/ 1446414 h 1961803"/>
              <a:gd name="connsiteX9" fmla="*/ 241069 w 7331857"/>
              <a:gd name="connsiteY9" fmla="*/ 1396538 h 1961803"/>
              <a:gd name="connsiteX10" fmla="*/ 266007 w 7331857"/>
              <a:gd name="connsiteY10" fmla="*/ 1354974 h 1961803"/>
              <a:gd name="connsiteX11" fmla="*/ 274320 w 7331857"/>
              <a:gd name="connsiteY11" fmla="*/ 1313411 h 1961803"/>
              <a:gd name="connsiteX12" fmla="*/ 290945 w 7331857"/>
              <a:gd name="connsiteY12" fmla="*/ 1263534 h 1961803"/>
              <a:gd name="connsiteX13" fmla="*/ 299258 w 7331857"/>
              <a:gd name="connsiteY13" fmla="*/ 1230283 h 1961803"/>
              <a:gd name="connsiteX14" fmla="*/ 324196 w 7331857"/>
              <a:gd name="connsiteY14" fmla="*/ 1155469 h 1961803"/>
              <a:gd name="connsiteX15" fmla="*/ 349134 w 7331857"/>
              <a:gd name="connsiteY15" fmla="*/ 1097280 h 1961803"/>
              <a:gd name="connsiteX16" fmla="*/ 374072 w 7331857"/>
              <a:gd name="connsiteY16" fmla="*/ 980902 h 1961803"/>
              <a:gd name="connsiteX17" fmla="*/ 382385 w 7331857"/>
              <a:gd name="connsiteY17" fmla="*/ 955963 h 1961803"/>
              <a:gd name="connsiteX18" fmla="*/ 399011 w 7331857"/>
              <a:gd name="connsiteY18" fmla="*/ 931025 h 1961803"/>
              <a:gd name="connsiteX19" fmla="*/ 440574 w 7331857"/>
              <a:gd name="connsiteY19" fmla="*/ 839585 h 1961803"/>
              <a:gd name="connsiteX20" fmla="*/ 473825 w 7331857"/>
              <a:gd name="connsiteY20" fmla="*/ 781396 h 1961803"/>
              <a:gd name="connsiteX21" fmla="*/ 482138 w 7331857"/>
              <a:gd name="connsiteY21" fmla="*/ 748145 h 1961803"/>
              <a:gd name="connsiteX22" fmla="*/ 498763 w 7331857"/>
              <a:gd name="connsiteY22" fmla="*/ 723207 h 1961803"/>
              <a:gd name="connsiteX23" fmla="*/ 515389 w 7331857"/>
              <a:gd name="connsiteY23" fmla="*/ 689956 h 1961803"/>
              <a:gd name="connsiteX24" fmla="*/ 548640 w 7331857"/>
              <a:gd name="connsiteY24" fmla="*/ 648393 h 1961803"/>
              <a:gd name="connsiteX25" fmla="*/ 556952 w 7331857"/>
              <a:gd name="connsiteY25" fmla="*/ 623454 h 1961803"/>
              <a:gd name="connsiteX26" fmla="*/ 640080 w 7331857"/>
              <a:gd name="connsiteY26" fmla="*/ 590203 h 1961803"/>
              <a:gd name="connsiteX27" fmla="*/ 723207 w 7331857"/>
              <a:gd name="connsiteY27" fmla="*/ 540327 h 1961803"/>
              <a:gd name="connsiteX28" fmla="*/ 731520 w 7331857"/>
              <a:gd name="connsiteY28" fmla="*/ 515389 h 1961803"/>
              <a:gd name="connsiteX29" fmla="*/ 814647 w 7331857"/>
              <a:gd name="connsiteY29" fmla="*/ 448887 h 1961803"/>
              <a:gd name="connsiteX30" fmla="*/ 839585 w 7331857"/>
              <a:gd name="connsiteY30" fmla="*/ 440574 h 1961803"/>
              <a:gd name="connsiteX31" fmla="*/ 897774 w 7331857"/>
              <a:gd name="connsiteY31" fmla="*/ 415636 h 1961803"/>
              <a:gd name="connsiteX32" fmla="*/ 1135033 w 7331857"/>
              <a:gd name="connsiteY32" fmla="*/ 395417 h 1961803"/>
              <a:gd name="connsiteX33" fmla="*/ 1269293 w 7331857"/>
              <a:gd name="connsiteY33" fmla="*/ 478501 h 1961803"/>
              <a:gd name="connsiteX34" fmla="*/ 1335881 w 7331857"/>
              <a:gd name="connsiteY34" fmla="*/ 559247 h 1961803"/>
              <a:gd name="connsiteX35" fmla="*/ 1379912 w 7331857"/>
              <a:gd name="connsiteY35" fmla="*/ 681643 h 1961803"/>
              <a:gd name="connsiteX36" fmla="*/ 1504603 w 7331857"/>
              <a:gd name="connsiteY36" fmla="*/ 798022 h 1961803"/>
              <a:gd name="connsiteX37" fmla="*/ 1554480 w 7331857"/>
              <a:gd name="connsiteY37" fmla="*/ 847898 h 1961803"/>
              <a:gd name="connsiteX38" fmla="*/ 1604356 w 7331857"/>
              <a:gd name="connsiteY38" fmla="*/ 947651 h 1961803"/>
              <a:gd name="connsiteX39" fmla="*/ 1629294 w 7331857"/>
              <a:gd name="connsiteY39" fmla="*/ 1105593 h 1961803"/>
              <a:gd name="connsiteX40" fmla="*/ 1654232 w 7331857"/>
              <a:gd name="connsiteY40" fmla="*/ 1180407 h 1961803"/>
              <a:gd name="connsiteX41" fmla="*/ 1687483 w 7331857"/>
              <a:gd name="connsiteY41" fmla="*/ 1238596 h 1961803"/>
              <a:gd name="connsiteX42" fmla="*/ 1737360 w 7331857"/>
              <a:gd name="connsiteY42" fmla="*/ 1305098 h 1961803"/>
              <a:gd name="connsiteX43" fmla="*/ 1795549 w 7331857"/>
              <a:gd name="connsiteY43" fmla="*/ 1371600 h 1961803"/>
              <a:gd name="connsiteX44" fmla="*/ 1837112 w 7331857"/>
              <a:gd name="connsiteY44" fmla="*/ 1404851 h 1961803"/>
              <a:gd name="connsiteX45" fmla="*/ 1911927 w 7331857"/>
              <a:gd name="connsiteY45" fmla="*/ 1471353 h 1961803"/>
              <a:gd name="connsiteX46" fmla="*/ 1953491 w 7331857"/>
              <a:gd name="connsiteY46" fmla="*/ 1521229 h 1961803"/>
              <a:gd name="connsiteX47" fmla="*/ 1986741 w 7331857"/>
              <a:gd name="connsiteY47" fmla="*/ 1596043 h 1961803"/>
              <a:gd name="connsiteX48" fmla="*/ 2485505 w 7331857"/>
              <a:gd name="connsiteY48" fmla="*/ 1886989 h 1961803"/>
              <a:gd name="connsiteX49" fmla="*/ 2588721 w 7331857"/>
              <a:gd name="connsiteY49" fmla="*/ 1932233 h 1961803"/>
              <a:gd name="connsiteX50" fmla="*/ 2693323 w 7331857"/>
              <a:gd name="connsiteY50" fmla="*/ 1853738 h 1961803"/>
              <a:gd name="connsiteX51" fmla="*/ 2889711 w 7331857"/>
              <a:gd name="connsiteY51" fmla="*/ 1847807 h 1961803"/>
              <a:gd name="connsiteX52" fmla="*/ 3167149 w 7331857"/>
              <a:gd name="connsiteY52" fmla="*/ 1845425 h 1961803"/>
              <a:gd name="connsiteX53" fmla="*/ 3300152 w 7331857"/>
              <a:gd name="connsiteY53" fmla="*/ 1812174 h 1961803"/>
              <a:gd name="connsiteX54" fmla="*/ 3333403 w 7331857"/>
              <a:gd name="connsiteY54" fmla="*/ 1778923 h 1961803"/>
              <a:gd name="connsiteX55" fmla="*/ 3366654 w 7331857"/>
              <a:gd name="connsiteY55" fmla="*/ 1695796 h 1961803"/>
              <a:gd name="connsiteX56" fmla="*/ 3416531 w 7331857"/>
              <a:gd name="connsiteY56" fmla="*/ 1662545 h 1961803"/>
              <a:gd name="connsiteX57" fmla="*/ 3483032 w 7331857"/>
              <a:gd name="connsiteY57" fmla="*/ 1612669 h 1961803"/>
              <a:gd name="connsiteX58" fmla="*/ 3566160 w 7331857"/>
              <a:gd name="connsiteY58" fmla="*/ 1562793 h 1961803"/>
              <a:gd name="connsiteX59" fmla="*/ 3674225 w 7331857"/>
              <a:gd name="connsiteY59" fmla="*/ 1504603 h 1961803"/>
              <a:gd name="connsiteX60" fmla="*/ 3732414 w 7331857"/>
              <a:gd name="connsiteY60" fmla="*/ 1471353 h 1961803"/>
              <a:gd name="connsiteX61" fmla="*/ 3823854 w 7331857"/>
              <a:gd name="connsiteY61" fmla="*/ 1413163 h 1961803"/>
              <a:gd name="connsiteX62" fmla="*/ 3882043 w 7331857"/>
              <a:gd name="connsiteY62" fmla="*/ 1330036 h 1961803"/>
              <a:gd name="connsiteX63" fmla="*/ 3923607 w 7331857"/>
              <a:gd name="connsiteY63" fmla="*/ 1221971 h 1961803"/>
              <a:gd name="connsiteX64" fmla="*/ 3940232 w 7331857"/>
              <a:gd name="connsiteY64" fmla="*/ 1147156 h 1961803"/>
              <a:gd name="connsiteX65" fmla="*/ 3965171 w 7331857"/>
              <a:gd name="connsiteY65" fmla="*/ 1088967 h 1961803"/>
              <a:gd name="connsiteX66" fmla="*/ 4015047 w 7331857"/>
              <a:gd name="connsiteY66" fmla="*/ 1030778 h 1961803"/>
              <a:gd name="connsiteX67" fmla="*/ 4064923 w 7331857"/>
              <a:gd name="connsiteY67" fmla="*/ 964276 h 1961803"/>
              <a:gd name="connsiteX68" fmla="*/ 4098174 w 7331857"/>
              <a:gd name="connsiteY68" fmla="*/ 889462 h 1961803"/>
              <a:gd name="connsiteX69" fmla="*/ 4114800 w 7331857"/>
              <a:gd name="connsiteY69" fmla="*/ 773083 h 1961803"/>
              <a:gd name="connsiteX70" fmla="*/ 4139738 w 7331857"/>
              <a:gd name="connsiteY70" fmla="*/ 698269 h 1961803"/>
              <a:gd name="connsiteX71" fmla="*/ 4189614 w 7331857"/>
              <a:gd name="connsiteY71" fmla="*/ 623454 h 1961803"/>
              <a:gd name="connsiteX72" fmla="*/ 4231178 w 7331857"/>
              <a:gd name="connsiteY72" fmla="*/ 598516 h 1961803"/>
              <a:gd name="connsiteX73" fmla="*/ 4272741 w 7331857"/>
              <a:gd name="connsiteY73" fmla="*/ 498763 h 1961803"/>
              <a:gd name="connsiteX74" fmla="*/ 4297680 w 7331857"/>
              <a:gd name="connsiteY74" fmla="*/ 448887 h 1961803"/>
              <a:gd name="connsiteX75" fmla="*/ 4363056 w 7331857"/>
              <a:gd name="connsiteY75" fmla="*/ 255097 h 1961803"/>
              <a:gd name="connsiteX76" fmla="*/ 4461639 w 7331857"/>
              <a:gd name="connsiteY76" fmla="*/ 288521 h 1961803"/>
              <a:gd name="connsiteX77" fmla="*/ 4566286 w 7331857"/>
              <a:gd name="connsiteY77" fmla="*/ 298132 h 1961803"/>
              <a:gd name="connsiteX78" fmla="*/ 4657682 w 7331857"/>
              <a:gd name="connsiteY78" fmla="*/ 294755 h 1961803"/>
              <a:gd name="connsiteX79" fmla="*/ 4788131 w 7331857"/>
              <a:gd name="connsiteY79" fmla="*/ 241069 h 1961803"/>
              <a:gd name="connsiteX80" fmla="*/ 4854632 w 7331857"/>
              <a:gd name="connsiteY80" fmla="*/ 191193 h 1961803"/>
              <a:gd name="connsiteX81" fmla="*/ 4929447 w 7331857"/>
              <a:gd name="connsiteY81" fmla="*/ 124691 h 1961803"/>
              <a:gd name="connsiteX82" fmla="*/ 4972223 w 7331857"/>
              <a:gd name="connsiteY82" fmla="*/ 55721 h 1961803"/>
              <a:gd name="connsiteX83" fmla="*/ 5045825 w 7331857"/>
              <a:gd name="connsiteY83" fmla="*/ 33251 h 1961803"/>
              <a:gd name="connsiteX84" fmla="*/ 5112327 w 7331857"/>
              <a:gd name="connsiteY84" fmla="*/ 8313 h 1961803"/>
              <a:gd name="connsiteX85" fmla="*/ 5137265 w 7331857"/>
              <a:gd name="connsiteY85" fmla="*/ 0 h 1961803"/>
              <a:gd name="connsiteX86" fmla="*/ 5228705 w 7331857"/>
              <a:gd name="connsiteY86" fmla="*/ 8313 h 1961803"/>
              <a:gd name="connsiteX87" fmla="*/ 5270269 w 7331857"/>
              <a:gd name="connsiteY87" fmla="*/ 49876 h 1961803"/>
              <a:gd name="connsiteX88" fmla="*/ 5336771 w 7331857"/>
              <a:gd name="connsiteY88" fmla="*/ 108065 h 1961803"/>
              <a:gd name="connsiteX89" fmla="*/ 5370021 w 7331857"/>
              <a:gd name="connsiteY89" fmla="*/ 149629 h 1961803"/>
              <a:gd name="connsiteX90" fmla="*/ 5419898 w 7331857"/>
              <a:gd name="connsiteY90" fmla="*/ 266007 h 1961803"/>
              <a:gd name="connsiteX91" fmla="*/ 5436523 w 7331857"/>
              <a:gd name="connsiteY91" fmla="*/ 299258 h 1961803"/>
              <a:gd name="connsiteX92" fmla="*/ 5444836 w 7331857"/>
              <a:gd name="connsiteY92" fmla="*/ 332509 h 1961803"/>
              <a:gd name="connsiteX93" fmla="*/ 5469774 w 7331857"/>
              <a:gd name="connsiteY93" fmla="*/ 365760 h 1961803"/>
              <a:gd name="connsiteX94" fmla="*/ 5511338 w 7331857"/>
              <a:gd name="connsiteY94" fmla="*/ 423949 h 1961803"/>
              <a:gd name="connsiteX95" fmla="*/ 5552901 w 7331857"/>
              <a:gd name="connsiteY95" fmla="*/ 498763 h 1961803"/>
              <a:gd name="connsiteX96" fmla="*/ 5569527 w 7331857"/>
              <a:gd name="connsiteY96" fmla="*/ 515389 h 1961803"/>
              <a:gd name="connsiteX97" fmla="*/ 5594465 w 7331857"/>
              <a:gd name="connsiteY97" fmla="*/ 573578 h 1961803"/>
              <a:gd name="connsiteX98" fmla="*/ 5619403 w 7331857"/>
              <a:gd name="connsiteY98" fmla="*/ 631767 h 1961803"/>
              <a:gd name="connsiteX99" fmla="*/ 5677592 w 7331857"/>
              <a:gd name="connsiteY99" fmla="*/ 731520 h 1961803"/>
              <a:gd name="connsiteX100" fmla="*/ 5685905 w 7331857"/>
              <a:gd name="connsiteY100" fmla="*/ 756458 h 1961803"/>
              <a:gd name="connsiteX101" fmla="*/ 5752407 w 7331857"/>
              <a:gd name="connsiteY101" fmla="*/ 864523 h 1961803"/>
              <a:gd name="connsiteX102" fmla="*/ 5769032 w 7331857"/>
              <a:gd name="connsiteY102" fmla="*/ 906087 h 1961803"/>
              <a:gd name="connsiteX103" fmla="*/ 5785658 w 7331857"/>
              <a:gd name="connsiteY103" fmla="*/ 931025 h 1961803"/>
              <a:gd name="connsiteX104" fmla="*/ 5810596 w 7331857"/>
              <a:gd name="connsiteY104" fmla="*/ 972589 h 1961803"/>
              <a:gd name="connsiteX105" fmla="*/ 5818909 w 7331857"/>
              <a:gd name="connsiteY105" fmla="*/ 1014153 h 1961803"/>
              <a:gd name="connsiteX106" fmla="*/ 5843847 w 7331857"/>
              <a:gd name="connsiteY106" fmla="*/ 1088967 h 1961803"/>
              <a:gd name="connsiteX107" fmla="*/ 5860472 w 7331857"/>
              <a:gd name="connsiteY107" fmla="*/ 1138843 h 1961803"/>
              <a:gd name="connsiteX108" fmla="*/ 5868785 w 7331857"/>
              <a:gd name="connsiteY108" fmla="*/ 1180407 h 1961803"/>
              <a:gd name="connsiteX109" fmla="*/ 5893723 w 7331857"/>
              <a:gd name="connsiteY109" fmla="*/ 1205345 h 1961803"/>
              <a:gd name="connsiteX110" fmla="*/ 5918661 w 7331857"/>
              <a:gd name="connsiteY110" fmla="*/ 1238596 h 1961803"/>
              <a:gd name="connsiteX111" fmla="*/ 5926974 w 7331857"/>
              <a:gd name="connsiteY111" fmla="*/ 1280160 h 1961803"/>
              <a:gd name="connsiteX112" fmla="*/ 5951912 w 7331857"/>
              <a:gd name="connsiteY112" fmla="*/ 1305098 h 1961803"/>
              <a:gd name="connsiteX113" fmla="*/ 6059978 w 7331857"/>
              <a:gd name="connsiteY113" fmla="*/ 1446414 h 1961803"/>
              <a:gd name="connsiteX114" fmla="*/ 6093229 w 7331857"/>
              <a:gd name="connsiteY114" fmla="*/ 1479665 h 1961803"/>
              <a:gd name="connsiteX115" fmla="*/ 6118167 w 7331857"/>
              <a:gd name="connsiteY115" fmla="*/ 1504603 h 1961803"/>
              <a:gd name="connsiteX116" fmla="*/ 6168043 w 7331857"/>
              <a:gd name="connsiteY116" fmla="*/ 1571105 h 1961803"/>
              <a:gd name="connsiteX117" fmla="*/ 6209607 w 7331857"/>
              <a:gd name="connsiteY117" fmla="*/ 1620982 h 1961803"/>
              <a:gd name="connsiteX118" fmla="*/ 6217920 w 7331857"/>
              <a:gd name="connsiteY118" fmla="*/ 1645920 h 1961803"/>
              <a:gd name="connsiteX119" fmla="*/ 6276109 w 7331857"/>
              <a:gd name="connsiteY119" fmla="*/ 1729047 h 1961803"/>
              <a:gd name="connsiteX120" fmla="*/ 6292734 w 7331857"/>
              <a:gd name="connsiteY120" fmla="*/ 1762298 h 1961803"/>
              <a:gd name="connsiteX121" fmla="*/ 6301047 w 7331857"/>
              <a:gd name="connsiteY121" fmla="*/ 1787236 h 1961803"/>
              <a:gd name="connsiteX122" fmla="*/ 6317672 w 7331857"/>
              <a:gd name="connsiteY122" fmla="*/ 1803862 h 1961803"/>
              <a:gd name="connsiteX123" fmla="*/ 6342611 w 7331857"/>
              <a:gd name="connsiteY123" fmla="*/ 1837113 h 1961803"/>
              <a:gd name="connsiteX124" fmla="*/ 6367549 w 7331857"/>
              <a:gd name="connsiteY124" fmla="*/ 1853738 h 1961803"/>
              <a:gd name="connsiteX125" fmla="*/ 6625243 w 7331857"/>
              <a:gd name="connsiteY125" fmla="*/ 1862051 h 1961803"/>
              <a:gd name="connsiteX126" fmla="*/ 6941127 w 7331857"/>
              <a:gd name="connsiteY126" fmla="*/ 1878676 h 1961803"/>
              <a:gd name="connsiteX127" fmla="*/ 7024254 w 7331857"/>
              <a:gd name="connsiteY127" fmla="*/ 1903614 h 1961803"/>
              <a:gd name="connsiteX128" fmla="*/ 7165571 w 7331857"/>
              <a:gd name="connsiteY128" fmla="*/ 1911927 h 1961803"/>
              <a:gd name="connsiteX129" fmla="*/ 7290261 w 7331857"/>
              <a:gd name="connsiteY129" fmla="*/ 1945178 h 1961803"/>
              <a:gd name="connsiteX130" fmla="*/ 7331825 w 7331857"/>
              <a:gd name="connsiteY130"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57941 w 7331857"/>
              <a:gd name="connsiteY4" fmla="*/ 1620982 h 1961803"/>
              <a:gd name="connsiteX5" fmla="*/ 174567 w 7331857"/>
              <a:gd name="connsiteY5" fmla="*/ 1554480 h 1961803"/>
              <a:gd name="connsiteX6" fmla="*/ 191192 w 7331857"/>
              <a:gd name="connsiteY6" fmla="*/ 1504603 h 1961803"/>
              <a:gd name="connsiteX7" fmla="*/ 216131 w 7331857"/>
              <a:gd name="connsiteY7" fmla="*/ 1446414 h 1961803"/>
              <a:gd name="connsiteX8" fmla="*/ 241069 w 7331857"/>
              <a:gd name="connsiteY8" fmla="*/ 1396538 h 1961803"/>
              <a:gd name="connsiteX9" fmla="*/ 266007 w 7331857"/>
              <a:gd name="connsiteY9" fmla="*/ 1354974 h 1961803"/>
              <a:gd name="connsiteX10" fmla="*/ 274320 w 7331857"/>
              <a:gd name="connsiteY10" fmla="*/ 1313411 h 1961803"/>
              <a:gd name="connsiteX11" fmla="*/ 290945 w 7331857"/>
              <a:gd name="connsiteY11" fmla="*/ 1263534 h 1961803"/>
              <a:gd name="connsiteX12" fmla="*/ 299258 w 7331857"/>
              <a:gd name="connsiteY12" fmla="*/ 1230283 h 1961803"/>
              <a:gd name="connsiteX13" fmla="*/ 324196 w 7331857"/>
              <a:gd name="connsiteY13" fmla="*/ 1155469 h 1961803"/>
              <a:gd name="connsiteX14" fmla="*/ 349134 w 7331857"/>
              <a:gd name="connsiteY14" fmla="*/ 1097280 h 1961803"/>
              <a:gd name="connsiteX15" fmla="*/ 374072 w 7331857"/>
              <a:gd name="connsiteY15" fmla="*/ 980902 h 1961803"/>
              <a:gd name="connsiteX16" fmla="*/ 382385 w 7331857"/>
              <a:gd name="connsiteY16" fmla="*/ 955963 h 1961803"/>
              <a:gd name="connsiteX17" fmla="*/ 399011 w 7331857"/>
              <a:gd name="connsiteY17" fmla="*/ 931025 h 1961803"/>
              <a:gd name="connsiteX18" fmla="*/ 440574 w 7331857"/>
              <a:gd name="connsiteY18" fmla="*/ 839585 h 1961803"/>
              <a:gd name="connsiteX19" fmla="*/ 473825 w 7331857"/>
              <a:gd name="connsiteY19" fmla="*/ 781396 h 1961803"/>
              <a:gd name="connsiteX20" fmla="*/ 482138 w 7331857"/>
              <a:gd name="connsiteY20" fmla="*/ 748145 h 1961803"/>
              <a:gd name="connsiteX21" fmla="*/ 498763 w 7331857"/>
              <a:gd name="connsiteY21" fmla="*/ 723207 h 1961803"/>
              <a:gd name="connsiteX22" fmla="*/ 515389 w 7331857"/>
              <a:gd name="connsiteY22" fmla="*/ 689956 h 1961803"/>
              <a:gd name="connsiteX23" fmla="*/ 548640 w 7331857"/>
              <a:gd name="connsiteY23" fmla="*/ 648393 h 1961803"/>
              <a:gd name="connsiteX24" fmla="*/ 556952 w 7331857"/>
              <a:gd name="connsiteY24" fmla="*/ 623454 h 1961803"/>
              <a:gd name="connsiteX25" fmla="*/ 640080 w 7331857"/>
              <a:gd name="connsiteY25" fmla="*/ 590203 h 1961803"/>
              <a:gd name="connsiteX26" fmla="*/ 723207 w 7331857"/>
              <a:gd name="connsiteY26" fmla="*/ 540327 h 1961803"/>
              <a:gd name="connsiteX27" fmla="*/ 731520 w 7331857"/>
              <a:gd name="connsiteY27" fmla="*/ 515389 h 1961803"/>
              <a:gd name="connsiteX28" fmla="*/ 814647 w 7331857"/>
              <a:gd name="connsiteY28" fmla="*/ 448887 h 1961803"/>
              <a:gd name="connsiteX29" fmla="*/ 839585 w 7331857"/>
              <a:gd name="connsiteY29" fmla="*/ 440574 h 1961803"/>
              <a:gd name="connsiteX30" fmla="*/ 897774 w 7331857"/>
              <a:gd name="connsiteY30" fmla="*/ 415636 h 1961803"/>
              <a:gd name="connsiteX31" fmla="*/ 1135033 w 7331857"/>
              <a:gd name="connsiteY31" fmla="*/ 395417 h 1961803"/>
              <a:gd name="connsiteX32" fmla="*/ 1269293 w 7331857"/>
              <a:gd name="connsiteY32" fmla="*/ 478501 h 1961803"/>
              <a:gd name="connsiteX33" fmla="*/ 1335881 w 7331857"/>
              <a:gd name="connsiteY33" fmla="*/ 559247 h 1961803"/>
              <a:gd name="connsiteX34" fmla="*/ 1379912 w 7331857"/>
              <a:gd name="connsiteY34" fmla="*/ 681643 h 1961803"/>
              <a:gd name="connsiteX35" fmla="*/ 1504603 w 7331857"/>
              <a:gd name="connsiteY35" fmla="*/ 798022 h 1961803"/>
              <a:gd name="connsiteX36" fmla="*/ 1554480 w 7331857"/>
              <a:gd name="connsiteY36" fmla="*/ 847898 h 1961803"/>
              <a:gd name="connsiteX37" fmla="*/ 1604356 w 7331857"/>
              <a:gd name="connsiteY37" fmla="*/ 947651 h 1961803"/>
              <a:gd name="connsiteX38" fmla="*/ 1629294 w 7331857"/>
              <a:gd name="connsiteY38" fmla="*/ 1105593 h 1961803"/>
              <a:gd name="connsiteX39" fmla="*/ 1654232 w 7331857"/>
              <a:gd name="connsiteY39" fmla="*/ 1180407 h 1961803"/>
              <a:gd name="connsiteX40" fmla="*/ 1687483 w 7331857"/>
              <a:gd name="connsiteY40" fmla="*/ 1238596 h 1961803"/>
              <a:gd name="connsiteX41" fmla="*/ 1737360 w 7331857"/>
              <a:gd name="connsiteY41" fmla="*/ 1305098 h 1961803"/>
              <a:gd name="connsiteX42" fmla="*/ 1795549 w 7331857"/>
              <a:gd name="connsiteY42" fmla="*/ 1371600 h 1961803"/>
              <a:gd name="connsiteX43" fmla="*/ 1837112 w 7331857"/>
              <a:gd name="connsiteY43" fmla="*/ 1404851 h 1961803"/>
              <a:gd name="connsiteX44" fmla="*/ 1911927 w 7331857"/>
              <a:gd name="connsiteY44" fmla="*/ 1471353 h 1961803"/>
              <a:gd name="connsiteX45" fmla="*/ 1953491 w 7331857"/>
              <a:gd name="connsiteY45" fmla="*/ 1521229 h 1961803"/>
              <a:gd name="connsiteX46" fmla="*/ 1986741 w 7331857"/>
              <a:gd name="connsiteY46" fmla="*/ 1596043 h 1961803"/>
              <a:gd name="connsiteX47" fmla="*/ 2485505 w 7331857"/>
              <a:gd name="connsiteY47" fmla="*/ 1886989 h 1961803"/>
              <a:gd name="connsiteX48" fmla="*/ 2588721 w 7331857"/>
              <a:gd name="connsiteY48" fmla="*/ 1932233 h 1961803"/>
              <a:gd name="connsiteX49" fmla="*/ 2693323 w 7331857"/>
              <a:gd name="connsiteY49" fmla="*/ 1853738 h 1961803"/>
              <a:gd name="connsiteX50" fmla="*/ 2889711 w 7331857"/>
              <a:gd name="connsiteY50" fmla="*/ 1847807 h 1961803"/>
              <a:gd name="connsiteX51" fmla="*/ 3167149 w 7331857"/>
              <a:gd name="connsiteY51" fmla="*/ 1845425 h 1961803"/>
              <a:gd name="connsiteX52" fmla="*/ 3300152 w 7331857"/>
              <a:gd name="connsiteY52" fmla="*/ 1812174 h 1961803"/>
              <a:gd name="connsiteX53" fmla="*/ 3333403 w 7331857"/>
              <a:gd name="connsiteY53" fmla="*/ 1778923 h 1961803"/>
              <a:gd name="connsiteX54" fmla="*/ 3366654 w 7331857"/>
              <a:gd name="connsiteY54" fmla="*/ 1695796 h 1961803"/>
              <a:gd name="connsiteX55" fmla="*/ 3416531 w 7331857"/>
              <a:gd name="connsiteY55" fmla="*/ 1662545 h 1961803"/>
              <a:gd name="connsiteX56" fmla="*/ 3483032 w 7331857"/>
              <a:gd name="connsiteY56" fmla="*/ 1612669 h 1961803"/>
              <a:gd name="connsiteX57" fmla="*/ 3566160 w 7331857"/>
              <a:gd name="connsiteY57" fmla="*/ 1562793 h 1961803"/>
              <a:gd name="connsiteX58" fmla="*/ 3674225 w 7331857"/>
              <a:gd name="connsiteY58" fmla="*/ 1504603 h 1961803"/>
              <a:gd name="connsiteX59" fmla="*/ 3732414 w 7331857"/>
              <a:gd name="connsiteY59" fmla="*/ 1471353 h 1961803"/>
              <a:gd name="connsiteX60" fmla="*/ 3823854 w 7331857"/>
              <a:gd name="connsiteY60" fmla="*/ 1413163 h 1961803"/>
              <a:gd name="connsiteX61" fmla="*/ 3882043 w 7331857"/>
              <a:gd name="connsiteY61" fmla="*/ 1330036 h 1961803"/>
              <a:gd name="connsiteX62" fmla="*/ 3923607 w 7331857"/>
              <a:gd name="connsiteY62" fmla="*/ 1221971 h 1961803"/>
              <a:gd name="connsiteX63" fmla="*/ 3940232 w 7331857"/>
              <a:gd name="connsiteY63" fmla="*/ 1147156 h 1961803"/>
              <a:gd name="connsiteX64" fmla="*/ 3965171 w 7331857"/>
              <a:gd name="connsiteY64" fmla="*/ 1088967 h 1961803"/>
              <a:gd name="connsiteX65" fmla="*/ 4015047 w 7331857"/>
              <a:gd name="connsiteY65" fmla="*/ 1030778 h 1961803"/>
              <a:gd name="connsiteX66" fmla="*/ 4064923 w 7331857"/>
              <a:gd name="connsiteY66" fmla="*/ 964276 h 1961803"/>
              <a:gd name="connsiteX67" fmla="*/ 4098174 w 7331857"/>
              <a:gd name="connsiteY67" fmla="*/ 889462 h 1961803"/>
              <a:gd name="connsiteX68" fmla="*/ 4114800 w 7331857"/>
              <a:gd name="connsiteY68" fmla="*/ 773083 h 1961803"/>
              <a:gd name="connsiteX69" fmla="*/ 4139738 w 7331857"/>
              <a:gd name="connsiteY69" fmla="*/ 698269 h 1961803"/>
              <a:gd name="connsiteX70" fmla="*/ 4189614 w 7331857"/>
              <a:gd name="connsiteY70" fmla="*/ 623454 h 1961803"/>
              <a:gd name="connsiteX71" fmla="*/ 4231178 w 7331857"/>
              <a:gd name="connsiteY71" fmla="*/ 598516 h 1961803"/>
              <a:gd name="connsiteX72" fmla="*/ 4272741 w 7331857"/>
              <a:gd name="connsiteY72" fmla="*/ 498763 h 1961803"/>
              <a:gd name="connsiteX73" fmla="*/ 4297680 w 7331857"/>
              <a:gd name="connsiteY73" fmla="*/ 448887 h 1961803"/>
              <a:gd name="connsiteX74" fmla="*/ 4363056 w 7331857"/>
              <a:gd name="connsiteY74" fmla="*/ 255097 h 1961803"/>
              <a:gd name="connsiteX75" fmla="*/ 4461639 w 7331857"/>
              <a:gd name="connsiteY75" fmla="*/ 288521 h 1961803"/>
              <a:gd name="connsiteX76" fmla="*/ 4566286 w 7331857"/>
              <a:gd name="connsiteY76" fmla="*/ 298132 h 1961803"/>
              <a:gd name="connsiteX77" fmla="*/ 4657682 w 7331857"/>
              <a:gd name="connsiteY77" fmla="*/ 294755 h 1961803"/>
              <a:gd name="connsiteX78" fmla="*/ 4788131 w 7331857"/>
              <a:gd name="connsiteY78" fmla="*/ 241069 h 1961803"/>
              <a:gd name="connsiteX79" fmla="*/ 4854632 w 7331857"/>
              <a:gd name="connsiteY79" fmla="*/ 191193 h 1961803"/>
              <a:gd name="connsiteX80" fmla="*/ 4929447 w 7331857"/>
              <a:gd name="connsiteY80" fmla="*/ 124691 h 1961803"/>
              <a:gd name="connsiteX81" fmla="*/ 4972223 w 7331857"/>
              <a:gd name="connsiteY81" fmla="*/ 55721 h 1961803"/>
              <a:gd name="connsiteX82" fmla="*/ 5045825 w 7331857"/>
              <a:gd name="connsiteY82" fmla="*/ 33251 h 1961803"/>
              <a:gd name="connsiteX83" fmla="*/ 5112327 w 7331857"/>
              <a:gd name="connsiteY83" fmla="*/ 8313 h 1961803"/>
              <a:gd name="connsiteX84" fmla="*/ 5137265 w 7331857"/>
              <a:gd name="connsiteY84" fmla="*/ 0 h 1961803"/>
              <a:gd name="connsiteX85" fmla="*/ 5228705 w 7331857"/>
              <a:gd name="connsiteY85" fmla="*/ 8313 h 1961803"/>
              <a:gd name="connsiteX86" fmla="*/ 5270269 w 7331857"/>
              <a:gd name="connsiteY86" fmla="*/ 49876 h 1961803"/>
              <a:gd name="connsiteX87" fmla="*/ 5336771 w 7331857"/>
              <a:gd name="connsiteY87" fmla="*/ 108065 h 1961803"/>
              <a:gd name="connsiteX88" fmla="*/ 5370021 w 7331857"/>
              <a:gd name="connsiteY88" fmla="*/ 149629 h 1961803"/>
              <a:gd name="connsiteX89" fmla="*/ 5419898 w 7331857"/>
              <a:gd name="connsiteY89" fmla="*/ 266007 h 1961803"/>
              <a:gd name="connsiteX90" fmla="*/ 5436523 w 7331857"/>
              <a:gd name="connsiteY90" fmla="*/ 299258 h 1961803"/>
              <a:gd name="connsiteX91" fmla="*/ 5444836 w 7331857"/>
              <a:gd name="connsiteY91" fmla="*/ 332509 h 1961803"/>
              <a:gd name="connsiteX92" fmla="*/ 5469774 w 7331857"/>
              <a:gd name="connsiteY92" fmla="*/ 365760 h 1961803"/>
              <a:gd name="connsiteX93" fmla="*/ 5511338 w 7331857"/>
              <a:gd name="connsiteY93" fmla="*/ 423949 h 1961803"/>
              <a:gd name="connsiteX94" fmla="*/ 5552901 w 7331857"/>
              <a:gd name="connsiteY94" fmla="*/ 498763 h 1961803"/>
              <a:gd name="connsiteX95" fmla="*/ 5569527 w 7331857"/>
              <a:gd name="connsiteY95" fmla="*/ 515389 h 1961803"/>
              <a:gd name="connsiteX96" fmla="*/ 5594465 w 7331857"/>
              <a:gd name="connsiteY96" fmla="*/ 573578 h 1961803"/>
              <a:gd name="connsiteX97" fmla="*/ 5619403 w 7331857"/>
              <a:gd name="connsiteY97" fmla="*/ 631767 h 1961803"/>
              <a:gd name="connsiteX98" fmla="*/ 5677592 w 7331857"/>
              <a:gd name="connsiteY98" fmla="*/ 731520 h 1961803"/>
              <a:gd name="connsiteX99" fmla="*/ 5685905 w 7331857"/>
              <a:gd name="connsiteY99" fmla="*/ 756458 h 1961803"/>
              <a:gd name="connsiteX100" fmla="*/ 5752407 w 7331857"/>
              <a:gd name="connsiteY100" fmla="*/ 864523 h 1961803"/>
              <a:gd name="connsiteX101" fmla="*/ 5769032 w 7331857"/>
              <a:gd name="connsiteY101" fmla="*/ 906087 h 1961803"/>
              <a:gd name="connsiteX102" fmla="*/ 5785658 w 7331857"/>
              <a:gd name="connsiteY102" fmla="*/ 931025 h 1961803"/>
              <a:gd name="connsiteX103" fmla="*/ 5810596 w 7331857"/>
              <a:gd name="connsiteY103" fmla="*/ 972589 h 1961803"/>
              <a:gd name="connsiteX104" fmla="*/ 5818909 w 7331857"/>
              <a:gd name="connsiteY104" fmla="*/ 1014153 h 1961803"/>
              <a:gd name="connsiteX105" fmla="*/ 5843847 w 7331857"/>
              <a:gd name="connsiteY105" fmla="*/ 1088967 h 1961803"/>
              <a:gd name="connsiteX106" fmla="*/ 5860472 w 7331857"/>
              <a:gd name="connsiteY106" fmla="*/ 1138843 h 1961803"/>
              <a:gd name="connsiteX107" fmla="*/ 5868785 w 7331857"/>
              <a:gd name="connsiteY107" fmla="*/ 1180407 h 1961803"/>
              <a:gd name="connsiteX108" fmla="*/ 5893723 w 7331857"/>
              <a:gd name="connsiteY108" fmla="*/ 1205345 h 1961803"/>
              <a:gd name="connsiteX109" fmla="*/ 5918661 w 7331857"/>
              <a:gd name="connsiteY109" fmla="*/ 1238596 h 1961803"/>
              <a:gd name="connsiteX110" fmla="*/ 5926974 w 7331857"/>
              <a:gd name="connsiteY110" fmla="*/ 1280160 h 1961803"/>
              <a:gd name="connsiteX111" fmla="*/ 5951912 w 7331857"/>
              <a:gd name="connsiteY111" fmla="*/ 1305098 h 1961803"/>
              <a:gd name="connsiteX112" fmla="*/ 6059978 w 7331857"/>
              <a:gd name="connsiteY112" fmla="*/ 1446414 h 1961803"/>
              <a:gd name="connsiteX113" fmla="*/ 6093229 w 7331857"/>
              <a:gd name="connsiteY113" fmla="*/ 1479665 h 1961803"/>
              <a:gd name="connsiteX114" fmla="*/ 6118167 w 7331857"/>
              <a:gd name="connsiteY114" fmla="*/ 1504603 h 1961803"/>
              <a:gd name="connsiteX115" fmla="*/ 6168043 w 7331857"/>
              <a:gd name="connsiteY115" fmla="*/ 1571105 h 1961803"/>
              <a:gd name="connsiteX116" fmla="*/ 6209607 w 7331857"/>
              <a:gd name="connsiteY116" fmla="*/ 1620982 h 1961803"/>
              <a:gd name="connsiteX117" fmla="*/ 6217920 w 7331857"/>
              <a:gd name="connsiteY117" fmla="*/ 1645920 h 1961803"/>
              <a:gd name="connsiteX118" fmla="*/ 6276109 w 7331857"/>
              <a:gd name="connsiteY118" fmla="*/ 1729047 h 1961803"/>
              <a:gd name="connsiteX119" fmla="*/ 6292734 w 7331857"/>
              <a:gd name="connsiteY119" fmla="*/ 1762298 h 1961803"/>
              <a:gd name="connsiteX120" fmla="*/ 6301047 w 7331857"/>
              <a:gd name="connsiteY120" fmla="*/ 1787236 h 1961803"/>
              <a:gd name="connsiteX121" fmla="*/ 6317672 w 7331857"/>
              <a:gd name="connsiteY121" fmla="*/ 1803862 h 1961803"/>
              <a:gd name="connsiteX122" fmla="*/ 6342611 w 7331857"/>
              <a:gd name="connsiteY122" fmla="*/ 1837113 h 1961803"/>
              <a:gd name="connsiteX123" fmla="*/ 6367549 w 7331857"/>
              <a:gd name="connsiteY123" fmla="*/ 1853738 h 1961803"/>
              <a:gd name="connsiteX124" fmla="*/ 6625243 w 7331857"/>
              <a:gd name="connsiteY124" fmla="*/ 1862051 h 1961803"/>
              <a:gd name="connsiteX125" fmla="*/ 6941127 w 7331857"/>
              <a:gd name="connsiteY125" fmla="*/ 1878676 h 1961803"/>
              <a:gd name="connsiteX126" fmla="*/ 7024254 w 7331857"/>
              <a:gd name="connsiteY126" fmla="*/ 1903614 h 1961803"/>
              <a:gd name="connsiteX127" fmla="*/ 7165571 w 7331857"/>
              <a:gd name="connsiteY127" fmla="*/ 1911927 h 1961803"/>
              <a:gd name="connsiteX128" fmla="*/ 7290261 w 7331857"/>
              <a:gd name="connsiteY128" fmla="*/ 1945178 h 1961803"/>
              <a:gd name="connsiteX129" fmla="*/ 7331825 w 7331857"/>
              <a:gd name="connsiteY129"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191192 w 7331857"/>
              <a:gd name="connsiteY5" fmla="*/ 1504603 h 1961803"/>
              <a:gd name="connsiteX6" fmla="*/ 216131 w 7331857"/>
              <a:gd name="connsiteY6" fmla="*/ 1446414 h 1961803"/>
              <a:gd name="connsiteX7" fmla="*/ 241069 w 7331857"/>
              <a:gd name="connsiteY7" fmla="*/ 1396538 h 1961803"/>
              <a:gd name="connsiteX8" fmla="*/ 266007 w 7331857"/>
              <a:gd name="connsiteY8" fmla="*/ 1354974 h 1961803"/>
              <a:gd name="connsiteX9" fmla="*/ 274320 w 7331857"/>
              <a:gd name="connsiteY9" fmla="*/ 1313411 h 1961803"/>
              <a:gd name="connsiteX10" fmla="*/ 290945 w 7331857"/>
              <a:gd name="connsiteY10" fmla="*/ 1263534 h 1961803"/>
              <a:gd name="connsiteX11" fmla="*/ 299258 w 7331857"/>
              <a:gd name="connsiteY11" fmla="*/ 1230283 h 1961803"/>
              <a:gd name="connsiteX12" fmla="*/ 324196 w 7331857"/>
              <a:gd name="connsiteY12" fmla="*/ 1155469 h 1961803"/>
              <a:gd name="connsiteX13" fmla="*/ 349134 w 7331857"/>
              <a:gd name="connsiteY13" fmla="*/ 1097280 h 1961803"/>
              <a:gd name="connsiteX14" fmla="*/ 374072 w 7331857"/>
              <a:gd name="connsiteY14" fmla="*/ 980902 h 1961803"/>
              <a:gd name="connsiteX15" fmla="*/ 382385 w 7331857"/>
              <a:gd name="connsiteY15" fmla="*/ 955963 h 1961803"/>
              <a:gd name="connsiteX16" fmla="*/ 399011 w 7331857"/>
              <a:gd name="connsiteY16" fmla="*/ 931025 h 1961803"/>
              <a:gd name="connsiteX17" fmla="*/ 440574 w 7331857"/>
              <a:gd name="connsiteY17" fmla="*/ 839585 h 1961803"/>
              <a:gd name="connsiteX18" fmla="*/ 473825 w 7331857"/>
              <a:gd name="connsiteY18" fmla="*/ 781396 h 1961803"/>
              <a:gd name="connsiteX19" fmla="*/ 482138 w 7331857"/>
              <a:gd name="connsiteY19" fmla="*/ 748145 h 1961803"/>
              <a:gd name="connsiteX20" fmla="*/ 498763 w 7331857"/>
              <a:gd name="connsiteY20" fmla="*/ 723207 h 1961803"/>
              <a:gd name="connsiteX21" fmla="*/ 515389 w 7331857"/>
              <a:gd name="connsiteY21" fmla="*/ 689956 h 1961803"/>
              <a:gd name="connsiteX22" fmla="*/ 548640 w 7331857"/>
              <a:gd name="connsiteY22" fmla="*/ 648393 h 1961803"/>
              <a:gd name="connsiteX23" fmla="*/ 556952 w 7331857"/>
              <a:gd name="connsiteY23" fmla="*/ 623454 h 1961803"/>
              <a:gd name="connsiteX24" fmla="*/ 640080 w 7331857"/>
              <a:gd name="connsiteY24" fmla="*/ 590203 h 1961803"/>
              <a:gd name="connsiteX25" fmla="*/ 723207 w 7331857"/>
              <a:gd name="connsiteY25" fmla="*/ 540327 h 1961803"/>
              <a:gd name="connsiteX26" fmla="*/ 731520 w 7331857"/>
              <a:gd name="connsiteY26" fmla="*/ 515389 h 1961803"/>
              <a:gd name="connsiteX27" fmla="*/ 814647 w 7331857"/>
              <a:gd name="connsiteY27" fmla="*/ 448887 h 1961803"/>
              <a:gd name="connsiteX28" fmla="*/ 839585 w 7331857"/>
              <a:gd name="connsiteY28" fmla="*/ 440574 h 1961803"/>
              <a:gd name="connsiteX29" fmla="*/ 897774 w 7331857"/>
              <a:gd name="connsiteY29" fmla="*/ 415636 h 1961803"/>
              <a:gd name="connsiteX30" fmla="*/ 1135033 w 7331857"/>
              <a:gd name="connsiteY30" fmla="*/ 395417 h 1961803"/>
              <a:gd name="connsiteX31" fmla="*/ 1269293 w 7331857"/>
              <a:gd name="connsiteY31" fmla="*/ 478501 h 1961803"/>
              <a:gd name="connsiteX32" fmla="*/ 1335881 w 7331857"/>
              <a:gd name="connsiteY32" fmla="*/ 559247 h 1961803"/>
              <a:gd name="connsiteX33" fmla="*/ 1379912 w 7331857"/>
              <a:gd name="connsiteY33" fmla="*/ 681643 h 1961803"/>
              <a:gd name="connsiteX34" fmla="*/ 1504603 w 7331857"/>
              <a:gd name="connsiteY34" fmla="*/ 798022 h 1961803"/>
              <a:gd name="connsiteX35" fmla="*/ 1554480 w 7331857"/>
              <a:gd name="connsiteY35" fmla="*/ 847898 h 1961803"/>
              <a:gd name="connsiteX36" fmla="*/ 1604356 w 7331857"/>
              <a:gd name="connsiteY36" fmla="*/ 947651 h 1961803"/>
              <a:gd name="connsiteX37" fmla="*/ 1629294 w 7331857"/>
              <a:gd name="connsiteY37" fmla="*/ 1105593 h 1961803"/>
              <a:gd name="connsiteX38" fmla="*/ 1654232 w 7331857"/>
              <a:gd name="connsiteY38" fmla="*/ 1180407 h 1961803"/>
              <a:gd name="connsiteX39" fmla="*/ 1687483 w 7331857"/>
              <a:gd name="connsiteY39" fmla="*/ 1238596 h 1961803"/>
              <a:gd name="connsiteX40" fmla="*/ 1737360 w 7331857"/>
              <a:gd name="connsiteY40" fmla="*/ 1305098 h 1961803"/>
              <a:gd name="connsiteX41" fmla="*/ 1795549 w 7331857"/>
              <a:gd name="connsiteY41" fmla="*/ 1371600 h 1961803"/>
              <a:gd name="connsiteX42" fmla="*/ 1837112 w 7331857"/>
              <a:gd name="connsiteY42" fmla="*/ 1404851 h 1961803"/>
              <a:gd name="connsiteX43" fmla="*/ 1911927 w 7331857"/>
              <a:gd name="connsiteY43" fmla="*/ 1471353 h 1961803"/>
              <a:gd name="connsiteX44" fmla="*/ 1953491 w 7331857"/>
              <a:gd name="connsiteY44" fmla="*/ 1521229 h 1961803"/>
              <a:gd name="connsiteX45" fmla="*/ 1986741 w 7331857"/>
              <a:gd name="connsiteY45" fmla="*/ 1596043 h 1961803"/>
              <a:gd name="connsiteX46" fmla="*/ 2485505 w 7331857"/>
              <a:gd name="connsiteY46" fmla="*/ 1886989 h 1961803"/>
              <a:gd name="connsiteX47" fmla="*/ 2588721 w 7331857"/>
              <a:gd name="connsiteY47" fmla="*/ 1932233 h 1961803"/>
              <a:gd name="connsiteX48" fmla="*/ 2693323 w 7331857"/>
              <a:gd name="connsiteY48" fmla="*/ 1853738 h 1961803"/>
              <a:gd name="connsiteX49" fmla="*/ 2889711 w 7331857"/>
              <a:gd name="connsiteY49" fmla="*/ 1847807 h 1961803"/>
              <a:gd name="connsiteX50" fmla="*/ 3167149 w 7331857"/>
              <a:gd name="connsiteY50" fmla="*/ 1845425 h 1961803"/>
              <a:gd name="connsiteX51" fmla="*/ 3300152 w 7331857"/>
              <a:gd name="connsiteY51" fmla="*/ 1812174 h 1961803"/>
              <a:gd name="connsiteX52" fmla="*/ 3333403 w 7331857"/>
              <a:gd name="connsiteY52" fmla="*/ 1778923 h 1961803"/>
              <a:gd name="connsiteX53" fmla="*/ 3366654 w 7331857"/>
              <a:gd name="connsiteY53" fmla="*/ 1695796 h 1961803"/>
              <a:gd name="connsiteX54" fmla="*/ 3416531 w 7331857"/>
              <a:gd name="connsiteY54" fmla="*/ 1662545 h 1961803"/>
              <a:gd name="connsiteX55" fmla="*/ 3483032 w 7331857"/>
              <a:gd name="connsiteY55" fmla="*/ 1612669 h 1961803"/>
              <a:gd name="connsiteX56" fmla="*/ 3566160 w 7331857"/>
              <a:gd name="connsiteY56" fmla="*/ 1562793 h 1961803"/>
              <a:gd name="connsiteX57" fmla="*/ 3674225 w 7331857"/>
              <a:gd name="connsiteY57" fmla="*/ 1504603 h 1961803"/>
              <a:gd name="connsiteX58" fmla="*/ 3732414 w 7331857"/>
              <a:gd name="connsiteY58" fmla="*/ 1471353 h 1961803"/>
              <a:gd name="connsiteX59" fmla="*/ 3823854 w 7331857"/>
              <a:gd name="connsiteY59" fmla="*/ 1413163 h 1961803"/>
              <a:gd name="connsiteX60" fmla="*/ 3882043 w 7331857"/>
              <a:gd name="connsiteY60" fmla="*/ 1330036 h 1961803"/>
              <a:gd name="connsiteX61" fmla="*/ 3923607 w 7331857"/>
              <a:gd name="connsiteY61" fmla="*/ 1221971 h 1961803"/>
              <a:gd name="connsiteX62" fmla="*/ 3940232 w 7331857"/>
              <a:gd name="connsiteY62" fmla="*/ 1147156 h 1961803"/>
              <a:gd name="connsiteX63" fmla="*/ 3965171 w 7331857"/>
              <a:gd name="connsiteY63" fmla="*/ 1088967 h 1961803"/>
              <a:gd name="connsiteX64" fmla="*/ 4015047 w 7331857"/>
              <a:gd name="connsiteY64" fmla="*/ 1030778 h 1961803"/>
              <a:gd name="connsiteX65" fmla="*/ 4064923 w 7331857"/>
              <a:gd name="connsiteY65" fmla="*/ 964276 h 1961803"/>
              <a:gd name="connsiteX66" fmla="*/ 4098174 w 7331857"/>
              <a:gd name="connsiteY66" fmla="*/ 889462 h 1961803"/>
              <a:gd name="connsiteX67" fmla="*/ 4114800 w 7331857"/>
              <a:gd name="connsiteY67" fmla="*/ 773083 h 1961803"/>
              <a:gd name="connsiteX68" fmla="*/ 4139738 w 7331857"/>
              <a:gd name="connsiteY68" fmla="*/ 698269 h 1961803"/>
              <a:gd name="connsiteX69" fmla="*/ 4189614 w 7331857"/>
              <a:gd name="connsiteY69" fmla="*/ 623454 h 1961803"/>
              <a:gd name="connsiteX70" fmla="*/ 4231178 w 7331857"/>
              <a:gd name="connsiteY70" fmla="*/ 598516 h 1961803"/>
              <a:gd name="connsiteX71" fmla="*/ 4272741 w 7331857"/>
              <a:gd name="connsiteY71" fmla="*/ 498763 h 1961803"/>
              <a:gd name="connsiteX72" fmla="*/ 4297680 w 7331857"/>
              <a:gd name="connsiteY72" fmla="*/ 448887 h 1961803"/>
              <a:gd name="connsiteX73" fmla="*/ 4363056 w 7331857"/>
              <a:gd name="connsiteY73" fmla="*/ 255097 h 1961803"/>
              <a:gd name="connsiteX74" fmla="*/ 4461639 w 7331857"/>
              <a:gd name="connsiteY74" fmla="*/ 288521 h 1961803"/>
              <a:gd name="connsiteX75" fmla="*/ 4566286 w 7331857"/>
              <a:gd name="connsiteY75" fmla="*/ 298132 h 1961803"/>
              <a:gd name="connsiteX76" fmla="*/ 4657682 w 7331857"/>
              <a:gd name="connsiteY76" fmla="*/ 294755 h 1961803"/>
              <a:gd name="connsiteX77" fmla="*/ 4788131 w 7331857"/>
              <a:gd name="connsiteY77" fmla="*/ 241069 h 1961803"/>
              <a:gd name="connsiteX78" fmla="*/ 4854632 w 7331857"/>
              <a:gd name="connsiteY78" fmla="*/ 191193 h 1961803"/>
              <a:gd name="connsiteX79" fmla="*/ 4929447 w 7331857"/>
              <a:gd name="connsiteY79" fmla="*/ 124691 h 1961803"/>
              <a:gd name="connsiteX80" fmla="*/ 4972223 w 7331857"/>
              <a:gd name="connsiteY80" fmla="*/ 55721 h 1961803"/>
              <a:gd name="connsiteX81" fmla="*/ 5045825 w 7331857"/>
              <a:gd name="connsiteY81" fmla="*/ 33251 h 1961803"/>
              <a:gd name="connsiteX82" fmla="*/ 5112327 w 7331857"/>
              <a:gd name="connsiteY82" fmla="*/ 8313 h 1961803"/>
              <a:gd name="connsiteX83" fmla="*/ 5137265 w 7331857"/>
              <a:gd name="connsiteY83" fmla="*/ 0 h 1961803"/>
              <a:gd name="connsiteX84" fmla="*/ 5228705 w 7331857"/>
              <a:gd name="connsiteY84" fmla="*/ 8313 h 1961803"/>
              <a:gd name="connsiteX85" fmla="*/ 5270269 w 7331857"/>
              <a:gd name="connsiteY85" fmla="*/ 49876 h 1961803"/>
              <a:gd name="connsiteX86" fmla="*/ 5336771 w 7331857"/>
              <a:gd name="connsiteY86" fmla="*/ 108065 h 1961803"/>
              <a:gd name="connsiteX87" fmla="*/ 5370021 w 7331857"/>
              <a:gd name="connsiteY87" fmla="*/ 149629 h 1961803"/>
              <a:gd name="connsiteX88" fmla="*/ 5419898 w 7331857"/>
              <a:gd name="connsiteY88" fmla="*/ 266007 h 1961803"/>
              <a:gd name="connsiteX89" fmla="*/ 5436523 w 7331857"/>
              <a:gd name="connsiteY89" fmla="*/ 299258 h 1961803"/>
              <a:gd name="connsiteX90" fmla="*/ 5444836 w 7331857"/>
              <a:gd name="connsiteY90" fmla="*/ 332509 h 1961803"/>
              <a:gd name="connsiteX91" fmla="*/ 5469774 w 7331857"/>
              <a:gd name="connsiteY91" fmla="*/ 365760 h 1961803"/>
              <a:gd name="connsiteX92" fmla="*/ 5511338 w 7331857"/>
              <a:gd name="connsiteY92" fmla="*/ 423949 h 1961803"/>
              <a:gd name="connsiteX93" fmla="*/ 5552901 w 7331857"/>
              <a:gd name="connsiteY93" fmla="*/ 498763 h 1961803"/>
              <a:gd name="connsiteX94" fmla="*/ 5569527 w 7331857"/>
              <a:gd name="connsiteY94" fmla="*/ 515389 h 1961803"/>
              <a:gd name="connsiteX95" fmla="*/ 5594465 w 7331857"/>
              <a:gd name="connsiteY95" fmla="*/ 573578 h 1961803"/>
              <a:gd name="connsiteX96" fmla="*/ 5619403 w 7331857"/>
              <a:gd name="connsiteY96" fmla="*/ 631767 h 1961803"/>
              <a:gd name="connsiteX97" fmla="*/ 5677592 w 7331857"/>
              <a:gd name="connsiteY97" fmla="*/ 731520 h 1961803"/>
              <a:gd name="connsiteX98" fmla="*/ 5685905 w 7331857"/>
              <a:gd name="connsiteY98" fmla="*/ 756458 h 1961803"/>
              <a:gd name="connsiteX99" fmla="*/ 5752407 w 7331857"/>
              <a:gd name="connsiteY99" fmla="*/ 864523 h 1961803"/>
              <a:gd name="connsiteX100" fmla="*/ 5769032 w 7331857"/>
              <a:gd name="connsiteY100" fmla="*/ 906087 h 1961803"/>
              <a:gd name="connsiteX101" fmla="*/ 5785658 w 7331857"/>
              <a:gd name="connsiteY101" fmla="*/ 931025 h 1961803"/>
              <a:gd name="connsiteX102" fmla="*/ 5810596 w 7331857"/>
              <a:gd name="connsiteY102" fmla="*/ 972589 h 1961803"/>
              <a:gd name="connsiteX103" fmla="*/ 5818909 w 7331857"/>
              <a:gd name="connsiteY103" fmla="*/ 1014153 h 1961803"/>
              <a:gd name="connsiteX104" fmla="*/ 5843847 w 7331857"/>
              <a:gd name="connsiteY104" fmla="*/ 1088967 h 1961803"/>
              <a:gd name="connsiteX105" fmla="*/ 5860472 w 7331857"/>
              <a:gd name="connsiteY105" fmla="*/ 1138843 h 1961803"/>
              <a:gd name="connsiteX106" fmla="*/ 5868785 w 7331857"/>
              <a:gd name="connsiteY106" fmla="*/ 1180407 h 1961803"/>
              <a:gd name="connsiteX107" fmla="*/ 5893723 w 7331857"/>
              <a:gd name="connsiteY107" fmla="*/ 1205345 h 1961803"/>
              <a:gd name="connsiteX108" fmla="*/ 5918661 w 7331857"/>
              <a:gd name="connsiteY108" fmla="*/ 1238596 h 1961803"/>
              <a:gd name="connsiteX109" fmla="*/ 5926974 w 7331857"/>
              <a:gd name="connsiteY109" fmla="*/ 1280160 h 1961803"/>
              <a:gd name="connsiteX110" fmla="*/ 5951912 w 7331857"/>
              <a:gd name="connsiteY110" fmla="*/ 1305098 h 1961803"/>
              <a:gd name="connsiteX111" fmla="*/ 6059978 w 7331857"/>
              <a:gd name="connsiteY111" fmla="*/ 1446414 h 1961803"/>
              <a:gd name="connsiteX112" fmla="*/ 6093229 w 7331857"/>
              <a:gd name="connsiteY112" fmla="*/ 1479665 h 1961803"/>
              <a:gd name="connsiteX113" fmla="*/ 6118167 w 7331857"/>
              <a:gd name="connsiteY113" fmla="*/ 1504603 h 1961803"/>
              <a:gd name="connsiteX114" fmla="*/ 6168043 w 7331857"/>
              <a:gd name="connsiteY114" fmla="*/ 1571105 h 1961803"/>
              <a:gd name="connsiteX115" fmla="*/ 6209607 w 7331857"/>
              <a:gd name="connsiteY115" fmla="*/ 1620982 h 1961803"/>
              <a:gd name="connsiteX116" fmla="*/ 6217920 w 7331857"/>
              <a:gd name="connsiteY116" fmla="*/ 1645920 h 1961803"/>
              <a:gd name="connsiteX117" fmla="*/ 6276109 w 7331857"/>
              <a:gd name="connsiteY117" fmla="*/ 1729047 h 1961803"/>
              <a:gd name="connsiteX118" fmla="*/ 6292734 w 7331857"/>
              <a:gd name="connsiteY118" fmla="*/ 1762298 h 1961803"/>
              <a:gd name="connsiteX119" fmla="*/ 6301047 w 7331857"/>
              <a:gd name="connsiteY119" fmla="*/ 1787236 h 1961803"/>
              <a:gd name="connsiteX120" fmla="*/ 6317672 w 7331857"/>
              <a:gd name="connsiteY120" fmla="*/ 1803862 h 1961803"/>
              <a:gd name="connsiteX121" fmla="*/ 6342611 w 7331857"/>
              <a:gd name="connsiteY121" fmla="*/ 1837113 h 1961803"/>
              <a:gd name="connsiteX122" fmla="*/ 6367549 w 7331857"/>
              <a:gd name="connsiteY122" fmla="*/ 1853738 h 1961803"/>
              <a:gd name="connsiteX123" fmla="*/ 6625243 w 7331857"/>
              <a:gd name="connsiteY123" fmla="*/ 1862051 h 1961803"/>
              <a:gd name="connsiteX124" fmla="*/ 6941127 w 7331857"/>
              <a:gd name="connsiteY124" fmla="*/ 1878676 h 1961803"/>
              <a:gd name="connsiteX125" fmla="*/ 7024254 w 7331857"/>
              <a:gd name="connsiteY125" fmla="*/ 1903614 h 1961803"/>
              <a:gd name="connsiteX126" fmla="*/ 7165571 w 7331857"/>
              <a:gd name="connsiteY126" fmla="*/ 1911927 h 1961803"/>
              <a:gd name="connsiteX127" fmla="*/ 7290261 w 7331857"/>
              <a:gd name="connsiteY127" fmla="*/ 1945178 h 1961803"/>
              <a:gd name="connsiteX128" fmla="*/ 7331825 w 7331857"/>
              <a:gd name="connsiteY128"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41069 w 7331857"/>
              <a:gd name="connsiteY6" fmla="*/ 1396538 h 1961803"/>
              <a:gd name="connsiteX7" fmla="*/ 266007 w 7331857"/>
              <a:gd name="connsiteY7" fmla="*/ 1354974 h 1961803"/>
              <a:gd name="connsiteX8" fmla="*/ 274320 w 7331857"/>
              <a:gd name="connsiteY8" fmla="*/ 1313411 h 1961803"/>
              <a:gd name="connsiteX9" fmla="*/ 290945 w 7331857"/>
              <a:gd name="connsiteY9" fmla="*/ 1263534 h 1961803"/>
              <a:gd name="connsiteX10" fmla="*/ 299258 w 7331857"/>
              <a:gd name="connsiteY10" fmla="*/ 1230283 h 1961803"/>
              <a:gd name="connsiteX11" fmla="*/ 324196 w 7331857"/>
              <a:gd name="connsiteY11" fmla="*/ 1155469 h 1961803"/>
              <a:gd name="connsiteX12" fmla="*/ 349134 w 7331857"/>
              <a:gd name="connsiteY12" fmla="*/ 1097280 h 1961803"/>
              <a:gd name="connsiteX13" fmla="*/ 374072 w 7331857"/>
              <a:gd name="connsiteY13" fmla="*/ 980902 h 1961803"/>
              <a:gd name="connsiteX14" fmla="*/ 382385 w 7331857"/>
              <a:gd name="connsiteY14" fmla="*/ 955963 h 1961803"/>
              <a:gd name="connsiteX15" fmla="*/ 399011 w 7331857"/>
              <a:gd name="connsiteY15" fmla="*/ 931025 h 1961803"/>
              <a:gd name="connsiteX16" fmla="*/ 440574 w 7331857"/>
              <a:gd name="connsiteY16" fmla="*/ 839585 h 1961803"/>
              <a:gd name="connsiteX17" fmla="*/ 473825 w 7331857"/>
              <a:gd name="connsiteY17" fmla="*/ 781396 h 1961803"/>
              <a:gd name="connsiteX18" fmla="*/ 482138 w 7331857"/>
              <a:gd name="connsiteY18" fmla="*/ 748145 h 1961803"/>
              <a:gd name="connsiteX19" fmla="*/ 498763 w 7331857"/>
              <a:gd name="connsiteY19" fmla="*/ 723207 h 1961803"/>
              <a:gd name="connsiteX20" fmla="*/ 515389 w 7331857"/>
              <a:gd name="connsiteY20" fmla="*/ 689956 h 1961803"/>
              <a:gd name="connsiteX21" fmla="*/ 548640 w 7331857"/>
              <a:gd name="connsiteY21" fmla="*/ 648393 h 1961803"/>
              <a:gd name="connsiteX22" fmla="*/ 556952 w 7331857"/>
              <a:gd name="connsiteY22" fmla="*/ 623454 h 1961803"/>
              <a:gd name="connsiteX23" fmla="*/ 640080 w 7331857"/>
              <a:gd name="connsiteY23" fmla="*/ 590203 h 1961803"/>
              <a:gd name="connsiteX24" fmla="*/ 723207 w 7331857"/>
              <a:gd name="connsiteY24" fmla="*/ 540327 h 1961803"/>
              <a:gd name="connsiteX25" fmla="*/ 731520 w 7331857"/>
              <a:gd name="connsiteY25" fmla="*/ 515389 h 1961803"/>
              <a:gd name="connsiteX26" fmla="*/ 814647 w 7331857"/>
              <a:gd name="connsiteY26" fmla="*/ 448887 h 1961803"/>
              <a:gd name="connsiteX27" fmla="*/ 839585 w 7331857"/>
              <a:gd name="connsiteY27" fmla="*/ 440574 h 1961803"/>
              <a:gd name="connsiteX28" fmla="*/ 897774 w 7331857"/>
              <a:gd name="connsiteY28" fmla="*/ 415636 h 1961803"/>
              <a:gd name="connsiteX29" fmla="*/ 1135033 w 7331857"/>
              <a:gd name="connsiteY29" fmla="*/ 395417 h 1961803"/>
              <a:gd name="connsiteX30" fmla="*/ 1269293 w 7331857"/>
              <a:gd name="connsiteY30" fmla="*/ 478501 h 1961803"/>
              <a:gd name="connsiteX31" fmla="*/ 1335881 w 7331857"/>
              <a:gd name="connsiteY31" fmla="*/ 559247 h 1961803"/>
              <a:gd name="connsiteX32" fmla="*/ 1379912 w 7331857"/>
              <a:gd name="connsiteY32" fmla="*/ 681643 h 1961803"/>
              <a:gd name="connsiteX33" fmla="*/ 1504603 w 7331857"/>
              <a:gd name="connsiteY33" fmla="*/ 798022 h 1961803"/>
              <a:gd name="connsiteX34" fmla="*/ 1554480 w 7331857"/>
              <a:gd name="connsiteY34" fmla="*/ 847898 h 1961803"/>
              <a:gd name="connsiteX35" fmla="*/ 1604356 w 7331857"/>
              <a:gd name="connsiteY35" fmla="*/ 947651 h 1961803"/>
              <a:gd name="connsiteX36" fmla="*/ 1629294 w 7331857"/>
              <a:gd name="connsiteY36" fmla="*/ 1105593 h 1961803"/>
              <a:gd name="connsiteX37" fmla="*/ 1654232 w 7331857"/>
              <a:gd name="connsiteY37" fmla="*/ 1180407 h 1961803"/>
              <a:gd name="connsiteX38" fmla="*/ 1687483 w 7331857"/>
              <a:gd name="connsiteY38" fmla="*/ 1238596 h 1961803"/>
              <a:gd name="connsiteX39" fmla="*/ 1737360 w 7331857"/>
              <a:gd name="connsiteY39" fmla="*/ 1305098 h 1961803"/>
              <a:gd name="connsiteX40" fmla="*/ 1795549 w 7331857"/>
              <a:gd name="connsiteY40" fmla="*/ 1371600 h 1961803"/>
              <a:gd name="connsiteX41" fmla="*/ 1837112 w 7331857"/>
              <a:gd name="connsiteY41" fmla="*/ 1404851 h 1961803"/>
              <a:gd name="connsiteX42" fmla="*/ 1911927 w 7331857"/>
              <a:gd name="connsiteY42" fmla="*/ 1471353 h 1961803"/>
              <a:gd name="connsiteX43" fmla="*/ 1953491 w 7331857"/>
              <a:gd name="connsiteY43" fmla="*/ 1521229 h 1961803"/>
              <a:gd name="connsiteX44" fmla="*/ 1986741 w 7331857"/>
              <a:gd name="connsiteY44" fmla="*/ 1596043 h 1961803"/>
              <a:gd name="connsiteX45" fmla="*/ 2485505 w 7331857"/>
              <a:gd name="connsiteY45" fmla="*/ 1886989 h 1961803"/>
              <a:gd name="connsiteX46" fmla="*/ 2588721 w 7331857"/>
              <a:gd name="connsiteY46" fmla="*/ 1932233 h 1961803"/>
              <a:gd name="connsiteX47" fmla="*/ 2693323 w 7331857"/>
              <a:gd name="connsiteY47" fmla="*/ 1853738 h 1961803"/>
              <a:gd name="connsiteX48" fmla="*/ 2889711 w 7331857"/>
              <a:gd name="connsiteY48" fmla="*/ 1847807 h 1961803"/>
              <a:gd name="connsiteX49" fmla="*/ 3167149 w 7331857"/>
              <a:gd name="connsiteY49" fmla="*/ 1845425 h 1961803"/>
              <a:gd name="connsiteX50" fmla="*/ 3300152 w 7331857"/>
              <a:gd name="connsiteY50" fmla="*/ 1812174 h 1961803"/>
              <a:gd name="connsiteX51" fmla="*/ 3333403 w 7331857"/>
              <a:gd name="connsiteY51" fmla="*/ 1778923 h 1961803"/>
              <a:gd name="connsiteX52" fmla="*/ 3366654 w 7331857"/>
              <a:gd name="connsiteY52" fmla="*/ 1695796 h 1961803"/>
              <a:gd name="connsiteX53" fmla="*/ 3416531 w 7331857"/>
              <a:gd name="connsiteY53" fmla="*/ 1662545 h 1961803"/>
              <a:gd name="connsiteX54" fmla="*/ 3483032 w 7331857"/>
              <a:gd name="connsiteY54" fmla="*/ 1612669 h 1961803"/>
              <a:gd name="connsiteX55" fmla="*/ 3566160 w 7331857"/>
              <a:gd name="connsiteY55" fmla="*/ 1562793 h 1961803"/>
              <a:gd name="connsiteX56" fmla="*/ 3674225 w 7331857"/>
              <a:gd name="connsiteY56" fmla="*/ 1504603 h 1961803"/>
              <a:gd name="connsiteX57" fmla="*/ 3732414 w 7331857"/>
              <a:gd name="connsiteY57" fmla="*/ 1471353 h 1961803"/>
              <a:gd name="connsiteX58" fmla="*/ 3823854 w 7331857"/>
              <a:gd name="connsiteY58" fmla="*/ 1413163 h 1961803"/>
              <a:gd name="connsiteX59" fmla="*/ 3882043 w 7331857"/>
              <a:gd name="connsiteY59" fmla="*/ 1330036 h 1961803"/>
              <a:gd name="connsiteX60" fmla="*/ 3923607 w 7331857"/>
              <a:gd name="connsiteY60" fmla="*/ 1221971 h 1961803"/>
              <a:gd name="connsiteX61" fmla="*/ 3940232 w 7331857"/>
              <a:gd name="connsiteY61" fmla="*/ 1147156 h 1961803"/>
              <a:gd name="connsiteX62" fmla="*/ 3965171 w 7331857"/>
              <a:gd name="connsiteY62" fmla="*/ 1088967 h 1961803"/>
              <a:gd name="connsiteX63" fmla="*/ 4015047 w 7331857"/>
              <a:gd name="connsiteY63" fmla="*/ 1030778 h 1961803"/>
              <a:gd name="connsiteX64" fmla="*/ 4064923 w 7331857"/>
              <a:gd name="connsiteY64" fmla="*/ 964276 h 1961803"/>
              <a:gd name="connsiteX65" fmla="*/ 4098174 w 7331857"/>
              <a:gd name="connsiteY65" fmla="*/ 889462 h 1961803"/>
              <a:gd name="connsiteX66" fmla="*/ 4114800 w 7331857"/>
              <a:gd name="connsiteY66" fmla="*/ 773083 h 1961803"/>
              <a:gd name="connsiteX67" fmla="*/ 4139738 w 7331857"/>
              <a:gd name="connsiteY67" fmla="*/ 698269 h 1961803"/>
              <a:gd name="connsiteX68" fmla="*/ 4189614 w 7331857"/>
              <a:gd name="connsiteY68" fmla="*/ 623454 h 1961803"/>
              <a:gd name="connsiteX69" fmla="*/ 4231178 w 7331857"/>
              <a:gd name="connsiteY69" fmla="*/ 598516 h 1961803"/>
              <a:gd name="connsiteX70" fmla="*/ 4272741 w 7331857"/>
              <a:gd name="connsiteY70" fmla="*/ 498763 h 1961803"/>
              <a:gd name="connsiteX71" fmla="*/ 4297680 w 7331857"/>
              <a:gd name="connsiteY71" fmla="*/ 448887 h 1961803"/>
              <a:gd name="connsiteX72" fmla="*/ 4363056 w 7331857"/>
              <a:gd name="connsiteY72" fmla="*/ 255097 h 1961803"/>
              <a:gd name="connsiteX73" fmla="*/ 4461639 w 7331857"/>
              <a:gd name="connsiteY73" fmla="*/ 288521 h 1961803"/>
              <a:gd name="connsiteX74" fmla="*/ 4566286 w 7331857"/>
              <a:gd name="connsiteY74" fmla="*/ 298132 h 1961803"/>
              <a:gd name="connsiteX75" fmla="*/ 4657682 w 7331857"/>
              <a:gd name="connsiteY75" fmla="*/ 294755 h 1961803"/>
              <a:gd name="connsiteX76" fmla="*/ 4788131 w 7331857"/>
              <a:gd name="connsiteY76" fmla="*/ 241069 h 1961803"/>
              <a:gd name="connsiteX77" fmla="*/ 4854632 w 7331857"/>
              <a:gd name="connsiteY77" fmla="*/ 191193 h 1961803"/>
              <a:gd name="connsiteX78" fmla="*/ 4929447 w 7331857"/>
              <a:gd name="connsiteY78" fmla="*/ 124691 h 1961803"/>
              <a:gd name="connsiteX79" fmla="*/ 4972223 w 7331857"/>
              <a:gd name="connsiteY79" fmla="*/ 55721 h 1961803"/>
              <a:gd name="connsiteX80" fmla="*/ 5045825 w 7331857"/>
              <a:gd name="connsiteY80" fmla="*/ 33251 h 1961803"/>
              <a:gd name="connsiteX81" fmla="*/ 5112327 w 7331857"/>
              <a:gd name="connsiteY81" fmla="*/ 8313 h 1961803"/>
              <a:gd name="connsiteX82" fmla="*/ 5137265 w 7331857"/>
              <a:gd name="connsiteY82" fmla="*/ 0 h 1961803"/>
              <a:gd name="connsiteX83" fmla="*/ 5228705 w 7331857"/>
              <a:gd name="connsiteY83" fmla="*/ 8313 h 1961803"/>
              <a:gd name="connsiteX84" fmla="*/ 5270269 w 7331857"/>
              <a:gd name="connsiteY84" fmla="*/ 49876 h 1961803"/>
              <a:gd name="connsiteX85" fmla="*/ 5336771 w 7331857"/>
              <a:gd name="connsiteY85" fmla="*/ 108065 h 1961803"/>
              <a:gd name="connsiteX86" fmla="*/ 5370021 w 7331857"/>
              <a:gd name="connsiteY86" fmla="*/ 149629 h 1961803"/>
              <a:gd name="connsiteX87" fmla="*/ 5419898 w 7331857"/>
              <a:gd name="connsiteY87" fmla="*/ 266007 h 1961803"/>
              <a:gd name="connsiteX88" fmla="*/ 5436523 w 7331857"/>
              <a:gd name="connsiteY88" fmla="*/ 299258 h 1961803"/>
              <a:gd name="connsiteX89" fmla="*/ 5444836 w 7331857"/>
              <a:gd name="connsiteY89" fmla="*/ 332509 h 1961803"/>
              <a:gd name="connsiteX90" fmla="*/ 5469774 w 7331857"/>
              <a:gd name="connsiteY90" fmla="*/ 365760 h 1961803"/>
              <a:gd name="connsiteX91" fmla="*/ 5511338 w 7331857"/>
              <a:gd name="connsiteY91" fmla="*/ 423949 h 1961803"/>
              <a:gd name="connsiteX92" fmla="*/ 5552901 w 7331857"/>
              <a:gd name="connsiteY92" fmla="*/ 498763 h 1961803"/>
              <a:gd name="connsiteX93" fmla="*/ 5569527 w 7331857"/>
              <a:gd name="connsiteY93" fmla="*/ 515389 h 1961803"/>
              <a:gd name="connsiteX94" fmla="*/ 5594465 w 7331857"/>
              <a:gd name="connsiteY94" fmla="*/ 573578 h 1961803"/>
              <a:gd name="connsiteX95" fmla="*/ 5619403 w 7331857"/>
              <a:gd name="connsiteY95" fmla="*/ 631767 h 1961803"/>
              <a:gd name="connsiteX96" fmla="*/ 5677592 w 7331857"/>
              <a:gd name="connsiteY96" fmla="*/ 731520 h 1961803"/>
              <a:gd name="connsiteX97" fmla="*/ 5685905 w 7331857"/>
              <a:gd name="connsiteY97" fmla="*/ 756458 h 1961803"/>
              <a:gd name="connsiteX98" fmla="*/ 5752407 w 7331857"/>
              <a:gd name="connsiteY98" fmla="*/ 864523 h 1961803"/>
              <a:gd name="connsiteX99" fmla="*/ 5769032 w 7331857"/>
              <a:gd name="connsiteY99" fmla="*/ 906087 h 1961803"/>
              <a:gd name="connsiteX100" fmla="*/ 5785658 w 7331857"/>
              <a:gd name="connsiteY100" fmla="*/ 931025 h 1961803"/>
              <a:gd name="connsiteX101" fmla="*/ 5810596 w 7331857"/>
              <a:gd name="connsiteY101" fmla="*/ 972589 h 1961803"/>
              <a:gd name="connsiteX102" fmla="*/ 5818909 w 7331857"/>
              <a:gd name="connsiteY102" fmla="*/ 1014153 h 1961803"/>
              <a:gd name="connsiteX103" fmla="*/ 5843847 w 7331857"/>
              <a:gd name="connsiteY103" fmla="*/ 1088967 h 1961803"/>
              <a:gd name="connsiteX104" fmla="*/ 5860472 w 7331857"/>
              <a:gd name="connsiteY104" fmla="*/ 1138843 h 1961803"/>
              <a:gd name="connsiteX105" fmla="*/ 5868785 w 7331857"/>
              <a:gd name="connsiteY105" fmla="*/ 1180407 h 1961803"/>
              <a:gd name="connsiteX106" fmla="*/ 5893723 w 7331857"/>
              <a:gd name="connsiteY106" fmla="*/ 1205345 h 1961803"/>
              <a:gd name="connsiteX107" fmla="*/ 5918661 w 7331857"/>
              <a:gd name="connsiteY107" fmla="*/ 1238596 h 1961803"/>
              <a:gd name="connsiteX108" fmla="*/ 5926974 w 7331857"/>
              <a:gd name="connsiteY108" fmla="*/ 1280160 h 1961803"/>
              <a:gd name="connsiteX109" fmla="*/ 5951912 w 7331857"/>
              <a:gd name="connsiteY109" fmla="*/ 1305098 h 1961803"/>
              <a:gd name="connsiteX110" fmla="*/ 6059978 w 7331857"/>
              <a:gd name="connsiteY110" fmla="*/ 1446414 h 1961803"/>
              <a:gd name="connsiteX111" fmla="*/ 6093229 w 7331857"/>
              <a:gd name="connsiteY111" fmla="*/ 1479665 h 1961803"/>
              <a:gd name="connsiteX112" fmla="*/ 6118167 w 7331857"/>
              <a:gd name="connsiteY112" fmla="*/ 1504603 h 1961803"/>
              <a:gd name="connsiteX113" fmla="*/ 6168043 w 7331857"/>
              <a:gd name="connsiteY113" fmla="*/ 1571105 h 1961803"/>
              <a:gd name="connsiteX114" fmla="*/ 6209607 w 7331857"/>
              <a:gd name="connsiteY114" fmla="*/ 1620982 h 1961803"/>
              <a:gd name="connsiteX115" fmla="*/ 6217920 w 7331857"/>
              <a:gd name="connsiteY115" fmla="*/ 1645920 h 1961803"/>
              <a:gd name="connsiteX116" fmla="*/ 6276109 w 7331857"/>
              <a:gd name="connsiteY116" fmla="*/ 1729047 h 1961803"/>
              <a:gd name="connsiteX117" fmla="*/ 6292734 w 7331857"/>
              <a:gd name="connsiteY117" fmla="*/ 1762298 h 1961803"/>
              <a:gd name="connsiteX118" fmla="*/ 6301047 w 7331857"/>
              <a:gd name="connsiteY118" fmla="*/ 1787236 h 1961803"/>
              <a:gd name="connsiteX119" fmla="*/ 6317672 w 7331857"/>
              <a:gd name="connsiteY119" fmla="*/ 1803862 h 1961803"/>
              <a:gd name="connsiteX120" fmla="*/ 6342611 w 7331857"/>
              <a:gd name="connsiteY120" fmla="*/ 1837113 h 1961803"/>
              <a:gd name="connsiteX121" fmla="*/ 6367549 w 7331857"/>
              <a:gd name="connsiteY121" fmla="*/ 1853738 h 1961803"/>
              <a:gd name="connsiteX122" fmla="*/ 6625243 w 7331857"/>
              <a:gd name="connsiteY122" fmla="*/ 1862051 h 1961803"/>
              <a:gd name="connsiteX123" fmla="*/ 6941127 w 7331857"/>
              <a:gd name="connsiteY123" fmla="*/ 1878676 h 1961803"/>
              <a:gd name="connsiteX124" fmla="*/ 7024254 w 7331857"/>
              <a:gd name="connsiteY124" fmla="*/ 1903614 h 1961803"/>
              <a:gd name="connsiteX125" fmla="*/ 7165571 w 7331857"/>
              <a:gd name="connsiteY125" fmla="*/ 1911927 h 1961803"/>
              <a:gd name="connsiteX126" fmla="*/ 7290261 w 7331857"/>
              <a:gd name="connsiteY126" fmla="*/ 1945178 h 1961803"/>
              <a:gd name="connsiteX127" fmla="*/ 7331825 w 7331857"/>
              <a:gd name="connsiteY127"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74320 w 7331857"/>
              <a:gd name="connsiteY7" fmla="*/ 1313411 h 1961803"/>
              <a:gd name="connsiteX8" fmla="*/ 290945 w 7331857"/>
              <a:gd name="connsiteY8" fmla="*/ 1263534 h 1961803"/>
              <a:gd name="connsiteX9" fmla="*/ 299258 w 7331857"/>
              <a:gd name="connsiteY9" fmla="*/ 1230283 h 1961803"/>
              <a:gd name="connsiteX10" fmla="*/ 324196 w 7331857"/>
              <a:gd name="connsiteY10" fmla="*/ 1155469 h 1961803"/>
              <a:gd name="connsiteX11" fmla="*/ 349134 w 7331857"/>
              <a:gd name="connsiteY11" fmla="*/ 1097280 h 1961803"/>
              <a:gd name="connsiteX12" fmla="*/ 374072 w 7331857"/>
              <a:gd name="connsiteY12" fmla="*/ 980902 h 1961803"/>
              <a:gd name="connsiteX13" fmla="*/ 382385 w 7331857"/>
              <a:gd name="connsiteY13" fmla="*/ 955963 h 1961803"/>
              <a:gd name="connsiteX14" fmla="*/ 399011 w 7331857"/>
              <a:gd name="connsiteY14" fmla="*/ 931025 h 1961803"/>
              <a:gd name="connsiteX15" fmla="*/ 440574 w 7331857"/>
              <a:gd name="connsiteY15" fmla="*/ 839585 h 1961803"/>
              <a:gd name="connsiteX16" fmla="*/ 473825 w 7331857"/>
              <a:gd name="connsiteY16" fmla="*/ 781396 h 1961803"/>
              <a:gd name="connsiteX17" fmla="*/ 482138 w 7331857"/>
              <a:gd name="connsiteY17" fmla="*/ 748145 h 1961803"/>
              <a:gd name="connsiteX18" fmla="*/ 498763 w 7331857"/>
              <a:gd name="connsiteY18" fmla="*/ 723207 h 1961803"/>
              <a:gd name="connsiteX19" fmla="*/ 515389 w 7331857"/>
              <a:gd name="connsiteY19" fmla="*/ 689956 h 1961803"/>
              <a:gd name="connsiteX20" fmla="*/ 548640 w 7331857"/>
              <a:gd name="connsiteY20" fmla="*/ 648393 h 1961803"/>
              <a:gd name="connsiteX21" fmla="*/ 556952 w 7331857"/>
              <a:gd name="connsiteY21" fmla="*/ 623454 h 1961803"/>
              <a:gd name="connsiteX22" fmla="*/ 640080 w 7331857"/>
              <a:gd name="connsiteY22" fmla="*/ 590203 h 1961803"/>
              <a:gd name="connsiteX23" fmla="*/ 723207 w 7331857"/>
              <a:gd name="connsiteY23" fmla="*/ 540327 h 1961803"/>
              <a:gd name="connsiteX24" fmla="*/ 731520 w 7331857"/>
              <a:gd name="connsiteY24" fmla="*/ 515389 h 1961803"/>
              <a:gd name="connsiteX25" fmla="*/ 814647 w 7331857"/>
              <a:gd name="connsiteY25" fmla="*/ 448887 h 1961803"/>
              <a:gd name="connsiteX26" fmla="*/ 839585 w 7331857"/>
              <a:gd name="connsiteY26" fmla="*/ 440574 h 1961803"/>
              <a:gd name="connsiteX27" fmla="*/ 897774 w 7331857"/>
              <a:gd name="connsiteY27" fmla="*/ 415636 h 1961803"/>
              <a:gd name="connsiteX28" fmla="*/ 1135033 w 7331857"/>
              <a:gd name="connsiteY28" fmla="*/ 395417 h 1961803"/>
              <a:gd name="connsiteX29" fmla="*/ 1269293 w 7331857"/>
              <a:gd name="connsiteY29" fmla="*/ 478501 h 1961803"/>
              <a:gd name="connsiteX30" fmla="*/ 1335881 w 7331857"/>
              <a:gd name="connsiteY30" fmla="*/ 559247 h 1961803"/>
              <a:gd name="connsiteX31" fmla="*/ 1379912 w 7331857"/>
              <a:gd name="connsiteY31" fmla="*/ 681643 h 1961803"/>
              <a:gd name="connsiteX32" fmla="*/ 1504603 w 7331857"/>
              <a:gd name="connsiteY32" fmla="*/ 798022 h 1961803"/>
              <a:gd name="connsiteX33" fmla="*/ 1554480 w 7331857"/>
              <a:gd name="connsiteY33" fmla="*/ 847898 h 1961803"/>
              <a:gd name="connsiteX34" fmla="*/ 1604356 w 7331857"/>
              <a:gd name="connsiteY34" fmla="*/ 947651 h 1961803"/>
              <a:gd name="connsiteX35" fmla="*/ 1629294 w 7331857"/>
              <a:gd name="connsiteY35" fmla="*/ 1105593 h 1961803"/>
              <a:gd name="connsiteX36" fmla="*/ 1654232 w 7331857"/>
              <a:gd name="connsiteY36" fmla="*/ 1180407 h 1961803"/>
              <a:gd name="connsiteX37" fmla="*/ 1687483 w 7331857"/>
              <a:gd name="connsiteY37" fmla="*/ 1238596 h 1961803"/>
              <a:gd name="connsiteX38" fmla="*/ 1737360 w 7331857"/>
              <a:gd name="connsiteY38" fmla="*/ 1305098 h 1961803"/>
              <a:gd name="connsiteX39" fmla="*/ 1795549 w 7331857"/>
              <a:gd name="connsiteY39" fmla="*/ 1371600 h 1961803"/>
              <a:gd name="connsiteX40" fmla="*/ 1837112 w 7331857"/>
              <a:gd name="connsiteY40" fmla="*/ 1404851 h 1961803"/>
              <a:gd name="connsiteX41" fmla="*/ 1911927 w 7331857"/>
              <a:gd name="connsiteY41" fmla="*/ 1471353 h 1961803"/>
              <a:gd name="connsiteX42" fmla="*/ 1953491 w 7331857"/>
              <a:gd name="connsiteY42" fmla="*/ 1521229 h 1961803"/>
              <a:gd name="connsiteX43" fmla="*/ 1986741 w 7331857"/>
              <a:gd name="connsiteY43" fmla="*/ 1596043 h 1961803"/>
              <a:gd name="connsiteX44" fmla="*/ 2485505 w 7331857"/>
              <a:gd name="connsiteY44" fmla="*/ 1886989 h 1961803"/>
              <a:gd name="connsiteX45" fmla="*/ 2588721 w 7331857"/>
              <a:gd name="connsiteY45" fmla="*/ 1932233 h 1961803"/>
              <a:gd name="connsiteX46" fmla="*/ 2693323 w 7331857"/>
              <a:gd name="connsiteY46" fmla="*/ 1853738 h 1961803"/>
              <a:gd name="connsiteX47" fmla="*/ 2889711 w 7331857"/>
              <a:gd name="connsiteY47" fmla="*/ 1847807 h 1961803"/>
              <a:gd name="connsiteX48" fmla="*/ 3167149 w 7331857"/>
              <a:gd name="connsiteY48" fmla="*/ 1845425 h 1961803"/>
              <a:gd name="connsiteX49" fmla="*/ 3300152 w 7331857"/>
              <a:gd name="connsiteY49" fmla="*/ 1812174 h 1961803"/>
              <a:gd name="connsiteX50" fmla="*/ 3333403 w 7331857"/>
              <a:gd name="connsiteY50" fmla="*/ 1778923 h 1961803"/>
              <a:gd name="connsiteX51" fmla="*/ 3366654 w 7331857"/>
              <a:gd name="connsiteY51" fmla="*/ 1695796 h 1961803"/>
              <a:gd name="connsiteX52" fmla="*/ 3416531 w 7331857"/>
              <a:gd name="connsiteY52" fmla="*/ 1662545 h 1961803"/>
              <a:gd name="connsiteX53" fmla="*/ 3483032 w 7331857"/>
              <a:gd name="connsiteY53" fmla="*/ 1612669 h 1961803"/>
              <a:gd name="connsiteX54" fmla="*/ 3566160 w 7331857"/>
              <a:gd name="connsiteY54" fmla="*/ 1562793 h 1961803"/>
              <a:gd name="connsiteX55" fmla="*/ 3674225 w 7331857"/>
              <a:gd name="connsiteY55" fmla="*/ 1504603 h 1961803"/>
              <a:gd name="connsiteX56" fmla="*/ 3732414 w 7331857"/>
              <a:gd name="connsiteY56" fmla="*/ 1471353 h 1961803"/>
              <a:gd name="connsiteX57" fmla="*/ 3823854 w 7331857"/>
              <a:gd name="connsiteY57" fmla="*/ 1413163 h 1961803"/>
              <a:gd name="connsiteX58" fmla="*/ 3882043 w 7331857"/>
              <a:gd name="connsiteY58" fmla="*/ 1330036 h 1961803"/>
              <a:gd name="connsiteX59" fmla="*/ 3923607 w 7331857"/>
              <a:gd name="connsiteY59" fmla="*/ 1221971 h 1961803"/>
              <a:gd name="connsiteX60" fmla="*/ 3940232 w 7331857"/>
              <a:gd name="connsiteY60" fmla="*/ 1147156 h 1961803"/>
              <a:gd name="connsiteX61" fmla="*/ 3965171 w 7331857"/>
              <a:gd name="connsiteY61" fmla="*/ 1088967 h 1961803"/>
              <a:gd name="connsiteX62" fmla="*/ 4015047 w 7331857"/>
              <a:gd name="connsiteY62" fmla="*/ 1030778 h 1961803"/>
              <a:gd name="connsiteX63" fmla="*/ 4064923 w 7331857"/>
              <a:gd name="connsiteY63" fmla="*/ 964276 h 1961803"/>
              <a:gd name="connsiteX64" fmla="*/ 4098174 w 7331857"/>
              <a:gd name="connsiteY64" fmla="*/ 889462 h 1961803"/>
              <a:gd name="connsiteX65" fmla="*/ 4114800 w 7331857"/>
              <a:gd name="connsiteY65" fmla="*/ 773083 h 1961803"/>
              <a:gd name="connsiteX66" fmla="*/ 4139738 w 7331857"/>
              <a:gd name="connsiteY66" fmla="*/ 698269 h 1961803"/>
              <a:gd name="connsiteX67" fmla="*/ 4189614 w 7331857"/>
              <a:gd name="connsiteY67" fmla="*/ 623454 h 1961803"/>
              <a:gd name="connsiteX68" fmla="*/ 4231178 w 7331857"/>
              <a:gd name="connsiteY68" fmla="*/ 598516 h 1961803"/>
              <a:gd name="connsiteX69" fmla="*/ 4272741 w 7331857"/>
              <a:gd name="connsiteY69" fmla="*/ 498763 h 1961803"/>
              <a:gd name="connsiteX70" fmla="*/ 4297680 w 7331857"/>
              <a:gd name="connsiteY70" fmla="*/ 448887 h 1961803"/>
              <a:gd name="connsiteX71" fmla="*/ 4363056 w 7331857"/>
              <a:gd name="connsiteY71" fmla="*/ 255097 h 1961803"/>
              <a:gd name="connsiteX72" fmla="*/ 4461639 w 7331857"/>
              <a:gd name="connsiteY72" fmla="*/ 288521 h 1961803"/>
              <a:gd name="connsiteX73" fmla="*/ 4566286 w 7331857"/>
              <a:gd name="connsiteY73" fmla="*/ 298132 h 1961803"/>
              <a:gd name="connsiteX74" fmla="*/ 4657682 w 7331857"/>
              <a:gd name="connsiteY74" fmla="*/ 294755 h 1961803"/>
              <a:gd name="connsiteX75" fmla="*/ 4788131 w 7331857"/>
              <a:gd name="connsiteY75" fmla="*/ 241069 h 1961803"/>
              <a:gd name="connsiteX76" fmla="*/ 4854632 w 7331857"/>
              <a:gd name="connsiteY76" fmla="*/ 191193 h 1961803"/>
              <a:gd name="connsiteX77" fmla="*/ 4929447 w 7331857"/>
              <a:gd name="connsiteY77" fmla="*/ 124691 h 1961803"/>
              <a:gd name="connsiteX78" fmla="*/ 4972223 w 7331857"/>
              <a:gd name="connsiteY78" fmla="*/ 55721 h 1961803"/>
              <a:gd name="connsiteX79" fmla="*/ 5045825 w 7331857"/>
              <a:gd name="connsiteY79" fmla="*/ 33251 h 1961803"/>
              <a:gd name="connsiteX80" fmla="*/ 5112327 w 7331857"/>
              <a:gd name="connsiteY80" fmla="*/ 8313 h 1961803"/>
              <a:gd name="connsiteX81" fmla="*/ 5137265 w 7331857"/>
              <a:gd name="connsiteY81" fmla="*/ 0 h 1961803"/>
              <a:gd name="connsiteX82" fmla="*/ 5228705 w 7331857"/>
              <a:gd name="connsiteY82" fmla="*/ 8313 h 1961803"/>
              <a:gd name="connsiteX83" fmla="*/ 5270269 w 7331857"/>
              <a:gd name="connsiteY83" fmla="*/ 49876 h 1961803"/>
              <a:gd name="connsiteX84" fmla="*/ 5336771 w 7331857"/>
              <a:gd name="connsiteY84" fmla="*/ 108065 h 1961803"/>
              <a:gd name="connsiteX85" fmla="*/ 5370021 w 7331857"/>
              <a:gd name="connsiteY85" fmla="*/ 149629 h 1961803"/>
              <a:gd name="connsiteX86" fmla="*/ 5419898 w 7331857"/>
              <a:gd name="connsiteY86" fmla="*/ 266007 h 1961803"/>
              <a:gd name="connsiteX87" fmla="*/ 5436523 w 7331857"/>
              <a:gd name="connsiteY87" fmla="*/ 299258 h 1961803"/>
              <a:gd name="connsiteX88" fmla="*/ 5444836 w 7331857"/>
              <a:gd name="connsiteY88" fmla="*/ 332509 h 1961803"/>
              <a:gd name="connsiteX89" fmla="*/ 5469774 w 7331857"/>
              <a:gd name="connsiteY89" fmla="*/ 365760 h 1961803"/>
              <a:gd name="connsiteX90" fmla="*/ 5511338 w 7331857"/>
              <a:gd name="connsiteY90" fmla="*/ 423949 h 1961803"/>
              <a:gd name="connsiteX91" fmla="*/ 5552901 w 7331857"/>
              <a:gd name="connsiteY91" fmla="*/ 498763 h 1961803"/>
              <a:gd name="connsiteX92" fmla="*/ 5569527 w 7331857"/>
              <a:gd name="connsiteY92" fmla="*/ 515389 h 1961803"/>
              <a:gd name="connsiteX93" fmla="*/ 5594465 w 7331857"/>
              <a:gd name="connsiteY93" fmla="*/ 573578 h 1961803"/>
              <a:gd name="connsiteX94" fmla="*/ 5619403 w 7331857"/>
              <a:gd name="connsiteY94" fmla="*/ 631767 h 1961803"/>
              <a:gd name="connsiteX95" fmla="*/ 5677592 w 7331857"/>
              <a:gd name="connsiteY95" fmla="*/ 731520 h 1961803"/>
              <a:gd name="connsiteX96" fmla="*/ 5685905 w 7331857"/>
              <a:gd name="connsiteY96" fmla="*/ 756458 h 1961803"/>
              <a:gd name="connsiteX97" fmla="*/ 5752407 w 7331857"/>
              <a:gd name="connsiteY97" fmla="*/ 864523 h 1961803"/>
              <a:gd name="connsiteX98" fmla="*/ 5769032 w 7331857"/>
              <a:gd name="connsiteY98" fmla="*/ 906087 h 1961803"/>
              <a:gd name="connsiteX99" fmla="*/ 5785658 w 7331857"/>
              <a:gd name="connsiteY99" fmla="*/ 931025 h 1961803"/>
              <a:gd name="connsiteX100" fmla="*/ 5810596 w 7331857"/>
              <a:gd name="connsiteY100" fmla="*/ 972589 h 1961803"/>
              <a:gd name="connsiteX101" fmla="*/ 5818909 w 7331857"/>
              <a:gd name="connsiteY101" fmla="*/ 1014153 h 1961803"/>
              <a:gd name="connsiteX102" fmla="*/ 5843847 w 7331857"/>
              <a:gd name="connsiteY102" fmla="*/ 1088967 h 1961803"/>
              <a:gd name="connsiteX103" fmla="*/ 5860472 w 7331857"/>
              <a:gd name="connsiteY103" fmla="*/ 1138843 h 1961803"/>
              <a:gd name="connsiteX104" fmla="*/ 5868785 w 7331857"/>
              <a:gd name="connsiteY104" fmla="*/ 1180407 h 1961803"/>
              <a:gd name="connsiteX105" fmla="*/ 5893723 w 7331857"/>
              <a:gd name="connsiteY105" fmla="*/ 1205345 h 1961803"/>
              <a:gd name="connsiteX106" fmla="*/ 5918661 w 7331857"/>
              <a:gd name="connsiteY106" fmla="*/ 1238596 h 1961803"/>
              <a:gd name="connsiteX107" fmla="*/ 5926974 w 7331857"/>
              <a:gd name="connsiteY107" fmla="*/ 1280160 h 1961803"/>
              <a:gd name="connsiteX108" fmla="*/ 5951912 w 7331857"/>
              <a:gd name="connsiteY108" fmla="*/ 1305098 h 1961803"/>
              <a:gd name="connsiteX109" fmla="*/ 6059978 w 7331857"/>
              <a:gd name="connsiteY109" fmla="*/ 1446414 h 1961803"/>
              <a:gd name="connsiteX110" fmla="*/ 6093229 w 7331857"/>
              <a:gd name="connsiteY110" fmla="*/ 1479665 h 1961803"/>
              <a:gd name="connsiteX111" fmla="*/ 6118167 w 7331857"/>
              <a:gd name="connsiteY111" fmla="*/ 1504603 h 1961803"/>
              <a:gd name="connsiteX112" fmla="*/ 6168043 w 7331857"/>
              <a:gd name="connsiteY112" fmla="*/ 1571105 h 1961803"/>
              <a:gd name="connsiteX113" fmla="*/ 6209607 w 7331857"/>
              <a:gd name="connsiteY113" fmla="*/ 1620982 h 1961803"/>
              <a:gd name="connsiteX114" fmla="*/ 6217920 w 7331857"/>
              <a:gd name="connsiteY114" fmla="*/ 1645920 h 1961803"/>
              <a:gd name="connsiteX115" fmla="*/ 6276109 w 7331857"/>
              <a:gd name="connsiteY115" fmla="*/ 1729047 h 1961803"/>
              <a:gd name="connsiteX116" fmla="*/ 6292734 w 7331857"/>
              <a:gd name="connsiteY116" fmla="*/ 1762298 h 1961803"/>
              <a:gd name="connsiteX117" fmla="*/ 6301047 w 7331857"/>
              <a:gd name="connsiteY117" fmla="*/ 1787236 h 1961803"/>
              <a:gd name="connsiteX118" fmla="*/ 6317672 w 7331857"/>
              <a:gd name="connsiteY118" fmla="*/ 1803862 h 1961803"/>
              <a:gd name="connsiteX119" fmla="*/ 6342611 w 7331857"/>
              <a:gd name="connsiteY119" fmla="*/ 1837113 h 1961803"/>
              <a:gd name="connsiteX120" fmla="*/ 6367549 w 7331857"/>
              <a:gd name="connsiteY120" fmla="*/ 1853738 h 1961803"/>
              <a:gd name="connsiteX121" fmla="*/ 6625243 w 7331857"/>
              <a:gd name="connsiteY121" fmla="*/ 1862051 h 1961803"/>
              <a:gd name="connsiteX122" fmla="*/ 6941127 w 7331857"/>
              <a:gd name="connsiteY122" fmla="*/ 1878676 h 1961803"/>
              <a:gd name="connsiteX123" fmla="*/ 7024254 w 7331857"/>
              <a:gd name="connsiteY123" fmla="*/ 1903614 h 1961803"/>
              <a:gd name="connsiteX124" fmla="*/ 7165571 w 7331857"/>
              <a:gd name="connsiteY124" fmla="*/ 1911927 h 1961803"/>
              <a:gd name="connsiteX125" fmla="*/ 7290261 w 7331857"/>
              <a:gd name="connsiteY125" fmla="*/ 1945178 h 1961803"/>
              <a:gd name="connsiteX126" fmla="*/ 7331825 w 7331857"/>
              <a:gd name="connsiteY126"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299258 w 7331857"/>
              <a:gd name="connsiteY8" fmla="*/ 1230283 h 1961803"/>
              <a:gd name="connsiteX9" fmla="*/ 324196 w 7331857"/>
              <a:gd name="connsiteY9" fmla="*/ 1155469 h 1961803"/>
              <a:gd name="connsiteX10" fmla="*/ 349134 w 7331857"/>
              <a:gd name="connsiteY10" fmla="*/ 1097280 h 1961803"/>
              <a:gd name="connsiteX11" fmla="*/ 374072 w 7331857"/>
              <a:gd name="connsiteY11" fmla="*/ 980902 h 1961803"/>
              <a:gd name="connsiteX12" fmla="*/ 382385 w 7331857"/>
              <a:gd name="connsiteY12" fmla="*/ 955963 h 1961803"/>
              <a:gd name="connsiteX13" fmla="*/ 399011 w 7331857"/>
              <a:gd name="connsiteY13" fmla="*/ 931025 h 1961803"/>
              <a:gd name="connsiteX14" fmla="*/ 440574 w 7331857"/>
              <a:gd name="connsiteY14" fmla="*/ 839585 h 1961803"/>
              <a:gd name="connsiteX15" fmla="*/ 473825 w 7331857"/>
              <a:gd name="connsiteY15" fmla="*/ 781396 h 1961803"/>
              <a:gd name="connsiteX16" fmla="*/ 482138 w 7331857"/>
              <a:gd name="connsiteY16" fmla="*/ 748145 h 1961803"/>
              <a:gd name="connsiteX17" fmla="*/ 498763 w 7331857"/>
              <a:gd name="connsiteY17" fmla="*/ 723207 h 1961803"/>
              <a:gd name="connsiteX18" fmla="*/ 515389 w 7331857"/>
              <a:gd name="connsiteY18" fmla="*/ 689956 h 1961803"/>
              <a:gd name="connsiteX19" fmla="*/ 548640 w 7331857"/>
              <a:gd name="connsiteY19" fmla="*/ 648393 h 1961803"/>
              <a:gd name="connsiteX20" fmla="*/ 556952 w 7331857"/>
              <a:gd name="connsiteY20" fmla="*/ 623454 h 1961803"/>
              <a:gd name="connsiteX21" fmla="*/ 640080 w 7331857"/>
              <a:gd name="connsiteY21" fmla="*/ 590203 h 1961803"/>
              <a:gd name="connsiteX22" fmla="*/ 723207 w 7331857"/>
              <a:gd name="connsiteY22" fmla="*/ 540327 h 1961803"/>
              <a:gd name="connsiteX23" fmla="*/ 731520 w 7331857"/>
              <a:gd name="connsiteY23" fmla="*/ 515389 h 1961803"/>
              <a:gd name="connsiteX24" fmla="*/ 814647 w 7331857"/>
              <a:gd name="connsiteY24" fmla="*/ 448887 h 1961803"/>
              <a:gd name="connsiteX25" fmla="*/ 839585 w 7331857"/>
              <a:gd name="connsiteY25" fmla="*/ 440574 h 1961803"/>
              <a:gd name="connsiteX26" fmla="*/ 897774 w 7331857"/>
              <a:gd name="connsiteY26" fmla="*/ 415636 h 1961803"/>
              <a:gd name="connsiteX27" fmla="*/ 1135033 w 7331857"/>
              <a:gd name="connsiteY27" fmla="*/ 395417 h 1961803"/>
              <a:gd name="connsiteX28" fmla="*/ 1269293 w 7331857"/>
              <a:gd name="connsiteY28" fmla="*/ 478501 h 1961803"/>
              <a:gd name="connsiteX29" fmla="*/ 1335881 w 7331857"/>
              <a:gd name="connsiteY29" fmla="*/ 559247 h 1961803"/>
              <a:gd name="connsiteX30" fmla="*/ 1379912 w 7331857"/>
              <a:gd name="connsiteY30" fmla="*/ 681643 h 1961803"/>
              <a:gd name="connsiteX31" fmla="*/ 1504603 w 7331857"/>
              <a:gd name="connsiteY31" fmla="*/ 798022 h 1961803"/>
              <a:gd name="connsiteX32" fmla="*/ 1554480 w 7331857"/>
              <a:gd name="connsiteY32" fmla="*/ 847898 h 1961803"/>
              <a:gd name="connsiteX33" fmla="*/ 1604356 w 7331857"/>
              <a:gd name="connsiteY33" fmla="*/ 947651 h 1961803"/>
              <a:gd name="connsiteX34" fmla="*/ 1629294 w 7331857"/>
              <a:gd name="connsiteY34" fmla="*/ 1105593 h 1961803"/>
              <a:gd name="connsiteX35" fmla="*/ 1654232 w 7331857"/>
              <a:gd name="connsiteY35" fmla="*/ 1180407 h 1961803"/>
              <a:gd name="connsiteX36" fmla="*/ 1687483 w 7331857"/>
              <a:gd name="connsiteY36" fmla="*/ 1238596 h 1961803"/>
              <a:gd name="connsiteX37" fmla="*/ 1737360 w 7331857"/>
              <a:gd name="connsiteY37" fmla="*/ 1305098 h 1961803"/>
              <a:gd name="connsiteX38" fmla="*/ 1795549 w 7331857"/>
              <a:gd name="connsiteY38" fmla="*/ 1371600 h 1961803"/>
              <a:gd name="connsiteX39" fmla="*/ 1837112 w 7331857"/>
              <a:gd name="connsiteY39" fmla="*/ 1404851 h 1961803"/>
              <a:gd name="connsiteX40" fmla="*/ 1911927 w 7331857"/>
              <a:gd name="connsiteY40" fmla="*/ 1471353 h 1961803"/>
              <a:gd name="connsiteX41" fmla="*/ 1953491 w 7331857"/>
              <a:gd name="connsiteY41" fmla="*/ 1521229 h 1961803"/>
              <a:gd name="connsiteX42" fmla="*/ 1986741 w 7331857"/>
              <a:gd name="connsiteY42" fmla="*/ 1596043 h 1961803"/>
              <a:gd name="connsiteX43" fmla="*/ 2485505 w 7331857"/>
              <a:gd name="connsiteY43" fmla="*/ 1886989 h 1961803"/>
              <a:gd name="connsiteX44" fmla="*/ 2588721 w 7331857"/>
              <a:gd name="connsiteY44" fmla="*/ 1932233 h 1961803"/>
              <a:gd name="connsiteX45" fmla="*/ 2693323 w 7331857"/>
              <a:gd name="connsiteY45" fmla="*/ 1853738 h 1961803"/>
              <a:gd name="connsiteX46" fmla="*/ 2889711 w 7331857"/>
              <a:gd name="connsiteY46" fmla="*/ 1847807 h 1961803"/>
              <a:gd name="connsiteX47" fmla="*/ 3167149 w 7331857"/>
              <a:gd name="connsiteY47" fmla="*/ 1845425 h 1961803"/>
              <a:gd name="connsiteX48" fmla="*/ 3300152 w 7331857"/>
              <a:gd name="connsiteY48" fmla="*/ 1812174 h 1961803"/>
              <a:gd name="connsiteX49" fmla="*/ 3333403 w 7331857"/>
              <a:gd name="connsiteY49" fmla="*/ 1778923 h 1961803"/>
              <a:gd name="connsiteX50" fmla="*/ 3366654 w 7331857"/>
              <a:gd name="connsiteY50" fmla="*/ 1695796 h 1961803"/>
              <a:gd name="connsiteX51" fmla="*/ 3416531 w 7331857"/>
              <a:gd name="connsiteY51" fmla="*/ 1662545 h 1961803"/>
              <a:gd name="connsiteX52" fmla="*/ 3483032 w 7331857"/>
              <a:gd name="connsiteY52" fmla="*/ 1612669 h 1961803"/>
              <a:gd name="connsiteX53" fmla="*/ 3566160 w 7331857"/>
              <a:gd name="connsiteY53" fmla="*/ 1562793 h 1961803"/>
              <a:gd name="connsiteX54" fmla="*/ 3674225 w 7331857"/>
              <a:gd name="connsiteY54" fmla="*/ 1504603 h 1961803"/>
              <a:gd name="connsiteX55" fmla="*/ 3732414 w 7331857"/>
              <a:gd name="connsiteY55" fmla="*/ 1471353 h 1961803"/>
              <a:gd name="connsiteX56" fmla="*/ 3823854 w 7331857"/>
              <a:gd name="connsiteY56" fmla="*/ 1413163 h 1961803"/>
              <a:gd name="connsiteX57" fmla="*/ 3882043 w 7331857"/>
              <a:gd name="connsiteY57" fmla="*/ 1330036 h 1961803"/>
              <a:gd name="connsiteX58" fmla="*/ 3923607 w 7331857"/>
              <a:gd name="connsiteY58" fmla="*/ 1221971 h 1961803"/>
              <a:gd name="connsiteX59" fmla="*/ 3940232 w 7331857"/>
              <a:gd name="connsiteY59" fmla="*/ 1147156 h 1961803"/>
              <a:gd name="connsiteX60" fmla="*/ 3965171 w 7331857"/>
              <a:gd name="connsiteY60" fmla="*/ 1088967 h 1961803"/>
              <a:gd name="connsiteX61" fmla="*/ 4015047 w 7331857"/>
              <a:gd name="connsiteY61" fmla="*/ 1030778 h 1961803"/>
              <a:gd name="connsiteX62" fmla="*/ 4064923 w 7331857"/>
              <a:gd name="connsiteY62" fmla="*/ 964276 h 1961803"/>
              <a:gd name="connsiteX63" fmla="*/ 4098174 w 7331857"/>
              <a:gd name="connsiteY63" fmla="*/ 889462 h 1961803"/>
              <a:gd name="connsiteX64" fmla="*/ 4114800 w 7331857"/>
              <a:gd name="connsiteY64" fmla="*/ 773083 h 1961803"/>
              <a:gd name="connsiteX65" fmla="*/ 4139738 w 7331857"/>
              <a:gd name="connsiteY65" fmla="*/ 698269 h 1961803"/>
              <a:gd name="connsiteX66" fmla="*/ 4189614 w 7331857"/>
              <a:gd name="connsiteY66" fmla="*/ 623454 h 1961803"/>
              <a:gd name="connsiteX67" fmla="*/ 4231178 w 7331857"/>
              <a:gd name="connsiteY67" fmla="*/ 598516 h 1961803"/>
              <a:gd name="connsiteX68" fmla="*/ 4272741 w 7331857"/>
              <a:gd name="connsiteY68" fmla="*/ 498763 h 1961803"/>
              <a:gd name="connsiteX69" fmla="*/ 4297680 w 7331857"/>
              <a:gd name="connsiteY69" fmla="*/ 448887 h 1961803"/>
              <a:gd name="connsiteX70" fmla="*/ 4363056 w 7331857"/>
              <a:gd name="connsiteY70" fmla="*/ 255097 h 1961803"/>
              <a:gd name="connsiteX71" fmla="*/ 4461639 w 7331857"/>
              <a:gd name="connsiteY71" fmla="*/ 288521 h 1961803"/>
              <a:gd name="connsiteX72" fmla="*/ 4566286 w 7331857"/>
              <a:gd name="connsiteY72" fmla="*/ 298132 h 1961803"/>
              <a:gd name="connsiteX73" fmla="*/ 4657682 w 7331857"/>
              <a:gd name="connsiteY73" fmla="*/ 294755 h 1961803"/>
              <a:gd name="connsiteX74" fmla="*/ 4788131 w 7331857"/>
              <a:gd name="connsiteY74" fmla="*/ 241069 h 1961803"/>
              <a:gd name="connsiteX75" fmla="*/ 4854632 w 7331857"/>
              <a:gd name="connsiteY75" fmla="*/ 191193 h 1961803"/>
              <a:gd name="connsiteX76" fmla="*/ 4929447 w 7331857"/>
              <a:gd name="connsiteY76" fmla="*/ 124691 h 1961803"/>
              <a:gd name="connsiteX77" fmla="*/ 4972223 w 7331857"/>
              <a:gd name="connsiteY77" fmla="*/ 55721 h 1961803"/>
              <a:gd name="connsiteX78" fmla="*/ 5045825 w 7331857"/>
              <a:gd name="connsiteY78" fmla="*/ 33251 h 1961803"/>
              <a:gd name="connsiteX79" fmla="*/ 5112327 w 7331857"/>
              <a:gd name="connsiteY79" fmla="*/ 8313 h 1961803"/>
              <a:gd name="connsiteX80" fmla="*/ 5137265 w 7331857"/>
              <a:gd name="connsiteY80" fmla="*/ 0 h 1961803"/>
              <a:gd name="connsiteX81" fmla="*/ 5228705 w 7331857"/>
              <a:gd name="connsiteY81" fmla="*/ 8313 h 1961803"/>
              <a:gd name="connsiteX82" fmla="*/ 5270269 w 7331857"/>
              <a:gd name="connsiteY82" fmla="*/ 49876 h 1961803"/>
              <a:gd name="connsiteX83" fmla="*/ 5336771 w 7331857"/>
              <a:gd name="connsiteY83" fmla="*/ 108065 h 1961803"/>
              <a:gd name="connsiteX84" fmla="*/ 5370021 w 7331857"/>
              <a:gd name="connsiteY84" fmla="*/ 149629 h 1961803"/>
              <a:gd name="connsiteX85" fmla="*/ 5419898 w 7331857"/>
              <a:gd name="connsiteY85" fmla="*/ 266007 h 1961803"/>
              <a:gd name="connsiteX86" fmla="*/ 5436523 w 7331857"/>
              <a:gd name="connsiteY86" fmla="*/ 299258 h 1961803"/>
              <a:gd name="connsiteX87" fmla="*/ 5444836 w 7331857"/>
              <a:gd name="connsiteY87" fmla="*/ 332509 h 1961803"/>
              <a:gd name="connsiteX88" fmla="*/ 5469774 w 7331857"/>
              <a:gd name="connsiteY88" fmla="*/ 365760 h 1961803"/>
              <a:gd name="connsiteX89" fmla="*/ 5511338 w 7331857"/>
              <a:gd name="connsiteY89" fmla="*/ 423949 h 1961803"/>
              <a:gd name="connsiteX90" fmla="*/ 5552901 w 7331857"/>
              <a:gd name="connsiteY90" fmla="*/ 498763 h 1961803"/>
              <a:gd name="connsiteX91" fmla="*/ 5569527 w 7331857"/>
              <a:gd name="connsiteY91" fmla="*/ 515389 h 1961803"/>
              <a:gd name="connsiteX92" fmla="*/ 5594465 w 7331857"/>
              <a:gd name="connsiteY92" fmla="*/ 573578 h 1961803"/>
              <a:gd name="connsiteX93" fmla="*/ 5619403 w 7331857"/>
              <a:gd name="connsiteY93" fmla="*/ 631767 h 1961803"/>
              <a:gd name="connsiteX94" fmla="*/ 5677592 w 7331857"/>
              <a:gd name="connsiteY94" fmla="*/ 731520 h 1961803"/>
              <a:gd name="connsiteX95" fmla="*/ 5685905 w 7331857"/>
              <a:gd name="connsiteY95" fmla="*/ 756458 h 1961803"/>
              <a:gd name="connsiteX96" fmla="*/ 5752407 w 7331857"/>
              <a:gd name="connsiteY96" fmla="*/ 864523 h 1961803"/>
              <a:gd name="connsiteX97" fmla="*/ 5769032 w 7331857"/>
              <a:gd name="connsiteY97" fmla="*/ 906087 h 1961803"/>
              <a:gd name="connsiteX98" fmla="*/ 5785658 w 7331857"/>
              <a:gd name="connsiteY98" fmla="*/ 931025 h 1961803"/>
              <a:gd name="connsiteX99" fmla="*/ 5810596 w 7331857"/>
              <a:gd name="connsiteY99" fmla="*/ 972589 h 1961803"/>
              <a:gd name="connsiteX100" fmla="*/ 5818909 w 7331857"/>
              <a:gd name="connsiteY100" fmla="*/ 1014153 h 1961803"/>
              <a:gd name="connsiteX101" fmla="*/ 5843847 w 7331857"/>
              <a:gd name="connsiteY101" fmla="*/ 1088967 h 1961803"/>
              <a:gd name="connsiteX102" fmla="*/ 5860472 w 7331857"/>
              <a:gd name="connsiteY102" fmla="*/ 1138843 h 1961803"/>
              <a:gd name="connsiteX103" fmla="*/ 5868785 w 7331857"/>
              <a:gd name="connsiteY103" fmla="*/ 1180407 h 1961803"/>
              <a:gd name="connsiteX104" fmla="*/ 5893723 w 7331857"/>
              <a:gd name="connsiteY104" fmla="*/ 1205345 h 1961803"/>
              <a:gd name="connsiteX105" fmla="*/ 5918661 w 7331857"/>
              <a:gd name="connsiteY105" fmla="*/ 1238596 h 1961803"/>
              <a:gd name="connsiteX106" fmla="*/ 5926974 w 7331857"/>
              <a:gd name="connsiteY106" fmla="*/ 1280160 h 1961803"/>
              <a:gd name="connsiteX107" fmla="*/ 5951912 w 7331857"/>
              <a:gd name="connsiteY107" fmla="*/ 1305098 h 1961803"/>
              <a:gd name="connsiteX108" fmla="*/ 6059978 w 7331857"/>
              <a:gd name="connsiteY108" fmla="*/ 1446414 h 1961803"/>
              <a:gd name="connsiteX109" fmla="*/ 6093229 w 7331857"/>
              <a:gd name="connsiteY109" fmla="*/ 1479665 h 1961803"/>
              <a:gd name="connsiteX110" fmla="*/ 6118167 w 7331857"/>
              <a:gd name="connsiteY110" fmla="*/ 1504603 h 1961803"/>
              <a:gd name="connsiteX111" fmla="*/ 6168043 w 7331857"/>
              <a:gd name="connsiteY111" fmla="*/ 1571105 h 1961803"/>
              <a:gd name="connsiteX112" fmla="*/ 6209607 w 7331857"/>
              <a:gd name="connsiteY112" fmla="*/ 1620982 h 1961803"/>
              <a:gd name="connsiteX113" fmla="*/ 6217920 w 7331857"/>
              <a:gd name="connsiteY113" fmla="*/ 1645920 h 1961803"/>
              <a:gd name="connsiteX114" fmla="*/ 6276109 w 7331857"/>
              <a:gd name="connsiteY114" fmla="*/ 1729047 h 1961803"/>
              <a:gd name="connsiteX115" fmla="*/ 6292734 w 7331857"/>
              <a:gd name="connsiteY115" fmla="*/ 1762298 h 1961803"/>
              <a:gd name="connsiteX116" fmla="*/ 6301047 w 7331857"/>
              <a:gd name="connsiteY116" fmla="*/ 1787236 h 1961803"/>
              <a:gd name="connsiteX117" fmla="*/ 6317672 w 7331857"/>
              <a:gd name="connsiteY117" fmla="*/ 1803862 h 1961803"/>
              <a:gd name="connsiteX118" fmla="*/ 6342611 w 7331857"/>
              <a:gd name="connsiteY118" fmla="*/ 1837113 h 1961803"/>
              <a:gd name="connsiteX119" fmla="*/ 6367549 w 7331857"/>
              <a:gd name="connsiteY119" fmla="*/ 1853738 h 1961803"/>
              <a:gd name="connsiteX120" fmla="*/ 6625243 w 7331857"/>
              <a:gd name="connsiteY120" fmla="*/ 1862051 h 1961803"/>
              <a:gd name="connsiteX121" fmla="*/ 6941127 w 7331857"/>
              <a:gd name="connsiteY121" fmla="*/ 1878676 h 1961803"/>
              <a:gd name="connsiteX122" fmla="*/ 7024254 w 7331857"/>
              <a:gd name="connsiteY122" fmla="*/ 1903614 h 1961803"/>
              <a:gd name="connsiteX123" fmla="*/ 7165571 w 7331857"/>
              <a:gd name="connsiteY123" fmla="*/ 1911927 h 1961803"/>
              <a:gd name="connsiteX124" fmla="*/ 7290261 w 7331857"/>
              <a:gd name="connsiteY124" fmla="*/ 1945178 h 1961803"/>
              <a:gd name="connsiteX125" fmla="*/ 7331825 w 7331857"/>
              <a:gd name="connsiteY125"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49134 w 7331857"/>
              <a:gd name="connsiteY9" fmla="*/ 1097280 h 1961803"/>
              <a:gd name="connsiteX10" fmla="*/ 374072 w 7331857"/>
              <a:gd name="connsiteY10" fmla="*/ 980902 h 1961803"/>
              <a:gd name="connsiteX11" fmla="*/ 382385 w 7331857"/>
              <a:gd name="connsiteY11" fmla="*/ 955963 h 1961803"/>
              <a:gd name="connsiteX12" fmla="*/ 399011 w 7331857"/>
              <a:gd name="connsiteY12" fmla="*/ 931025 h 1961803"/>
              <a:gd name="connsiteX13" fmla="*/ 440574 w 7331857"/>
              <a:gd name="connsiteY13" fmla="*/ 839585 h 1961803"/>
              <a:gd name="connsiteX14" fmla="*/ 473825 w 7331857"/>
              <a:gd name="connsiteY14" fmla="*/ 781396 h 1961803"/>
              <a:gd name="connsiteX15" fmla="*/ 482138 w 7331857"/>
              <a:gd name="connsiteY15" fmla="*/ 748145 h 1961803"/>
              <a:gd name="connsiteX16" fmla="*/ 498763 w 7331857"/>
              <a:gd name="connsiteY16" fmla="*/ 723207 h 1961803"/>
              <a:gd name="connsiteX17" fmla="*/ 515389 w 7331857"/>
              <a:gd name="connsiteY17" fmla="*/ 689956 h 1961803"/>
              <a:gd name="connsiteX18" fmla="*/ 548640 w 7331857"/>
              <a:gd name="connsiteY18" fmla="*/ 648393 h 1961803"/>
              <a:gd name="connsiteX19" fmla="*/ 556952 w 7331857"/>
              <a:gd name="connsiteY19" fmla="*/ 623454 h 1961803"/>
              <a:gd name="connsiteX20" fmla="*/ 640080 w 7331857"/>
              <a:gd name="connsiteY20" fmla="*/ 590203 h 1961803"/>
              <a:gd name="connsiteX21" fmla="*/ 723207 w 7331857"/>
              <a:gd name="connsiteY21" fmla="*/ 540327 h 1961803"/>
              <a:gd name="connsiteX22" fmla="*/ 731520 w 7331857"/>
              <a:gd name="connsiteY22" fmla="*/ 515389 h 1961803"/>
              <a:gd name="connsiteX23" fmla="*/ 814647 w 7331857"/>
              <a:gd name="connsiteY23" fmla="*/ 448887 h 1961803"/>
              <a:gd name="connsiteX24" fmla="*/ 839585 w 7331857"/>
              <a:gd name="connsiteY24" fmla="*/ 440574 h 1961803"/>
              <a:gd name="connsiteX25" fmla="*/ 897774 w 7331857"/>
              <a:gd name="connsiteY25" fmla="*/ 415636 h 1961803"/>
              <a:gd name="connsiteX26" fmla="*/ 1135033 w 7331857"/>
              <a:gd name="connsiteY26" fmla="*/ 395417 h 1961803"/>
              <a:gd name="connsiteX27" fmla="*/ 1269293 w 7331857"/>
              <a:gd name="connsiteY27" fmla="*/ 478501 h 1961803"/>
              <a:gd name="connsiteX28" fmla="*/ 1335881 w 7331857"/>
              <a:gd name="connsiteY28" fmla="*/ 559247 h 1961803"/>
              <a:gd name="connsiteX29" fmla="*/ 1379912 w 7331857"/>
              <a:gd name="connsiteY29" fmla="*/ 681643 h 1961803"/>
              <a:gd name="connsiteX30" fmla="*/ 1504603 w 7331857"/>
              <a:gd name="connsiteY30" fmla="*/ 798022 h 1961803"/>
              <a:gd name="connsiteX31" fmla="*/ 1554480 w 7331857"/>
              <a:gd name="connsiteY31" fmla="*/ 847898 h 1961803"/>
              <a:gd name="connsiteX32" fmla="*/ 1604356 w 7331857"/>
              <a:gd name="connsiteY32" fmla="*/ 947651 h 1961803"/>
              <a:gd name="connsiteX33" fmla="*/ 1629294 w 7331857"/>
              <a:gd name="connsiteY33" fmla="*/ 1105593 h 1961803"/>
              <a:gd name="connsiteX34" fmla="*/ 1654232 w 7331857"/>
              <a:gd name="connsiteY34" fmla="*/ 1180407 h 1961803"/>
              <a:gd name="connsiteX35" fmla="*/ 1687483 w 7331857"/>
              <a:gd name="connsiteY35" fmla="*/ 1238596 h 1961803"/>
              <a:gd name="connsiteX36" fmla="*/ 1737360 w 7331857"/>
              <a:gd name="connsiteY36" fmla="*/ 1305098 h 1961803"/>
              <a:gd name="connsiteX37" fmla="*/ 1795549 w 7331857"/>
              <a:gd name="connsiteY37" fmla="*/ 1371600 h 1961803"/>
              <a:gd name="connsiteX38" fmla="*/ 1837112 w 7331857"/>
              <a:gd name="connsiteY38" fmla="*/ 1404851 h 1961803"/>
              <a:gd name="connsiteX39" fmla="*/ 1911927 w 7331857"/>
              <a:gd name="connsiteY39" fmla="*/ 1471353 h 1961803"/>
              <a:gd name="connsiteX40" fmla="*/ 1953491 w 7331857"/>
              <a:gd name="connsiteY40" fmla="*/ 1521229 h 1961803"/>
              <a:gd name="connsiteX41" fmla="*/ 1986741 w 7331857"/>
              <a:gd name="connsiteY41" fmla="*/ 1596043 h 1961803"/>
              <a:gd name="connsiteX42" fmla="*/ 2485505 w 7331857"/>
              <a:gd name="connsiteY42" fmla="*/ 1886989 h 1961803"/>
              <a:gd name="connsiteX43" fmla="*/ 2588721 w 7331857"/>
              <a:gd name="connsiteY43" fmla="*/ 1932233 h 1961803"/>
              <a:gd name="connsiteX44" fmla="*/ 2693323 w 7331857"/>
              <a:gd name="connsiteY44" fmla="*/ 1853738 h 1961803"/>
              <a:gd name="connsiteX45" fmla="*/ 2889711 w 7331857"/>
              <a:gd name="connsiteY45" fmla="*/ 1847807 h 1961803"/>
              <a:gd name="connsiteX46" fmla="*/ 3167149 w 7331857"/>
              <a:gd name="connsiteY46" fmla="*/ 1845425 h 1961803"/>
              <a:gd name="connsiteX47" fmla="*/ 3300152 w 7331857"/>
              <a:gd name="connsiteY47" fmla="*/ 1812174 h 1961803"/>
              <a:gd name="connsiteX48" fmla="*/ 3333403 w 7331857"/>
              <a:gd name="connsiteY48" fmla="*/ 1778923 h 1961803"/>
              <a:gd name="connsiteX49" fmla="*/ 3366654 w 7331857"/>
              <a:gd name="connsiteY49" fmla="*/ 1695796 h 1961803"/>
              <a:gd name="connsiteX50" fmla="*/ 3416531 w 7331857"/>
              <a:gd name="connsiteY50" fmla="*/ 1662545 h 1961803"/>
              <a:gd name="connsiteX51" fmla="*/ 3483032 w 7331857"/>
              <a:gd name="connsiteY51" fmla="*/ 1612669 h 1961803"/>
              <a:gd name="connsiteX52" fmla="*/ 3566160 w 7331857"/>
              <a:gd name="connsiteY52" fmla="*/ 1562793 h 1961803"/>
              <a:gd name="connsiteX53" fmla="*/ 3674225 w 7331857"/>
              <a:gd name="connsiteY53" fmla="*/ 1504603 h 1961803"/>
              <a:gd name="connsiteX54" fmla="*/ 3732414 w 7331857"/>
              <a:gd name="connsiteY54" fmla="*/ 1471353 h 1961803"/>
              <a:gd name="connsiteX55" fmla="*/ 3823854 w 7331857"/>
              <a:gd name="connsiteY55" fmla="*/ 1413163 h 1961803"/>
              <a:gd name="connsiteX56" fmla="*/ 3882043 w 7331857"/>
              <a:gd name="connsiteY56" fmla="*/ 1330036 h 1961803"/>
              <a:gd name="connsiteX57" fmla="*/ 3923607 w 7331857"/>
              <a:gd name="connsiteY57" fmla="*/ 1221971 h 1961803"/>
              <a:gd name="connsiteX58" fmla="*/ 3940232 w 7331857"/>
              <a:gd name="connsiteY58" fmla="*/ 1147156 h 1961803"/>
              <a:gd name="connsiteX59" fmla="*/ 3965171 w 7331857"/>
              <a:gd name="connsiteY59" fmla="*/ 1088967 h 1961803"/>
              <a:gd name="connsiteX60" fmla="*/ 4015047 w 7331857"/>
              <a:gd name="connsiteY60" fmla="*/ 1030778 h 1961803"/>
              <a:gd name="connsiteX61" fmla="*/ 4064923 w 7331857"/>
              <a:gd name="connsiteY61" fmla="*/ 964276 h 1961803"/>
              <a:gd name="connsiteX62" fmla="*/ 4098174 w 7331857"/>
              <a:gd name="connsiteY62" fmla="*/ 889462 h 1961803"/>
              <a:gd name="connsiteX63" fmla="*/ 4114800 w 7331857"/>
              <a:gd name="connsiteY63" fmla="*/ 773083 h 1961803"/>
              <a:gd name="connsiteX64" fmla="*/ 4139738 w 7331857"/>
              <a:gd name="connsiteY64" fmla="*/ 698269 h 1961803"/>
              <a:gd name="connsiteX65" fmla="*/ 4189614 w 7331857"/>
              <a:gd name="connsiteY65" fmla="*/ 623454 h 1961803"/>
              <a:gd name="connsiteX66" fmla="*/ 4231178 w 7331857"/>
              <a:gd name="connsiteY66" fmla="*/ 598516 h 1961803"/>
              <a:gd name="connsiteX67" fmla="*/ 4272741 w 7331857"/>
              <a:gd name="connsiteY67" fmla="*/ 498763 h 1961803"/>
              <a:gd name="connsiteX68" fmla="*/ 4297680 w 7331857"/>
              <a:gd name="connsiteY68" fmla="*/ 448887 h 1961803"/>
              <a:gd name="connsiteX69" fmla="*/ 4363056 w 7331857"/>
              <a:gd name="connsiteY69" fmla="*/ 255097 h 1961803"/>
              <a:gd name="connsiteX70" fmla="*/ 4461639 w 7331857"/>
              <a:gd name="connsiteY70" fmla="*/ 288521 h 1961803"/>
              <a:gd name="connsiteX71" fmla="*/ 4566286 w 7331857"/>
              <a:gd name="connsiteY71" fmla="*/ 298132 h 1961803"/>
              <a:gd name="connsiteX72" fmla="*/ 4657682 w 7331857"/>
              <a:gd name="connsiteY72" fmla="*/ 294755 h 1961803"/>
              <a:gd name="connsiteX73" fmla="*/ 4788131 w 7331857"/>
              <a:gd name="connsiteY73" fmla="*/ 241069 h 1961803"/>
              <a:gd name="connsiteX74" fmla="*/ 4854632 w 7331857"/>
              <a:gd name="connsiteY74" fmla="*/ 191193 h 1961803"/>
              <a:gd name="connsiteX75" fmla="*/ 4929447 w 7331857"/>
              <a:gd name="connsiteY75" fmla="*/ 124691 h 1961803"/>
              <a:gd name="connsiteX76" fmla="*/ 4972223 w 7331857"/>
              <a:gd name="connsiteY76" fmla="*/ 55721 h 1961803"/>
              <a:gd name="connsiteX77" fmla="*/ 5045825 w 7331857"/>
              <a:gd name="connsiteY77" fmla="*/ 33251 h 1961803"/>
              <a:gd name="connsiteX78" fmla="*/ 5112327 w 7331857"/>
              <a:gd name="connsiteY78" fmla="*/ 8313 h 1961803"/>
              <a:gd name="connsiteX79" fmla="*/ 5137265 w 7331857"/>
              <a:gd name="connsiteY79" fmla="*/ 0 h 1961803"/>
              <a:gd name="connsiteX80" fmla="*/ 5228705 w 7331857"/>
              <a:gd name="connsiteY80" fmla="*/ 8313 h 1961803"/>
              <a:gd name="connsiteX81" fmla="*/ 5270269 w 7331857"/>
              <a:gd name="connsiteY81" fmla="*/ 49876 h 1961803"/>
              <a:gd name="connsiteX82" fmla="*/ 5336771 w 7331857"/>
              <a:gd name="connsiteY82" fmla="*/ 108065 h 1961803"/>
              <a:gd name="connsiteX83" fmla="*/ 5370021 w 7331857"/>
              <a:gd name="connsiteY83" fmla="*/ 149629 h 1961803"/>
              <a:gd name="connsiteX84" fmla="*/ 5419898 w 7331857"/>
              <a:gd name="connsiteY84" fmla="*/ 266007 h 1961803"/>
              <a:gd name="connsiteX85" fmla="*/ 5436523 w 7331857"/>
              <a:gd name="connsiteY85" fmla="*/ 299258 h 1961803"/>
              <a:gd name="connsiteX86" fmla="*/ 5444836 w 7331857"/>
              <a:gd name="connsiteY86" fmla="*/ 332509 h 1961803"/>
              <a:gd name="connsiteX87" fmla="*/ 5469774 w 7331857"/>
              <a:gd name="connsiteY87" fmla="*/ 365760 h 1961803"/>
              <a:gd name="connsiteX88" fmla="*/ 5511338 w 7331857"/>
              <a:gd name="connsiteY88" fmla="*/ 423949 h 1961803"/>
              <a:gd name="connsiteX89" fmla="*/ 5552901 w 7331857"/>
              <a:gd name="connsiteY89" fmla="*/ 498763 h 1961803"/>
              <a:gd name="connsiteX90" fmla="*/ 5569527 w 7331857"/>
              <a:gd name="connsiteY90" fmla="*/ 515389 h 1961803"/>
              <a:gd name="connsiteX91" fmla="*/ 5594465 w 7331857"/>
              <a:gd name="connsiteY91" fmla="*/ 573578 h 1961803"/>
              <a:gd name="connsiteX92" fmla="*/ 5619403 w 7331857"/>
              <a:gd name="connsiteY92" fmla="*/ 631767 h 1961803"/>
              <a:gd name="connsiteX93" fmla="*/ 5677592 w 7331857"/>
              <a:gd name="connsiteY93" fmla="*/ 731520 h 1961803"/>
              <a:gd name="connsiteX94" fmla="*/ 5685905 w 7331857"/>
              <a:gd name="connsiteY94" fmla="*/ 756458 h 1961803"/>
              <a:gd name="connsiteX95" fmla="*/ 5752407 w 7331857"/>
              <a:gd name="connsiteY95" fmla="*/ 864523 h 1961803"/>
              <a:gd name="connsiteX96" fmla="*/ 5769032 w 7331857"/>
              <a:gd name="connsiteY96" fmla="*/ 906087 h 1961803"/>
              <a:gd name="connsiteX97" fmla="*/ 5785658 w 7331857"/>
              <a:gd name="connsiteY97" fmla="*/ 931025 h 1961803"/>
              <a:gd name="connsiteX98" fmla="*/ 5810596 w 7331857"/>
              <a:gd name="connsiteY98" fmla="*/ 972589 h 1961803"/>
              <a:gd name="connsiteX99" fmla="*/ 5818909 w 7331857"/>
              <a:gd name="connsiteY99" fmla="*/ 1014153 h 1961803"/>
              <a:gd name="connsiteX100" fmla="*/ 5843847 w 7331857"/>
              <a:gd name="connsiteY100" fmla="*/ 1088967 h 1961803"/>
              <a:gd name="connsiteX101" fmla="*/ 5860472 w 7331857"/>
              <a:gd name="connsiteY101" fmla="*/ 1138843 h 1961803"/>
              <a:gd name="connsiteX102" fmla="*/ 5868785 w 7331857"/>
              <a:gd name="connsiteY102" fmla="*/ 1180407 h 1961803"/>
              <a:gd name="connsiteX103" fmla="*/ 5893723 w 7331857"/>
              <a:gd name="connsiteY103" fmla="*/ 1205345 h 1961803"/>
              <a:gd name="connsiteX104" fmla="*/ 5918661 w 7331857"/>
              <a:gd name="connsiteY104" fmla="*/ 1238596 h 1961803"/>
              <a:gd name="connsiteX105" fmla="*/ 5926974 w 7331857"/>
              <a:gd name="connsiteY105" fmla="*/ 1280160 h 1961803"/>
              <a:gd name="connsiteX106" fmla="*/ 5951912 w 7331857"/>
              <a:gd name="connsiteY106" fmla="*/ 1305098 h 1961803"/>
              <a:gd name="connsiteX107" fmla="*/ 6059978 w 7331857"/>
              <a:gd name="connsiteY107" fmla="*/ 1446414 h 1961803"/>
              <a:gd name="connsiteX108" fmla="*/ 6093229 w 7331857"/>
              <a:gd name="connsiteY108" fmla="*/ 1479665 h 1961803"/>
              <a:gd name="connsiteX109" fmla="*/ 6118167 w 7331857"/>
              <a:gd name="connsiteY109" fmla="*/ 1504603 h 1961803"/>
              <a:gd name="connsiteX110" fmla="*/ 6168043 w 7331857"/>
              <a:gd name="connsiteY110" fmla="*/ 1571105 h 1961803"/>
              <a:gd name="connsiteX111" fmla="*/ 6209607 w 7331857"/>
              <a:gd name="connsiteY111" fmla="*/ 1620982 h 1961803"/>
              <a:gd name="connsiteX112" fmla="*/ 6217920 w 7331857"/>
              <a:gd name="connsiteY112" fmla="*/ 1645920 h 1961803"/>
              <a:gd name="connsiteX113" fmla="*/ 6276109 w 7331857"/>
              <a:gd name="connsiteY113" fmla="*/ 1729047 h 1961803"/>
              <a:gd name="connsiteX114" fmla="*/ 6292734 w 7331857"/>
              <a:gd name="connsiteY114" fmla="*/ 1762298 h 1961803"/>
              <a:gd name="connsiteX115" fmla="*/ 6301047 w 7331857"/>
              <a:gd name="connsiteY115" fmla="*/ 1787236 h 1961803"/>
              <a:gd name="connsiteX116" fmla="*/ 6317672 w 7331857"/>
              <a:gd name="connsiteY116" fmla="*/ 1803862 h 1961803"/>
              <a:gd name="connsiteX117" fmla="*/ 6342611 w 7331857"/>
              <a:gd name="connsiteY117" fmla="*/ 1837113 h 1961803"/>
              <a:gd name="connsiteX118" fmla="*/ 6367549 w 7331857"/>
              <a:gd name="connsiteY118" fmla="*/ 1853738 h 1961803"/>
              <a:gd name="connsiteX119" fmla="*/ 6625243 w 7331857"/>
              <a:gd name="connsiteY119" fmla="*/ 1862051 h 1961803"/>
              <a:gd name="connsiteX120" fmla="*/ 6941127 w 7331857"/>
              <a:gd name="connsiteY120" fmla="*/ 1878676 h 1961803"/>
              <a:gd name="connsiteX121" fmla="*/ 7024254 w 7331857"/>
              <a:gd name="connsiteY121" fmla="*/ 1903614 h 1961803"/>
              <a:gd name="connsiteX122" fmla="*/ 7165571 w 7331857"/>
              <a:gd name="connsiteY122" fmla="*/ 1911927 h 1961803"/>
              <a:gd name="connsiteX123" fmla="*/ 7290261 w 7331857"/>
              <a:gd name="connsiteY123" fmla="*/ 1945178 h 1961803"/>
              <a:gd name="connsiteX124" fmla="*/ 7331825 w 7331857"/>
              <a:gd name="connsiteY124"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382385 w 7331857"/>
              <a:gd name="connsiteY10" fmla="*/ 955963 h 1961803"/>
              <a:gd name="connsiteX11" fmla="*/ 399011 w 7331857"/>
              <a:gd name="connsiteY11" fmla="*/ 931025 h 1961803"/>
              <a:gd name="connsiteX12" fmla="*/ 440574 w 7331857"/>
              <a:gd name="connsiteY12" fmla="*/ 839585 h 1961803"/>
              <a:gd name="connsiteX13" fmla="*/ 473825 w 7331857"/>
              <a:gd name="connsiteY13" fmla="*/ 781396 h 1961803"/>
              <a:gd name="connsiteX14" fmla="*/ 482138 w 7331857"/>
              <a:gd name="connsiteY14" fmla="*/ 748145 h 1961803"/>
              <a:gd name="connsiteX15" fmla="*/ 498763 w 7331857"/>
              <a:gd name="connsiteY15" fmla="*/ 723207 h 1961803"/>
              <a:gd name="connsiteX16" fmla="*/ 515389 w 7331857"/>
              <a:gd name="connsiteY16" fmla="*/ 689956 h 1961803"/>
              <a:gd name="connsiteX17" fmla="*/ 548640 w 7331857"/>
              <a:gd name="connsiteY17" fmla="*/ 648393 h 1961803"/>
              <a:gd name="connsiteX18" fmla="*/ 556952 w 7331857"/>
              <a:gd name="connsiteY18" fmla="*/ 623454 h 1961803"/>
              <a:gd name="connsiteX19" fmla="*/ 640080 w 7331857"/>
              <a:gd name="connsiteY19" fmla="*/ 590203 h 1961803"/>
              <a:gd name="connsiteX20" fmla="*/ 723207 w 7331857"/>
              <a:gd name="connsiteY20" fmla="*/ 540327 h 1961803"/>
              <a:gd name="connsiteX21" fmla="*/ 731520 w 7331857"/>
              <a:gd name="connsiteY21" fmla="*/ 515389 h 1961803"/>
              <a:gd name="connsiteX22" fmla="*/ 814647 w 7331857"/>
              <a:gd name="connsiteY22" fmla="*/ 448887 h 1961803"/>
              <a:gd name="connsiteX23" fmla="*/ 839585 w 7331857"/>
              <a:gd name="connsiteY23" fmla="*/ 440574 h 1961803"/>
              <a:gd name="connsiteX24" fmla="*/ 897774 w 7331857"/>
              <a:gd name="connsiteY24" fmla="*/ 415636 h 1961803"/>
              <a:gd name="connsiteX25" fmla="*/ 1135033 w 7331857"/>
              <a:gd name="connsiteY25" fmla="*/ 395417 h 1961803"/>
              <a:gd name="connsiteX26" fmla="*/ 1269293 w 7331857"/>
              <a:gd name="connsiteY26" fmla="*/ 478501 h 1961803"/>
              <a:gd name="connsiteX27" fmla="*/ 1335881 w 7331857"/>
              <a:gd name="connsiteY27" fmla="*/ 559247 h 1961803"/>
              <a:gd name="connsiteX28" fmla="*/ 1379912 w 7331857"/>
              <a:gd name="connsiteY28" fmla="*/ 681643 h 1961803"/>
              <a:gd name="connsiteX29" fmla="*/ 1504603 w 7331857"/>
              <a:gd name="connsiteY29" fmla="*/ 798022 h 1961803"/>
              <a:gd name="connsiteX30" fmla="*/ 1554480 w 7331857"/>
              <a:gd name="connsiteY30" fmla="*/ 847898 h 1961803"/>
              <a:gd name="connsiteX31" fmla="*/ 1604356 w 7331857"/>
              <a:gd name="connsiteY31" fmla="*/ 947651 h 1961803"/>
              <a:gd name="connsiteX32" fmla="*/ 1629294 w 7331857"/>
              <a:gd name="connsiteY32" fmla="*/ 1105593 h 1961803"/>
              <a:gd name="connsiteX33" fmla="*/ 1654232 w 7331857"/>
              <a:gd name="connsiteY33" fmla="*/ 1180407 h 1961803"/>
              <a:gd name="connsiteX34" fmla="*/ 1687483 w 7331857"/>
              <a:gd name="connsiteY34" fmla="*/ 1238596 h 1961803"/>
              <a:gd name="connsiteX35" fmla="*/ 1737360 w 7331857"/>
              <a:gd name="connsiteY35" fmla="*/ 1305098 h 1961803"/>
              <a:gd name="connsiteX36" fmla="*/ 1795549 w 7331857"/>
              <a:gd name="connsiteY36" fmla="*/ 1371600 h 1961803"/>
              <a:gd name="connsiteX37" fmla="*/ 1837112 w 7331857"/>
              <a:gd name="connsiteY37" fmla="*/ 1404851 h 1961803"/>
              <a:gd name="connsiteX38" fmla="*/ 1911927 w 7331857"/>
              <a:gd name="connsiteY38" fmla="*/ 1471353 h 1961803"/>
              <a:gd name="connsiteX39" fmla="*/ 1953491 w 7331857"/>
              <a:gd name="connsiteY39" fmla="*/ 1521229 h 1961803"/>
              <a:gd name="connsiteX40" fmla="*/ 1986741 w 7331857"/>
              <a:gd name="connsiteY40" fmla="*/ 1596043 h 1961803"/>
              <a:gd name="connsiteX41" fmla="*/ 2485505 w 7331857"/>
              <a:gd name="connsiteY41" fmla="*/ 1886989 h 1961803"/>
              <a:gd name="connsiteX42" fmla="*/ 2588721 w 7331857"/>
              <a:gd name="connsiteY42" fmla="*/ 1932233 h 1961803"/>
              <a:gd name="connsiteX43" fmla="*/ 2693323 w 7331857"/>
              <a:gd name="connsiteY43" fmla="*/ 1853738 h 1961803"/>
              <a:gd name="connsiteX44" fmla="*/ 2889711 w 7331857"/>
              <a:gd name="connsiteY44" fmla="*/ 1847807 h 1961803"/>
              <a:gd name="connsiteX45" fmla="*/ 3167149 w 7331857"/>
              <a:gd name="connsiteY45" fmla="*/ 1845425 h 1961803"/>
              <a:gd name="connsiteX46" fmla="*/ 3300152 w 7331857"/>
              <a:gd name="connsiteY46" fmla="*/ 1812174 h 1961803"/>
              <a:gd name="connsiteX47" fmla="*/ 3333403 w 7331857"/>
              <a:gd name="connsiteY47" fmla="*/ 1778923 h 1961803"/>
              <a:gd name="connsiteX48" fmla="*/ 3366654 w 7331857"/>
              <a:gd name="connsiteY48" fmla="*/ 1695796 h 1961803"/>
              <a:gd name="connsiteX49" fmla="*/ 3416531 w 7331857"/>
              <a:gd name="connsiteY49" fmla="*/ 1662545 h 1961803"/>
              <a:gd name="connsiteX50" fmla="*/ 3483032 w 7331857"/>
              <a:gd name="connsiteY50" fmla="*/ 1612669 h 1961803"/>
              <a:gd name="connsiteX51" fmla="*/ 3566160 w 7331857"/>
              <a:gd name="connsiteY51" fmla="*/ 1562793 h 1961803"/>
              <a:gd name="connsiteX52" fmla="*/ 3674225 w 7331857"/>
              <a:gd name="connsiteY52" fmla="*/ 1504603 h 1961803"/>
              <a:gd name="connsiteX53" fmla="*/ 3732414 w 7331857"/>
              <a:gd name="connsiteY53" fmla="*/ 1471353 h 1961803"/>
              <a:gd name="connsiteX54" fmla="*/ 3823854 w 7331857"/>
              <a:gd name="connsiteY54" fmla="*/ 1413163 h 1961803"/>
              <a:gd name="connsiteX55" fmla="*/ 3882043 w 7331857"/>
              <a:gd name="connsiteY55" fmla="*/ 1330036 h 1961803"/>
              <a:gd name="connsiteX56" fmla="*/ 3923607 w 7331857"/>
              <a:gd name="connsiteY56" fmla="*/ 1221971 h 1961803"/>
              <a:gd name="connsiteX57" fmla="*/ 3940232 w 7331857"/>
              <a:gd name="connsiteY57" fmla="*/ 1147156 h 1961803"/>
              <a:gd name="connsiteX58" fmla="*/ 3965171 w 7331857"/>
              <a:gd name="connsiteY58" fmla="*/ 1088967 h 1961803"/>
              <a:gd name="connsiteX59" fmla="*/ 4015047 w 7331857"/>
              <a:gd name="connsiteY59" fmla="*/ 1030778 h 1961803"/>
              <a:gd name="connsiteX60" fmla="*/ 4064923 w 7331857"/>
              <a:gd name="connsiteY60" fmla="*/ 964276 h 1961803"/>
              <a:gd name="connsiteX61" fmla="*/ 4098174 w 7331857"/>
              <a:gd name="connsiteY61" fmla="*/ 889462 h 1961803"/>
              <a:gd name="connsiteX62" fmla="*/ 4114800 w 7331857"/>
              <a:gd name="connsiteY62" fmla="*/ 773083 h 1961803"/>
              <a:gd name="connsiteX63" fmla="*/ 4139738 w 7331857"/>
              <a:gd name="connsiteY63" fmla="*/ 698269 h 1961803"/>
              <a:gd name="connsiteX64" fmla="*/ 4189614 w 7331857"/>
              <a:gd name="connsiteY64" fmla="*/ 623454 h 1961803"/>
              <a:gd name="connsiteX65" fmla="*/ 4231178 w 7331857"/>
              <a:gd name="connsiteY65" fmla="*/ 598516 h 1961803"/>
              <a:gd name="connsiteX66" fmla="*/ 4272741 w 7331857"/>
              <a:gd name="connsiteY66" fmla="*/ 498763 h 1961803"/>
              <a:gd name="connsiteX67" fmla="*/ 4297680 w 7331857"/>
              <a:gd name="connsiteY67" fmla="*/ 448887 h 1961803"/>
              <a:gd name="connsiteX68" fmla="*/ 4363056 w 7331857"/>
              <a:gd name="connsiteY68" fmla="*/ 255097 h 1961803"/>
              <a:gd name="connsiteX69" fmla="*/ 4461639 w 7331857"/>
              <a:gd name="connsiteY69" fmla="*/ 288521 h 1961803"/>
              <a:gd name="connsiteX70" fmla="*/ 4566286 w 7331857"/>
              <a:gd name="connsiteY70" fmla="*/ 298132 h 1961803"/>
              <a:gd name="connsiteX71" fmla="*/ 4657682 w 7331857"/>
              <a:gd name="connsiteY71" fmla="*/ 294755 h 1961803"/>
              <a:gd name="connsiteX72" fmla="*/ 4788131 w 7331857"/>
              <a:gd name="connsiteY72" fmla="*/ 241069 h 1961803"/>
              <a:gd name="connsiteX73" fmla="*/ 4854632 w 7331857"/>
              <a:gd name="connsiteY73" fmla="*/ 191193 h 1961803"/>
              <a:gd name="connsiteX74" fmla="*/ 4929447 w 7331857"/>
              <a:gd name="connsiteY74" fmla="*/ 124691 h 1961803"/>
              <a:gd name="connsiteX75" fmla="*/ 4972223 w 7331857"/>
              <a:gd name="connsiteY75" fmla="*/ 55721 h 1961803"/>
              <a:gd name="connsiteX76" fmla="*/ 5045825 w 7331857"/>
              <a:gd name="connsiteY76" fmla="*/ 33251 h 1961803"/>
              <a:gd name="connsiteX77" fmla="*/ 5112327 w 7331857"/>
              <a:gd name="connsiteY77" fmla="*/ 8313 h 1961803"/>
              <a:gd name="connsiteX78" fmla="*/ 5137265 w 7331857"/>
              <a:gd name="connsiteY78" fmla="*/ 0 h 1961803"/>
              <a:gd name="connsiteX79" fmla="*/ 5228705 w 7331857"/>
              <a:gd name="connsiteY79" fmla="*/ 8313 h 1961803"/>
              <a:gd name="connsiteX80" fmla="*/ 5270269 w 7331857"/>
              <a:gd name="connsiteY80" fmla="*/ 49876 h 1961803"/>
              <a:gd name="connsiteX81" fmla="*/ 5336771 w 7331857"/>
              <a:gd name="connsiteY81" fmla="*/ 108065 h 1961803"/>
              <a:gd name="connsiteX82" fmla="*/ 5370021 w 7331857"/>
              <a:gd name="connsiteY82" fmla="*/ 149629 h 1961803"/>
              <a:gd name="connsiteX83" fmla="*/ 5419898 w 7331857"/>
              <a:gd name="connsiteY83" fmla="*/ 266007 h 1961803"/>
              <a:gd name="connsiteX84" fmla="*/ 5436523 w 7331857"/>
              <a:gd name="connsiteY84" fmla="*/ 299258 h 1961803"/>
              <a:gd name="connsiteX85" fmla="*/ 5444836 w 7331857"/>
              <a:gd name="connsiteY85" fmla="*/ 332509 h 1961803"/>
              <a:gd name="connsiteX86" fmla="*/ 5469774 w 7331857"/>
              <a:gd name="connsiteY86" fmla="*/ 365760 h 1961803"/>
              <a:gd name="connsiteX87" fmla="*/ 5511338 w 7331857"/>
              <a:gd name="connsiteY87" fmla="*/ 423949 h 1961803"/>
              <a:gd name="connsiteX88" fmla="*/ 5552901 w 7331857"/>
              <a:gd name="connsiteY88" fmla="*/ 498763 h 1961803"/>
              <a:gd name="connsiteX89" fmla="*/ 5569527 w 7331857"/>
              <a:gd name="connsiteY89" fmla="*/ 515389 h 1961803"/>
              <a:gd name="connsiteX90" fmla="*/ 5594465 w 7331857"/>
              <a:gd name="connsiteY90" fmla="*/ 573578 h 1961803"/>
              <a:gd name="connsiteX91" fmla="*/ 5619403 w 7331857"/>
              <a:gd name="connsiteY91" fmla="*/ 631767 h 1961803"/>
              <a:gd name="connsiteX92" fmla="*/ 5677592 w 7331857"/>
              <a:gd name="connsiteY92" fmla="*/ 731520 h 1961803"/>
              <a:gd name="connsiteX93" fmla="*/ 5685905 w 7331857"/>
              <a:gd name="connsiteY93" fmla="*/ 756458 h 1961803"/>
              <a:gd name="connsiteX94" fmla="*/ 5752407 w 7331857"/>
              <a:gd name="connsiteY94" fmla="*/ 864523 h 1961803"/>
              <a:gd name="connsiteX95" fmla="*/ 5769032 w 7331857"/>
              <a:gd name="connsiteY95" fmla="*/ 906087 h 1961803"/>
              <a:gd name="connsiteX96" fmla="*/ 5785658 w 7331857"/>
              <a:gd name="connsiteY96" fmla="*/ 931025 h 1961803"/>
              <a:gd name="connsiteX97" fmla="*/ 5810596 w 7331857"/>
              <a:gd name="connsiteY97" fmla="*/ 972589 h 1961803"/>
              <a:gd name="connsiteX98" fmla="*/ 5818909 w 7331857"/>
              <a:gd name="connsiteY98" fmla="*/ 1014153 h 1961803"/>
              <a:gd name="connsiteX99" fmla="*/ 5843847 w 7331857"/>
              <a:gd name="connsiteY99" fmla="*/ 1088967 h 1961803"/>
              <a:gd name="connsiteX100" fmla="*/ 5860472 w 7331857"/>
              <a:gd name="connsiteY100" fmla="*/ 1138843 h 1961803"/>
              <a:gd name="connsiteX101" fmla="*/ 5868785 w 7331857"/>
              <a:gd name="connsiteY101" fmla="*/ 1180407 h 1961803"/>
              <a:gd name="connsiteX102" fmla="*/ 5893723 w 7331857"/>
              <a:gd name="connsiteY102" fmla="*/ 1205345 h 1961803"/>
              <a:gd name="connsiteX103" fmla="*/ 5918661 w 7331857"/>
              <a:gd name="connsiteY103" fmla="*/ 1238596 h 1961803"/>
              <a:gd name="connsiteX104" fmla="*/ 5926974 w 7331857"/>
              <a:gd name="connsiteY104" fmla="*/ 1280160 h 1961803"/>
              <a:gd name="connsiteX105" fmla="*/ 5951912 w 7331857"/>
              <a:gd name="connsiteY105" fmla="*/ 1305098 h 1961803"/>
              <a:gd name="connsiteX106" fmla="*/ 6059978 w 7331857"/>
              <a:gd name="connsiteY106" fmla="*/ 1446414 h 1961803"/>
              <a:gd name="connsiteX107" fmla="*/ 6093229 w 7331857"/>
              <a:gd name="connsiteY107" fmla="*/ 1479665 h 1961803"/>
              <a:gd name="connsiteX108" fmla="*/ 6118167 w 7331857"/>
              <a:gd name="connsiteY108" fmla="*/ 1504603 h 1961803"/>
              <a:gd name="connsiteX109" fmla="*/ 6168043 w 7331857"/>
              <a:gd name="connsiteY109" fmla="*/ 1571105 h 1961803"/>
              <a:gd name="connsiteX110" fmla="*/ 6209607 w 7331857"/>
              <a:gd name="connsiteY110" fmla="*/ 1620982 h 1961803"/>
              <a:gd name="connsiteX111" fmla="*/ 6217920 w 7331857"/>
              <a:gd name="connsiteY111" fmla="*/ 1645920 h 1961803"/>
              <a:gd name="connsiteX112" fmla="*/ 6276109 w 7331857"/>
              <a:gd name="connsiteY112" fmla="*/ 1729047 h 1961803"/>
              <a:gd name="connsiteX113" fmla="*/ 6292734 w 7331857"/>
              <a:gd name="connsiteY113" fmla="*/ 1762298 h 1961803"/>
              <a:gd name="connsiteX114" fmla="*/ 6301047 w 7331857"/>
              <a:gd name="connsiteY114" fmla="*/ 1787236 h 1961803"/>
              <a:gd name="connsiteX115" fmla="*/ 6317672 w 7331857"/>
              <a:gd name="connsiteY115" fmla="*/ 1803862 h 1961803"/>
              <a:gd name="connsiteX116" fmla="*/ 6342611 w 7331857"/>
              <a:gd name="connsiteY116" fmla="*/ 1837113 h 1961803"/>
              <a:gd name="connsiteX117" fmla="*/ 6367549 w 7331857"/>
              <a:gd name="connsiteY117" fmla="*/ 1853738 h 1961803"/>
              <a:gd name="connsiteX118" fmla="*/ 6625243 w 7331857"/>
              <a:gd name="connsiteY118" fmla="*/ 1862051 h 1961803"/>
              <a:gd name="connsiteX119" fmla="*/ 6941127 w 7331857"/>
              <a:gd name="connsiteY119" fmla="*/ 1878676 h 1961803"/>
              <a:gd name="connsiteX120" fmla="*/ 7024254 w 7331857"/>
              <a:gd name="connsiteY120" fmla="*/ 1903614 h 1961803"/>
              <a:gd name="connsiteX121" fmla="*/ 7165571 w 7331857"/>
              <a:gd name="connsiteY121" fmla="*/ 1911927 h 1961803"/>
              <a:gd name="connsiteX122" fmla="*/ 7290261 w 7331857"/>
              <a:gd name="connsiteY122" fmla="*/ 1945178 h 1961803"/>
              <a:gd name="connsiteX123" fmla="*/ 7331825 w 7331857"/>
              <a:gd name="connsiteY123"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399011 w 7331857"/>
              <a:gd name="connsiteY10" fmla="*/ 931025 h 1961803"/>
              <a:gd name="connsiteX11" fmla="*/ 440574 w 7331857"/>
              <a:gd name="connsiteY11" fmla="*/ 839585 h 1961803"/>
              <a:gd name="connsiteX12" fmla="*/ 473825 w 7331857"/>
              <a:gd name="connsiteY12" fmla="*/ 781396 h 1961803"/>
              <a:gd name="connsiteX13" fmla="*/ 482138 w 7331857"/>
              <a:gd name="connsiteY13" fmla="*/ 748145 h 1961803"/>
              <a:gd name="connsiteX14" fmla="*/ 498763 w 7331857"/>
              <a:gd name="connsiteY14" fmla="*/ 723207 h 1961803"/>
              <a:gd name="connsiteX15" fmla="*/ 515389 w 7331857"/>
              <a:gd name="connsiteY15" fmla="*/ 689956 h 1961803"/>
              <a:gd name="connsiteX16" fmla="*/ 548640 w 7331857"/>
              <a:gd name="connsiteY16" fmla="*/ 648393 h 1961803"/>
              <a:gd name="connsiteX17" fmla="*/ 556952 w 7331857"/>
              <a:gd name="connsiteY17" fmla="*/ 623454 h 1961803"/>
              <a:gd name="connsiteX18" fmla="*/ 640080 w 7331857"/>
              <a:gd name="connsiteY18" fmla="*/ 590203 h 1961803"/>
              <a:gd name="connsiteX19" fmla="*/ 723207 w 7331857"/>
              <a:gd name="connsiteY19" fmla="*/ 540327 h 1961803"/>
              <a:gd name="connsiteX20" fmla="*/ 731520 w 7331857"/>
              <a:gd name="connsiteY20" fmla="*/ 515389 h 1961803"/>
              <a:gd name="connsiteX21" fmla="*/ 814647 w 7331857"/>
              <a:gd name="connsiteY21" fmla="*/ 448887 h 1961803"/>
              <a:gd name="connsiteX22" fmla="*/ 839585 w 7331857"/>
              <a:gd name="connsiteY22" fmla="*/ 440574 h 1961803"/>
              <a:gd name="connsiteX23" fmla="*/ 897774 w 7331857"/>
              <a:gd name="connsiteY23" fmla="*/ 415636 h 1961803"/>
              <a:gd name="connsiteX24" fmla="*/ 1135033 w 7331857"/>
              <a:gd name="connsiteY24" fmla="*/ 395417 h 1961803"/>
              <a:gd name="connsiteX25" fmla="*/ 1269293 w 7331857"/>
              <a:gd name="connsiteY25" fmla="*/ 478501 h 1961803"/>
              <a:gd name="connsiteX26" fmla="*/ 1335881 w 7331857"/>
              <a:gd name="connsiteY26" fmla="*/ 559247 h 1961803"/>
              <a:gd name="connsiteX27" fmla="*/ 1379912 w 7331857"/>
              <a:gd name="connsiteY27" fmla="*/ 681643 h 1961803"/>
              <a:gd name="connsiteX28" fmla="*/ 1504603 w 7331857"/>
              <a:gd name="connsiteY28" fmla="*/ 798022 h 1961803"/>
              <a:gd name="connsiteX29" fmla="*/ 1554480 w 7331857"/>
              <a:gd name="connsiteY29" fmla="*/ 847898 h 1961803"/>
              <a:gd name="connsiteX30" fmla="*/ 1604356 w 7331857"/>
              <a:gd name="connsiteY30" fmla="*/ 947651 h 1961803"/>
              <a:gd name="connsiteX31" fmla="*/ 1629294 w 7331857"/>
              <a:gd name="connsiteY31" fmla="*/ 1105593 h 1961803"/>
              <a:gd name="connsiteX32" fmla="*/ 1654232 w 7331857"/>
              <a:gd name="connsiteY32" fmla="*/ 1180407 h 1961803"/>
              <a:gd name="connsiteX33" fmla="*/ 1687483 w 7331857"/>
              <a:gd name="connsiteY33" fmla="*/ 1238596 h 1961803"/>
              <a:gd name="connsiteX34" fmla="*/ 1737360 w 7331857"/>
              <a:gd name="connsiteY34" fmla="*/ 1305098 h 1961803"/>
              <a:gd name="connsiteX35" fmla="*/ 1795549 w 7331857"/>
              <a:gd name="connsiteY35" fmla="*/ 1371600 h 1961803"/>
              <a:gd name="connsiteX36" fmla="*/ 1837112 w 7331857"/>
              <a:gd name="connsiteY36" fmla="*/ 1404851 h 1961803"/>
              <a:gd name="connsiteX37" fmla="*/ 1911927 w 7331857"/>
              <a:gd name="connsiteY37" fmla="*/ 1471353 h 1961803"/>
              <a:gd name="connsiteX38" fmla="*/ 1953491 w 7331857"/>
              <a:gd name="connsiteY38" fmla="*/ 1521229 h 1961803"/>
              <a:gd name="connsiteX39" fmla="*/ 1986741 w 7331857"/>
              <a:gd name="connsiteY39" fmla="*/ 1596043 h 1961803"/>
              <a:gd name="connsiteX40" fmla="*/ 2485505 w 7331857"/>
              <a:gd name="connsiteY40" fmla="*/ 1886989 h 1961803"/>
              <a:gd name="connsiteX41" fmla="*/ 2588721 w 7331857"/>
              <a:gd name="connsiteY41" fmla="*/ 1932233 h 1961803"/>
              <a:gd name="connsiteX42" fmla="*/ 2693323 w 7331857"/>
              <a:gd name="connsiteY42" fmla="*/ 1853738 h 1961803"/>
              <a:gd name="connsiteX43" fmla="*/ 2889711 w 7331857"/>
              <a:gd name="connsiteY43" fmla="*/ 1847807 h 1961803"/>
              <a:gd name="connsiteX44" fmla="*/ 3167149 w 7331857"/>
              <a:gd name="connsiteY44" fmla="*/ 1845425 h 1961803"/>
              <a:gd name="connsiteX45" fmla="*/ 3300152 w 7331857"/>
              <a:gd name="connsiteY45" fmla="*/ 1812174 h 1961803"/>
              <a:gd name="connsiteX46" fmla="*/ 3333403 w 7331857"/>
              <a:gd name="connsiteY46" fmla="*/ 1778923 h 1961803"/>
              <a:gd name="connsiteX47" fmla="*/ 3366654 w 7331857"/>
              <a:gd name="connsiteY47" fmla="*/ 1695796 h 1961803"/>
              <a:gd name="connsiteX48" fmla="*/ 3416531 w 7331857"/>
              <a:gd name="connsiteY48" fmla="*/ 1662545 h 1961803"/>
              <a:gd name="connsiteX49" fmla="*/ 3483032 w 7331857"/>
              <a:gd name="connsiteY49" fmla="*/ 1612669 h 1961803"/>
              <a:gd name="connsiteX50" fmla="*/ 3566160 w 7331857"/>
              <a:gd name="connsiteY50" fmla="*/ 1562793 h 1961803"/>
              <a:gd name="connsiteX51" fmla="*/ 3674225 w 7331857"/>
              <a:gd name="connsiteY51" fmla="*/ 1504603 h 1961803"/>
              <a:gd name="connsiteX52" fmla="*/ 3732414 w 7331857"/>
              <a:gd name="connsiteY52" fmla="*/ 1471353 h 1961803"/>
              <a:gd name="connsiteX53" fmla="*/ 3823854 w 7331857"/>
              <a:gd name="connsiteY53" fmla="*/ 1413163 h 1961803"/>
              <a:gd name="connsiteX54" fmla="*/ 3882043 w 7331857"/>
              <a:gd name="connsiteY54" fmla="*/ 1330036 h 1961803"/>
              <a:gd name="connsiteX55" fmla="*/ 3923607 w 7331857"/>
              <a:gd name="connsiteY55" fmla="*/ 1221971 h 1961803"/>
              <a:gd name="connsiteX56" fmla="*/ 3940232 w 7331857"/>
              <a:gd name="connsiteY56" fmla="*/ 1147156 h 1961803"/>
              <a:gd name="connsiteX57" fmla="*/ 3965171 w 7331857"/>
              <a:gd name="connsiteY57" fmla="*/ 1088967 h 1961803"/>
              <a:gd name="connsiteX58" fmla="*/ 4015047 w 7331857"/>
              <a:gd name="connsiteY58" fmla="*/ 1030778 h 1961803"/>
              <a:gd name="connsiteX59" fmla="*/ 4064923 w 7331857"/>
              <a:gd name="connsiteY59" fmla="*/ 964276 h 1961803"/>
              <a:gd name="connsiteX60" fmla="*/ 4098174 w 7331857"/>
              <a:gd name="connsiteY60" fmla="*/ 889462 h 1961803"/>
              <a:gd name="connsiteX61" fmla="*/ 4114800 w 7331857"/>
              <a:gd name="connsiteY61" fmla="*/ 773083 h 1961803"/>
              <a:gd name="connsiteX62" fmla="*/ 4139738 w 7331857"/>
              <a:gd name="connsiteY62" fmla="*/ 698269 h 1961803"/>
              <a:gd name="connsiteX63" fmla="*/ 4189614 w 7331857"/>
              <a:gd name="connsiteY63" fmla="*/ 623454 h 1961803"/>
              <a:gd name="connsiteX64" fmla="*/ 4231178 w 7331857"/>
              <a:gd name="connsiteY64" fmla="*/ 598516 h 1961803"/>
              <a:gd name="connsiteX65" fmla="*/ 4272741 w 7331857"/>
              <a:gd name="connsiteY65" fmla="*/ 498763 h 1961803"/>
              <a:gd name="connsiteX66" fmla="*/ 4297680 w 7331857"/>
              <a:gd name="connsiteY66" fmla="*/ 448887 h 1961803"/>
              <a:gd name="connsiteX67" fmla="*/ 4363056 w 7331857"/>
              <a:gd name="connsiteY67" fmla="*/ 255097 h 1961803"/>
              <a:gd name="connsiteX68" fmla="*/ 4461639 w 7331857"/>
              <a:gd name="connsiteY68" fmla="*/ 288521 h 1961803"/>
              <a:gd name="connsiteX69" fmla="*/ 4566286 w 7331857"/>
              <a:gd name="connsiteY69" fmla="*/ 298132 h 1961803"/>
              <a:gd name="connsiteX70" fmla="*/ 4657682 w 7331857"/>
              <a:gd name="connsiteY70" fmla="*/ 294755 h 1961803"/>
              <a:gd name="connsiteX71" fmla="*/ 4788131 w 7331857"/>
              <a:gd name="connsiteY71" fmla="*/ 241069 h 1961803"/>
              <a:gd name="connsiteX72" fmla="*/ 4854632 w 7331857"/>
              <a:gd name="connsiteY72" fmla="*/ 191193 h 1961803"/>
              <a:gd name="connsiteX73" fmla="*/ 4929447 w 7331857"/>
              <a:gd name="connsiteY73" fmla="*/ 124691 h 1961803"/>
              <a:gd name="connsiteX74" fmla="*/ 4972223 w 7331857"/>
              <a:gd name="connsiteY74" fmla="*/ 55721 h 1961803"/>
              <a:gd name="connsiteX75" fmla="*/ 5045825 w 7331857"/>
              <a:gd name="connsiteY75" fmla="*/ 33251 h 1961803"/>
              <a:gd name="connsiteX76" fmla="*/ 5112327 w 7331857"/>
              <a:gd name="connsiteY76" fmla="*/ 8313 h 1961803"/>
              <a:gd name="connsiteX77" fmla="*/ 5137265 w 7331857"/>
              <a:gd name="connsiteY77" fmla="*/ 0 h 1961803"/>
              <a:gd name="connsiteX78" fmla="*/ 5228705 w 7331857"/>
              <a:gd name="connsiteY78" fmla="*/ 8313 h 1961803"/>
              <a:gd name="connsiteX79" fmla="*/ 5270269 w 7331857"/>
              <a:gd name="connsiteY79" fmla="*/ 49876 h 1961803"/>
              <a:gd name="connsiteX80" fmla="*/ 5336771 w 7331857"/>
              <a:gd name="connsiteY80" fmla="*/ 108065 h 1961803"/>
              <a:gd name="connsiteX81" fmla="*/ 5370021 w 7331857"/>
              <a:gd name="connsiteY81" fmla="*/ 149629 h 1961803"/>
              <a:gd name="connsiteX82" fmla="*/ 5419898 w 7331857"/>
              <a:gd name="connsiteY82" fmla="*/ 266007 h 1961803"/>
              <a:gd name="connsiteX83" fmla="*/ 5436523 w 7331857"/>
              <a:gd name="connsiteY83" fmla="*/ 299258 h 1961803"/>
              <a:gd name="connsiteX84" fmla="*/ 5444836 w 7331857"/>
              <a:gd name="connsiteY84" fmla="*/ 332509 h 1961803"/>
              <a:gd name="connsiteX85" fmla="*/ 5469774 w 7331857"/>
              <a:gd name="connsiteY85" fmla="*/ 365760 h 1961803"/>
              <a:gd name="connsiteX86" fmla="*/ 5511338 w 7331857"/>
              <a:gd name="connsiteY86" fmla="*/ 423949 h 1961803"/>
              <a:gd name="connsiteX87" fmla="*/ 5552901 w 7331857"/>
              <a:gd name="connsiteY87" fmla="*/ 498763 h 1961803"/>
              <a:gd name="connsiteX88" fmla="*/ 5569527 w 7331857"/>
              <a:gd name="connsiteY88" fmla="*/ 515389 h 1961803"/>
              <a:gd name="connsiteX89" fmla="*/ 5594465 w 7331857"/>
              <a:gd name="connsiteY89" fmla="*/ 573578 h 1961803"/>
              <a:gd name="connsiteX90" fmla="*/ 5619403 w 7331857"/>
              <a:gd name="connsiteY90" fmla="*/ 631767 h 1961803"/>
              <a:gd name="connsiteX91" fmla="*/ 5677592 w 7331857"/>
              <a:gd name="connsiteY91" fmla="*/ 731520 h 1961803"/>
              <a:gd name="connsiteX92" fmla="*/ 5685905 w 7331857"/>
              <a:gd name="connsiteY92" fmla="*/ 756458 h 1961803"/>
              <a:gd name="connsiteX93" fmla="*/ 5752407 w 7331857"/>
              <a:gd name="connsiteY93" fmla="*/ 864523 h 1961803"/>
              <a:gd name="connsiteX94" fmla="*/ 5769032 w 7331857"/>
              <a:gd name="connsiteY94" fmla="*/ 906087 h 1961803"/>
              <a:gd name="connsiteX95" fmla="*/ 5785658 w 7331857"/>
              <a:gd name="connsiteY95" fmla="*/ 931025 h 1961803"/>
              <a:gd name="connsiteX96" fmla="*/ 5810596 w 7331857"/>
              <a:gd name="connsiteY96" fmla="*/ 972589 h 1961803"/>
              <a:gd name="connsiteX97" fmla="*/ 5818909 w 7331857"/>
              <a:gd name="connsiteY97" fmla="*/ 1014153 h 1961803"/>
              <a:gd name="connsiteX98" fmla="*/ 5843847 w 7331857"/>
              <a:gd name="connsiteY98" fmla="*/ 1088967 h 1961803"/>
              <a:gd name="connsiteX99" fmla="*/ 5860472 w 7331857"/>
              <a:gd name="connsiteY99" fmla="*/ 1138843 h 1961803"/>
              <a:gd name="connsiteX100" fmla="*/ 5868785 w 7331857"/>
              <a:gd name="connsiteY100" fmla="*/ 1180407 h 1961803"/>
              <a:gd name="connsiteX101" fmla="*/ 5893723 w 7331857"/>
              <a:gd name="connsiteY101" fmla="*/ 1205345 h 1961803"/>
              <a:gd name="connsiteX102" fmla="*/ 5918661 w 7331857"/>
              <a:gd name="connsiteY102" fmla="*/ 1238596 h 1961803"/>
              <a:gd name="connsiteX103" fmla="*/ 5926974 w 7331857"/>
              <a:gd name="connsiteY103" fmla="*/ 1280160 h 1961803"/>
              <a:gd name="connsiteX104" fmla="*/ 5951912 w 7331857"/>
              <a:gd name="connsiteY104" fmla="*/ 1305098 h 1961803"/>
              <a:gd name="connsiteX105" fmla="*/ 6059978 w 7331857"/>
              <a:gd name="connsiteY105" fmla="*/ 1446414 h 1961803"/>
              <a:gd name="connsiteX106" fmla="*/ 6093229 w 7331857"/>
              <a:gd name="connsiteY106" fmla="*/ 1479665 h 1961803"/>
              <a:gd name="connsiteX107" fmla="*/ 6118167 w 7331857"/>
              <a:gd name="connsiteY107" fmla="*/ 1504603 h 1961803"/>
              <a:gd name="connsiteX108" fmla="*/ 6168043 w 7331857"/>
              <a:gd name="connsiteY108" fmla="*/ 1571105 h 1961803"/>
              <a:gd name="connsiteX109" fmla="*/ 6209607 w 7331857"/>
              <a:gd name="connsiteY109" fmla="*/ 1620982 h 1961803"/>
              <a:gd name="connsiteX110" fmla="*/ 6217920 w 7331857"/>
              <a:gd name="connsiteY110" fmla="*/ 1645920 h 1961803"/>
              <a:gd name="connsiteX111" fmla="*/ 6276109 w 7331857"/>
              <a:gd name="connsiteY111" fmla="*/ 1729047 h 1961803"/>
              <a:gd name="connsiteX112" fmla="*/ 6292734 w 7331857"/>
              <a:gd name="connsiteY112" fmla="*/ 1762298 h 1961803"/>
              <a:gd name="connsiteX113" fmla="*/ 6301047 w 7331857"/>
              <a:gd name="connsiteY113" fmla="*/ 1787236 h 1961803"/>
              <a:gd name="connsiteX114" fmla="*/ 6317672 w 7331857"/>
              <a:gd name="connsiteY114" fmla="*/ 1803862 h 1961803"/>
              <a:gd name="connsiteX115" fmla="*/ 6342611 w 7331857"/>
              <a:gd name="connsiteY115" fmla="*/ 1837113 h 1961803"/>
              <a:gd name="connsiteX116" fmla="*/ 6367549 w 7331857"/>
              <a:gd name="connsiteY116" fmla="*/ 1853738 h 1961803"/>
              <a:gd name="connsiteX117" fmla="*/ 6625243 w 7331857"/>
              <a:gd name="connsiteY117" fmla="*/ 1862051 h 1961803"/>
              <a:gd name="connsiteX118" fmla="*/ 6941127 w 7331857"/>
              <a:gd name="connsiteY118" fmla="*/ 1878676 h 1961803"/>
              <a:gd name="connsiteX119" fmla="*/ 7024254 w 7331857"/>
              <a:gd name="connsiteY119" fmla="*/ 1903614 h 1961803"/>
              <a:gd name="connsiteX120" fmla="*/ 7165571 w 7331857"/>
              <a:gd name="connsiteY120" fmla="*/ 1911927 h 1961803"/>
              <a:gd name="connsiteX121" fmla="*/ 7290261 w 7331857"/>
              <a:gd name="connsiteY121" fmla="*/ 1945178 h 1961803"/>
              <a:gd name="connsiteX122" fmla="*/ 7331825 w 7331857"/>
              <a:gd name="connsiteY122"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482138 w 7331857"/>
              <a:gd name="connsiteY12" fmla="*/ 748145 h 1961803"/>
              <a:gd name="connsiteX13" fmla="*/ 498763 w 7331857"/>
              <a:gd name="connsiteY13" fmla="*/ 723207 h 1961803"/>
              <a:gd name="connsiteX14" fmla="*/ 515389 w 7331857"/>
              <a:gd name="connsiteY14" fmla="*/ 689956 h 1961803"/>
              <a:gd name="connsiteX15" fmla="*/ 548640 w 7331857"/>
              <a:gd name="connsiteY15" fmla="*/ 648393 h 1961803"/>
              <a:gd name="connsiteX16" fmla="*/ 556952 w 7331857"/>
              <a:gd name="connsiteY16" fmla="*/ 623454 h 1961803"/>
              <a:gd name="connsiteX17" fmla="*/ 640080 w 7331857"/>
              <a:gd name="connsiteY17" fmla="*/ 590203 h 1961803"/>
              <a:gd name="connsiteX18" fmla="*/ 723207 w 7331857"/>
              <a:gd name="connsiteY18" fmla="*/ 540327 h 1961803"/>
              <a:gd name="connsiteX19" fmla="*/ 731520 w 7331857"/>
              <a:gd name="connsiteY19" fmla="*/ 515389 h 1961803"/>
              <a:gd name="connsiteX20" fmla="*/ 814647 w 7331857"/>
              <a:gd name="connsiteY20" fmla="*/ 448887 h 1961803"/>
              <a:gd name="connsiteX21" fmla="*/ 839585 w 7331857"/>
              <a:gd name="connsiteY21" fmla="*/ 440574 h 1961803"/>
              <a:gd name="connsiteX22" fmla="*/ 897774 w 7331857"/>
              <a:gd name="connsiteY22" fmla="*/ 415636 h 1961803"/>
              <a:gd name="connsiteX23" fmla="*/ 1135033 w 7331857"/>
              <a:gd name="connsiteY23" fmla="*/ 395417 h 1961803"/>
              <a:gd name="connsiteX24" fmla="*/ 1269293 w 7331857"/>
              <a:gd name="connsiteY24" fmla="*/ 478501 h 1961803"/>
              <a:gd name="connsiteX25" fmla="*/ 1335881 w 7331857"/>
              <a:gd name="connsiteY25" fmla="*/ 559247 h 1961803"/>
              <a:gd name="connsiteX26" fmla="*/ 1379912 w 7331857"/>
              <a:gd name="connsiteY26" fmla="*/ 681643 h 1961803"/>
              <a:gd name="connsiteX27" fmla="*/ 1504603 w 7331857"/>
              <a:gd name="connsiteY27" fmla="*/ 798022 h 1961803"/>
              <a:gd name="connsiteX28" fmla="*/ 1554480 w 7331857"/>
              <a:gd name="connsiteY28" fmla="*/ 847898 h 1961803"/>
              <a:gd name="connsiteX29" fmla="*/ 1604356 w 7331857"/>
              <a:gd name="connsiteY29" fmla="*/ 947651 h 1961803"/>
              <a:gd name="connsiteX30" fmla="*/ 1629294 w 7331857"/>
              <a:gd name="connsiteY30" fmla="*/ 1105593 h 1961803"/>
              <a:gd name="connsiteX31" fmla="*/ 1654232 w 7331857"/>
              <a:gd name="connsiteY31" fmla="*/ 1180407 h 1961803"/>
              <a:gd name="connsiteX32" fmla="*/ 1687483 w 7331857"/>
              <a:gd name="connsiteY32" fmla="*/ 1238596 h 1961803"/>
              <a:gd name="connsiteX33" fmla="*/ 1737360 w 7331857"/>
              <a:gd name="connsiteY33" fmla="*/ 1305098 h 1961803"/>
              <a:gd name="connsiteX34" fmla="*/ 1795549 w 7331857"/>
              <a:gd name="connsiteY34" fmla="*/ 1371600 h 1961803"/>
              <a:gd name="connsiteX35" fmla="*/ 1837112 w 7331857"/>
              <a:gd name="connsiteY35" fmla="*/ 1404851 h 1961803"/>
              <a:gd name="connsiteX36" fmla="*/ 1911927 w 7331857"/>
              <a:gd name="connsiteY36" fmla="*/ 1471353 h 1961803"/>
              <a:gd name="connsiteX37" fmla="*/ 1953491 w 7331857"/>
              <a:gd name="connsiteY37" fmla="*/ 1521229 h 1961803"/>
              <a:gd name="connsiteX38" fmla="*/ 1986741 w 7331857"/>
              <a:gd name="connsiteY38" fmla="*/ 1596043 h 1961803"/>
              <a:gd name="connsiteX39" fmla="*/ 2485505 w 7331857"/>
              <a:gd name="connsiteY39" fmla="*/ 1886989 h 1961803"/>
              <a:gd name="connsiteX40" fmla="*/ 2588721 w 7331857"/>
              <a:gd name="connsiteY40" fmla="*/ 1932233 h 1961803"/>
              <a:gd name="connsiteX41" fmla="*/ 2693323 w 7331857"/>
              <a:gd name="connsiteY41" fmla="*/ 1853738 h 1961803"/>
              <a:gd name="connsiteX42" fmla="*/ 2889711 w 7331857"/>
              <a:gd name="connsiteY42" fmla="*/ 1847807 h 1961803"/>
              <a:gd name="connsiteX43" fmla="*/ 3167149 w 7331857"/>
              <a:gd name="connsiteY43" fmla="*/ 1845425 h 1961803"/>
              <a:gd name="connsiteX44" fmla="*/ 3300152 w 7331857"/>
              <a:gd name="connsiteY44" fmla="*/ 1812174 h 1961803"/>
              <a:gd name="connsiteX45" fmla="*/ 3333403 w 7331857"/>
              <a:gd name="connsiteY45" fmla="*/ 1778923 h 1961803"/>
              <a:gd name="connsiteX46" fmla="*/ 3366654 w 7331857"/>
              <a:gd name="connsiteY46" fmla="*/ 1695796 h 1961803"/>
              <a:gd name="connsiteX47" fmla="*/ 3416531 w 7331857"/>
              <a:gd name="connsiteY47" fmla="*/ 1662545 h 1961803"/>
              <a:gd name="connsiteX48" fmla="*/ 3483032 w 7331857"/>
              <a:gd name="connsiteY48" fmla="*/ 1612669 h 1961803"/>
              <a:gd name="connsiteX49" fmla="*/ 3566160 w 7331857"/>
              <a:gd name="connsiteY49" fmla="*/ 1562793 h 1961803"/>
              <a:gd name="connsiteX50" fmla="*/ 3674225 w 7331857"/>
              <a:gd name="connsiteY50" fmla="*/ 1504603 h 1961803"/>
              <a:gd name="connsiteX51" fmla="*/ 3732414 w 7331857"/>
              <a:gd name="connsiteY51" fmla="*/ 1471353 h 1961803"/>
              <a:gd name="connsiteX52" fmla="*/ 3823854 w 7331857"/>
              <a:gd name="connsiteY52" fmla="*/ 1413163 h 1961803"/>
              <a:gd name="connsiteX53" fmla="*/ 3882043 w 7331857"/>
              <a:gd name="connsiteY53" fmla="*/ 1330036 h 1961803"/>
              <a:gd name="connsiteX54" fmla="*/ 3923607 w 7331857"/>
              <a:gd name="connsiteY54" fmla="*/ 1221971 h 1961803"/>
              <a:gd name="connsiteX55" fmla="*/ 3940232 w 7331857"/>
              <a:gd name="connsiteY55" fmla="*/ 1147156 h 1961803"/>
              <a:gd name="connsiteX56" fmla="*/ 3965171 w 7331857"/>
              <a:gd name="connsiteY56" fmla="*/ 1088967 h 1961803"/>
              <a:gd name="connsiteX57" fmla="*/ 4015047 w 7331857"/>
              <a:gd name="connsiteY57" fmla="*/ 1030778 h 1961803"/>
              <a:gd name="connsiteX58" fmla="*/ 4064923 w 7331857"/>
              <a:gd name="connsiteY58" fmla="*/ 964276 h 1961803"/>
              <a:gd name="connsiteX59" fmla="*/ 4098174 w 7331857"/>
              <a:gd name="connsiteY59" fmla="*/ 889462 h 1961803"/>
              <a:gd name="connsiteX60" fmla="*/ 4114800 w 7331857"/>
              <a:gd name="connsiteY60" fmla="*/ 773083 h 1961803"/>
              <a:gd name="connsiteX61" fmla="*/ 4139738 w 7331857"/>
              <a:gd name="connsiteY61" fmla="*/ 698269 h 1961803"/>
              <a:gd name="connsiteX62" fmla="*/ 4189614 w 7331857"/>
              <a:gd name="connsiteY62" fmla="*/ 623454 h 1961803"/>
              <a:gd name="connsiteX63" fmla="*/ 4231178 w 7331857"/>
              <a:gd name="connsiteY63" fmla="*/ 598516 h 1961803"/>
              <a:gd name="connsiteX64" fmla="*/ 4272741 w 7331857"/>
              <a:gd name="connsiteY64" fmla="*/ 498763 h 1961803"/>
              <a:gd name="connsiteX65" fmla="*/ 4297680 w 7331857"/>
              <a:gd name="connsiteY65" fmla="*/ 448887 h 1961803"/>
              <a:gd name="connsiteX66" fmla="*/ 4363056 w 7331857"/>
              <a:gd name="connsiteY66" fmla="*/ 255097 h 1961803"/>
              <a:gd name="connsiteX67" fmla="*/ 4461639 w 7331857"/>
              <a:gd name="connsiteY67" fmla="*/ 288521 h 1961803"/>
              <a:gd name="connsiteX68" fmla="*/ 4566286 w 7331857"/>
              <a:gd name="connsiteY68" fmla="*/ 298132 h 1961803"/>
              <a:gd name="connsiteX69" fmla="*/ 4657682 w 7331857"/>
              <a:gd name="connsiteY69" fmla="*/ 294755 h 1961803"/>
              <a:gd name="connsiteX70" fmla="*/ 4788131 w 7331857"/>
              <a:gd name="connsiteY70" fmla="*/ 241069 h 1961803"/>
              <a:gd name="connsiteX71" fmla="*/ 4854632 w 7331857"/>
              <a:gd name="connsiteY71" fmla="*/ 191193 h 1961803"/>
              <a:gd name="connsiteX72" fmla="*/ 4929447 w 7331857"/>
              <a:gd name="connsiteY72" fmla="*/ 124691 h 1961803"/>
              <a:gd name="connsiteX73" fmla="*/ 4972223 w 7331857"/>
              <a:gd name="connsiteY73" fmla="*/ 55721 h 1961803"/>
              <a:gd name="connsiteX74" fmla="*/ 5045825 w 7331857"/>
              <a:gd name="connsiteY74" fmla="*/ 33251 h 1961803"/>
              <a:gd name="connsiteX75" fmla="*/ 5112327 w 7331857"/>
              <a:gd name="connsiteY75" fmla="*/ 8313 h 1961803"/>
              <a:gd name="connsiteX76" fmla="*/ 5137265 w 7331857"/>
              <a:gd name="connsiteY76" fmla="*/ 0 h 1961803"/>
              <a:gd name="connsiteX77" fmla="*/ 5228705 w 7331857"/>
              <a:gd name="connsiteY77" fmla="*/ 8313 h 1961803"/>
              <a:gd name="connsiteX78" fmla="*/ 5270269 w 7331857"/>
              <a:gd name="connsiteY78" fmla="*/ 49876 h 1961803"/>
              <a:gd name="connsiteX79" fmla="*/ 5336771 w 7331857"/>
              <a:gd name="connsiteY79" fmla="*/ 108065 h 1961803"/>
              <a:gd name="connsiteX80" fmla="*/ 5370021 w 7331857"/>
              <a:gd name="connsiteY80" fmla="*/ 149629 h 1961803"/>
              <a:gd name="connsiteX81" fmla="*/ 5419898 w 7331857"/>
              <a:gd name="connsiteY81" fmla="*/ 266007 h 1961803"/>
              <a:gd name="connsiteX82" fmla="*/ 5436523 w 7331857"/>
              <a:gd name="connsiteY82" fmla="*/ 299258 h 1961803"/>
              <a:gd name="connsiteX83" fmla="*/ 5444836 w 7331857"/>
              <a:gd name="connsiteY83" fmla="*/ 332509 h 1961803"/>
              <a:gd name="connsiteX84" fmla="*/ 5469774 w 7331857"/>
              <a:gd name="connsiteY84" fmla="*/ 365760 h 1961803"/>
              <a:gd name="connsiteX85" fmla="*/ 5511338 w 7331857"/>
              <a:gd name="connsiteY85" fmla="*/ 423949 h 1961803"/>
              <a:gd name="connsiteX86" fmla="*/ 5552901 w 7331857"/>
              <a:gd name="connsiteY86" fmla="*/ 498763 h 1961803"/>
              <a:gd name="connsiteX87" fmla="*/ 5569527 w 7331857"/>
              <a:gd name="connsiteY87" fmla="*/ 515389 h 1961803"/>
              <a:gd name="connsiteX88" fmla="*/ 5594465 w 7331857"/>
              <a:gd name="connsiteY88" fmla="*/ 573578 h 1961803"/>
              <a:gd name="connsiteX89" fmla="*/ 5619403 w 7331857"/>
              <a:gd name="connsiteY89" fmla="*/ 631767 h 1961803"/>
              <a:gd name="connsiteX90" fmla="*/ 5677592 w 7331857"/>
              <a:gd name="connsiteY90" fmla="*/ 731520 h 1961803"/>
              <a:gd name="connsiteX91" fmla="*/ 5685905 w 7331857"/>
              <a:gd name="connsiteY91" fmla="*/ 756458 h 1961803"/>
              <a:gd name="connsiteX92" fmla="*/ 5752407 w 7331857"/>
              <a:gd name="connsiteY92" fmla="*/ 864523 h 1961803"/>
              <a:gd name="connsiteX93" fmla="*/ 5769032 w 7331857"/>
              <a:gd name="connsiteY93" fmla="*/ 906087 h 1961803"/>
              <a:gd name="connsiteX94" fmla="*/ 5785658 w 7331857"/>
              <a:gd name="connsiteY94" fmla="*/ 931025 h 1961803"/>
              <a:gd name="connsiteX95" fmla="*/ 5810596 w 7331857"/>
              <a:gd name="connsiteY95" fmla="*/ 972589 h 1961803"/>
              <a:gd name="connsiteX96" fmla="*/ 5818909 w 7331857"/>
              <a:gd name="connsiteY96" fmla="*/ 1014153 h 1961803"/>
              <a:gd name="connsiteX97" fmla="*/ 5843847 w 7331857"/>
              <a:gd name="connsiteY97" fmla="*/ 1088967 h 1961803"/>
              <a:gd name="connsiteX98" fmla="*/ 5860472 w 7331857"/>
              <a:gd name="connsiteY98" fmla="*/ 1138843 h 1961803"/>
              <a:gd name="connsiteX99" fmla="*/ 5868785 w 7331857"/>
              <a:gd name="connsiteY99" fmla="*/ 1180407 h 1961803"/>
              <a:gd name="connsiteX100" fmla="*/ 5893723 w 7331857"/>
              <a:gd name="connsiteY100" fmla="*/ 1205345 h 1961803"/>
              <a:gd name="connsiteX101" fmla="*/ 5918661 w 7331857"/>
              <a:gd name="connsiteY101" fmla="*/ 1238596 h 1961803"/>
              <a:gd name="connsiteX102" fmla="*/ 5926974 w 7331857"/>
              <a:gd name="connsiteY102" fmla="*/ 1280160 h 1961803"/>
              <a:gd name="connsiteX103" fmla="*/ 5951912 w 7331857"/>
              <a:gd name="connsiteY103" fmla="*/ 1305098 h 1961803"/>
              <a:gd name="connsiteX104" fmla="*/ 6059978 w 7331857"/>
              <a:gd name="connsiteY104" fmla="*/ 1446414 h 1961803"/>
              <a:gd name="connsiteX105" fmla="*/ 6093229 w 7331857"/>
              <a:gd name="connsiteY105" fmla="*/ 1479665 h 1961803"/>
              <a:gd name="connsiteX106" fmla="*/ 6118167 w 7331857"/>
              <a:gd name="connsiteY106" fmla="*/ 1504603 h 1961803"/>
              <a:gd name="connsiteX107" fmla="*/ 6168043 w 7331857"/>
              <a:gd name="connsiteY107" fmla="*/ 1571105 h 1961803"/>
              <a:gd name="connsiteX108" fmla="*/ 6209607 w 7331857"/>
              <a:gd name="connsiteY108" fmla="*/ 1620982 h 1961803"/>
              <a:gd name="connsiteX109" fmla="*/ 6217920 w 7331857"/>
              <a:gd name="connsiteY109" fmla="*/ 1645920 h 1961803"/>
              <a:gd name="connsiteX110" fmla="*/ 6276109 w 7331857"/>
              <a:gd name="connsiteY110" fmla="*/ 1729047 h 1961803"/>
              <a:gd name="connsiteX111" fmla="*/ 6292734 w 7331857"/>
              <a:gd name="connsiteY111" fmla="*/ 1762298 h 1961803"/>
              <a:gd name="connsiteX112" fmla="*/ 6301047 w 7331857"/>
              <a:gd name="connsiteY112" fmla="*/ 1787236 h 1961803"/>
              <a:gd name="connsiteX113" fmla="*/ 6317672 w 7331857"/>
              <a:gd name="connsiteY113" fmla="*/ 1803862 h 1961803"/>
              <a:gd name="connsiteX114" fmla="*/ 6342611 w 7331857"/>
              <a:gd name="connsiteY114" fmla="*/ 1837113 h 1961803"/>
              <a:gd name="connsiteX115" fmla="*/ 6367549 w 7331857"/>
              <a:gd name="connsiteY115" fmla="*/ 1853738 h 1961803"/>
              <a:gd name="connsiteX116" fmla="*/ 6625243 w 7331857"/>
              <a:gd name="connsiteY116" fmla="*/ 1862051 h 1961803"/>
              <a:gd name="connsiteX117" fmla="*/ 6941127 w 7331857"/>
              <a:gd name="connsiteY117" fmla="*/ 1878676 h 1961803"/>
              <a:gd name="connsiteX118" fmla="*/ 7024254 w 7331857"/>
              <a:gd name="connsiteY118" fmla="*/ 1903614 h 1961803"/>
              <a:gd name="connsiteX119" fmla="*/ 7165571 w 7331857"/>
              <a:gd name="connsiteY119" fmla="*/ 1911927 h 1961803"/>
              <a:gd name="connsiteX120" fmla="*/ 7290261 w 7331857"/>
              <a:gd name="connsiteY120" fmla="*/ 1945178 h 1961803"/>
              <a:gd name="connsiteX121" fmla="*/ 7331825 w 7331857"/>
              <a:gd name="connsiteY121"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498763 w 7331857"/>
              <a:gd name="connsiteY12" fmla="*/ 723207 h 1961803"/>
              <a:gd name="connsiteX13" fmla="*/ 515389 w 7331857"/>
              <a:gd name="connsiteY13" fmla="*/ 689956 h 1961803"/>
              <a:gd name="connsiteX14" fmla="*/ 548640 w 7331857"/>
              <a:gd name="connsiteY14" fmla="*/ 648393 h 1961803"/>
              <a:gd name="connsiteX15" fmla="*/ 556952 w 7331857"/>
              <a:gd name="connsiteY15" fmla="*/ 623454 h 1961803"/>
              <a:gd name="connsiteX16" fmla="*/ 640080 w 7331857"/>
              <a:gd name="connsiteY16" fmla="*/ 590203 h 1961803"/>
              <a:gd name="connsiteX17" fmla="*/ 723207 w 7331857"/>
              <a:gd name="connsiteY17" fmla="*/ 540327 h 1961803"/>
              <a:gd name="connsiteX18" fmla="*/ 731520 w 7331857"/>
              <a:gd name="connsiteY18" fmla="*/ 515389 h 1961803"/>
              <a:gd name="connsiteX19" fmla="*/ 814647 w 7331857"/>
              <a:gd name="connsiteY19" fmla="*/ 448887 h 1961803"/>
              <a:gd name="connsiteX20" fmla="*/ 839585 w 7331857"/>
              <a:gd name="connsiteY20" fmla="*/ 440574 h 1961803"/>
              <a:gd name="connsiteX21" fmla="*/ 897774 w 7331857"/>
              <a:gd name="connsiteY21" fmla="*/ 415636 h 1961803"/>
              <a:gd name="connsiteX22" fmla="*/ 1135033 w 7331857"/>
              <a:gd name="connsiteY22" fmla="*/ 395417 h 1961803"/>
              <a:gd name="connsiteX23" fmla="*/ 1269293 w 7331857"/>
              <a:gd name="connsiteY23" fmla="*/ 478501 h 1961803"/>
              <a:gd name="connsiteX24" fmla="*/ 1335881 w 7331857"/>
              <a:gd name="connsiteY24" fmla="*/ 559247 h 1961803"/>
              <a:gd name="connsiteX25" fmla="*/ 1379912 w 7331857"/>
              <a:gd name="connsiteY25" fmla="*/ 681643 h 1961803"/>
              <a:gd name="connsiteX26" fmla="*/ 1504603 w 7331857"/>
              <a:gd name="connsiteY26" fmla="*/ 798022 h 1961803"/>
              <a:gd name="connsiteX27" fmla="*/ 1554480 w 7331857"/>
              <a:gd name="connsiteY27" fmla="*/ 847898 h 1961803"/>
              <a:gd name="connsiteX28" fmla="*/ 1604356 w 7331857"/>
              <a:gd name="connsiteY28" fmla="*/ 947651 h 1961803"/>
              <a:gd name="connsiteX29" fmla="*/ 1629294 w 7331857"/>
              <a:gd name="connsiteY29" fmla="*/ 1105593 h 1961803"/>
              <a:gd name="connsiteX30" fmla="*/ 1654232 w 7331857"/>
              <a:gd name="connsiteY30" fmla="*/ 1180407 h 1961803"/>
              <a:gd name="connsiteX31" fmla="*/ 1687483 w 7331857"/>
              <a:gd name="connsiteY31" fmla="*/ 1238596 h 1961803"/>
              <a:gd name="connsiteX32" fmla="*/ 1737360 w 7331857"/>
              <a:gd name="connsiteY32" fmla="*/ 1305098 h 1961803"/>
              <a:gd name="connsiteX33" fmla="*/ 1795549 w 7331857"/>
              <a:gd name="connsiteY33" fmla="*/ 1371600 h 1961803"/>
              <a:gd name="connsiteX34" fmla="*/ 1837112 w 7331857"/>
              <a:gd name="connsiteY34" fmla="*/ 1404851 h 1961803"/>
              <a:gd name="connsiteX35" fmla="*/ 1911927 w 7331857"/>
              <a:gd name="connsiteY35" fmla="*/ 1471353 h 1961803"/>
              <a:gd name="connsiteX36" fmla="*/ 1953491 w 7331857"/>
              <a:gd name="connsiteY36" fmla="*/ 1521229 h 1961803"/>
              <a:gd name="connsiteX37" fmla="*/ 1986741 w 7331857"/>
              <a:gd name="connsiteY37" fmla="*/ 1596043 h 1961803"/>
              <a:gd name="connsiteX38" fmla="*/ 2485505 w 7331857"/>
              <a:gd name="connsiteY38" fmla="*/ 1886989 h 1961803"/>
              <a:gd name="connsiteX39" fmla="*/ 2588721 w 7331857"/>
              <a:gd name="connsiteY39" fmla="*/ 1932233 h 1961803"/>
              <a:gd name="connsiteX40" fmla="*/ 2693323 w 7331857"/>
              <a:gd name="connsiteY40" fmla="*/ 1853738 h 1961803"/>
              <a:gd name="connsiteX41" fmla="*/ 2889711 w 7331857"/>
              <a:gd name="connsiteY41" fmla="*/ 1847807 h 1961803"/>
              <a:gd name="connsiteX42" fmla="*/ 3167149 w 7331857"/>
              <a:gd name="connsiteY42" fmla="*/ 1845425 h 1961803"/>
              <a:gd name="connsiteX43" fmla="*/ 3300152 w 7331857"/>
              <a:gd name="connsiteY43" fmla="*/ 1812174 h 1961803"/>
              <a:gd name="connsiteX44" fmla="*/ 3333403 w 7331857"/>
              <a:gd name="connsiteY44" fmla="*/ 1778923 h 1961803"/>
              <a:gd name="connsiteX45" fmla="*/ 3366654 w 7331857"/>
              <a:gd name="connsiteY45" fmla="*/ 1695796 h 1961803"/>
              <a:gd name="connsiteX46" fmla="*/ 3416531 w 7331857"/>
              <a:gd name="connsiteY46" fmla="*/ 1662545 h 1961803"/>
              <a:gd name="connsiteX47" fmla="*/ 3483032 w 7331857"/>
              <a:gd name="connsiteY47" fmla="*/ 1612669 h 1961803"/>
              <a:gd name="connsiteX48" fmla="*/ 3566160 w 7331857"/>
              <a:gd name="connsiteY48" fmla="*/ 1562793 h 1961803"/>
              <a:gd name="connsiteX49" fmla="*/ 3674225 w 7331857"/>
              <a:gd name="connsiteY49" fmla="*/ 1504603 h 1961803"/>
              <a:gd name="connsiteX50" fmla="*/ 3732414 w 7331857"/>
              <a:gd name="connsiteY50" fmla="*/ 1471353 h 1961803"/>
              <a:gd name="connsiteX51" fmla="*/ 3823854 w 7331857"/>
              <a:gd name="connsiteY51" fmla="*/ 1413163 h 1961803"/>
              <a:gd name="connsiteX52" fmla="*/ 3882043 w 7331857"/>
              <a:gd name="connsiteY52" fmla="*/ 1330036 h 1961803"/>
              <a:gd name="connsiteX53" fmla="*/ 3923607 w 7331857"/>
              <a:gd name="connsiteY53" fmla="*/ 1221971 h 1961803"/>
              <a:gd name="connsiteX54" fmla="*/ 3940232 w 7331857"/>
              <a:gd name="connsiteY54" fmla="*/ 1147156 h 1961803"/>
              <a:gd name="connsiteX55" fmla="*/ 3965171 w 7331857"/>
              <a:gd name="connsiteY55" fmla="*/ 1088967 h 1961803"/>
              <a:gd name="connsiteX56" fmla="*/ 4015047 w 7331857"/>
              <a:gd name="connsiteY56" fmla="*/ 1030778 h 1961803"/>
              <a:gd name="connsiteX57" fmla="*/ 4064923 w 7331857"/>
              <a:gd name="connsiteY57" fmla="*/ 964276 h 1961803"/>
              <a:gd name="connsiteX58" fmla="*/ 4098174 w 7331857"/>
              <a:gd name="connsiteY58" fmla="*/ 889462 h 1961803"/>
              <a:gd name="connsiteX59" fmla="*/ 4114800 w 7331857"/>
              <a:gd name="connsiteY59" fmla="*/ 773083 h 1961803"/>
              <a:gd name="connsiteX60" fmla="*/ 4139738 w 7331857"/>
              <a:gd name="connsiteY60" fmla="*/ 698269 h 1961803"/>
              <a:gd name="connsiteX61" fmla="*/ 4189614 w 7331857"/>
              <a:gd name="connsiteY61" fmla="*/ 623454 h 1961803"/>
              <a:gd name="connsiteX62" fmla="*/ 4231178 w 7331857"/>
              <a:gd name="connsiteY62" fmla="*/ 598516 h 1961803"/>
              <a:gd name="connsiteX63" fmla="*/ 4272741 w 7331857"/>
              <a:gd name="connsiteY63" fmla="*/ 498763 h 1961803"/>
              <a:gd name="connsiteX64" fmla="*/ 4297680 w 7331857"/>
              <a:gd name="connsiteY64" fmla="*/ 448887 h 1961803"/>
              <a:gd name="connsiteX65" fmla="*/ 4363056 w 7331857"/>
              <a:gd name="connsiteY65" fmla="*/ 255097 h 1961803"/>
              <a:gd name="connsiteX66" fmla="*/ 4461639 w 7331857"/>
              <a:gd name="connsiteY66" fmla="*/ 288521 h 1961803"/>
              <a:gd name="connsiteX67" fmla="*/ 4566286 w 7331857"/>
              <a:gd name="connsiteY67" fmla="*/ 298132 h 1961803"/>
              <a:gd name="connsiteX68" fmla="*/ 4657682 w 7331857"/>
              <a:gd name="connsiteY68" fmla="*/ 294755 h 1961803"/>
              <a:gd name="connsiteX69" fmla="*/ 4788131 w 7331857"/>
              <a:gd name="connsiteY69" fmla="*/ 241069 h 1961803"/>
              <a:gd name="connsiteX70" fmla="*/ 4854632 w 7331857"/>
              <a:gd name="connsiteY70" fmla="*/ 191193 h 1961803"/>
              <a:gd name="connsiteX71" fmla="*/ 4929447 w 7331857"/>
              <a:gd name="connsiteY71" fmla="*/ 124691 h 1961803"/>
              <a:gd name="connsiteX72" fmla="*/ 4972223 w 7331857"/>
              <a:gd name="connsiteY72" fmla="*/ 55721 h 1961803"/>
              <a:gd name="connsiteX73" fmla="*/ 5045825 w 7331857"/>
              <a:gd name="connsiteY73" fmla="*/ 33251 h 1961803"/>
              <a:gd name="connsiteX74" fmla="*/ 5112327 w 7331857"/>
              <a:gd name="connsiteY74" fmla="*/ 8313 h 1961803"/>
              <a:gd name="connsiteX75" fmla="*/ 5137265 w 7331857"/>
              <a:gd name="connsiteY75" fmla="*/ 0 h 1961803"/>
              <a:gd name="connsiteX76" fmla="*/ 5228705 w 7331857"/>
              <a:gd name="connsiteY76" fmla="*/ 8313 h 1961803"/>
              <a:gd name="connsiteX77" fmla="*/ 5270269 w 7331857"/>
              <a:gd name="connsiteY77" fmla="*/ 49876 h 1961803"/>
              <a:gd name="connsiteX78" fmla="*/ 5336771 w 7331857"/>
              <a:gd name="connsiteY78" fmla="*/ 108065 h 1961803"/>
              <a:gd name="connsiteX79" fmla="*/ 5370021 w 7331857"/>
              <a:gd name="connsiteY79" fmla="*/ 149629 h 1961803"/>
              <a:gd name="connsiteX80" fmla="*/ 5419898 w 7331857"/>
              <a:gd name="connsiteY80" fmla="*/ 266007 h 1961803"/>
              <a:gd name="connsiteX81" fmla="*/ 5436523 w 7331857"/>
              <a:gd name="connsiteY81" fmla="*/ 299258 h 1961803"/>
              <a:gd name="connsiteX82" fmla="*/ 5444836 w 7331857"/>
              <a:gd name="connsiteY82" fmla="*/ 332509 h 1961803"/>
              <a:gd name="connsiteX83" fmla="*/ 5469774 w 7331857"/>
              <a:gd name="connsiteY83" fmla="*/ 365760 h 1961803"/>
              <a:gd name="connsiteX84" fmla="*/ 5511338 w 7331857"/>
              <a:gd name="connsiteY84" fmla="*/ 423949 h 1961803"/>
              <a:gd name="connsiteX85" fmla="*/ 5552901 w 7331857"/>
              <a:gd name="connsiteY85" fmla="*/ 498763 h 1961803"/>
              <a:gd name="connsiteX86" fmla="*/ 5569527 w 7331857"/>
              <a:gd name="connsiteY86" fmla="*/ 515389 h 1961803"/>
              <a:gd name="connsiteX87" fmla="*/ 5594465 w 7331857"/>
              <a:gd name="connsiteY87" fmla="*/ 573578 h 1961803"/>
              <a:gd name="connsiteX88" fmla="*/ 5619403 w 7331857"/>
              <a:gd name="connsiteY88" fmla="*/ 631767 h 1961803"/>
              <a:gd name="connsiteX89" fmla="*/ 5677592 w 7331857"/>
              <a:gd name="connsiteY89" fmla="*/ 731520 h 1961803"/>
              <a:gd name="connsiteX90" fmla="*/ 5685905 w 7331857"/>
              <a:gd name="connsiteY90" fmla="*/ 756458 h 1961803"/>
              <a:gd name="connsiteX91" fmla="*/ 5752407 w 7331857"/>
              <a:gd name="connsiteY91" fmla="*/ 864523 h 1961803"/>
              <a:gd name="connsiteX92" fmla="*/ 5769032 w 7331857"/>
              <a:gd name="connsiteY92" fmla="*/ 906087 h 1961803"/>
              <a:gd name="connsiteX93" fmla="*/ 5785658 w 7331857"/>
              <a:gd name="connsiteY93" fmla="*/ 931025 h 1961803"/>
              <a:gd name="connsiteX94" fmla="*/ 5810596 w 7331857"/>
              <a:gd name="connsiteY94" fmla="*/ 972589 h 1961803"/>
              <a:gd name="connsiteX95" fmla="*/ 5818909 w 7331857"/>
              <a:gd name="connsiteY95" fmla="*/ 1014153 h 1961803"/>
              <a:gd name="connsiteX96" fmla="*/ 5843847 w 7331857"/>
              <a:gd name="connsiteY96" fmla="*/ 1088967 h 1961803"/>
              <a:gd name="connsiteX97" fmla="*/ 5860472 w 7331857"/>
              <a:gd name="connsiteY97" fmla="*/ 1138843 h 1961803"/>
              <a:gd name="connsiteX98" fmla="*/ 5868785 w 7331857"/>
              <a:gd name="connsiteY98" fmla="*/ 1180407 h 1961803"/>
              <a:gd name="connsiteX99" fmla="*/ 5893723 w 7331857"/>
              <a:gd name="connsiteY99" fmla="*/ 1205345 h 1961803"/>
              <a:gd name="connsiteX100" fmla="*/ 5918661 w 7331857"/>
              <a:gd name="connsiteY100" fmla="*/ 1238596 h 1961803"/>
              <a:gd name="connsiteX101" fmla="*/ 5926974 w 7331857"/>
              <a:gd name="connsiteY101" fmla="*/ 1280160 h 1961803"/>
              <a:gd name="connsiteX102" fmla="*/ 5951912 w 7331857"/>
              <a:gd name="connsiteY102" fmla="*/ 1305098 h 1961803"/>
              <a:gd name="connsiteX103" fmla="*/ 6059978 w 7331857"/>
              <a:gd name="connsiteY103" fmla="*/ 1446414 h 1961803"/>
              <a:gd name="connsiteX104" fmla="*/ 6093229 w 7331857"/>
              <a:gd name="connsiteY104" fmla="*/ 1479665 h 1961803"/>
              <a:gd name="connsiteX105" fmla="*/ 6118167 w 7331857"/>
              <a:gd name="connsiteY105" fmla="*/ 1504603 h 1961803"/>
              <a:gd name="connsiteX106" fmla="*/ 6168043 w 7331857"/>
              <a:gd name="connsiteY106" fmla="*/ 1571105 h 1961803"/>
              <a:gd name="connsiteX107" fmla="*/ 6209607 w 7331857"/>
              <a:gd name="connsiteY107" fmla="*/ 1620982 h 1961803"/>
              <a:gd name="connsiteX108" fmla="*/ 6217920 w 7331857"/>
              <a:gd name="connsiteY108" fmla="*/ 1645920 h 1961803"/>
              <a:gd name="connsiteX109" fmla="*/ 6276109 w 7331857"/>
              <a:gd name="connsiteY109" fmla="*/ 1729047 h 1961803"/>
              <a:gd name="connsiteX110" fmla="*/ 6292734 w 7331857"/>
              <a:gd name="connsiteY110" fmla="*/ 1762298 h 1961803"/>
              <a:gd name="connsiteX111" fmla="*/ 6301047 w 7331857"/>
              <a:gd name="connsiteY111" fmla="*/ 1787236 h 1961803"/>
              <a:gd name="connsiteX112" fmla="*/ 6317672 w 7331857"/>
              <a:gd name="connsiteY112" fmla="*/ 1803862 h 1961803"/>
              <a:gd name="connsiteX113" fmla="*/ 6342611 w 7331857"/>
              <a:gd name="connsiteY113" fmla="*/ 1837113 h 1961803"/>
              <a:gd name="connsiteX114" fmla="*/ 6367549 w 7331857"/>
              <a:gd name="connsiteY114" fmla="*/ 1853738 h 1961803"/>
              <a:gd name="connsiteX115" fmla="*/ 6625243 w 7331857"/>
              <a:gd name="connsiteY115" fmla="*/ 1862051 h 1961803"/>
              <a:gd name="connsiteX116" fmla="*/ 6941127 w 7331857"/>
              <a:gd name="connsiteY116" fmla="*/ 1878676 h 1961803"/>
              <a:gd name="connsiteX117" fmla="*/ 7024254 w 7331857"/>
              <a:gd name="connsiteY117" fmla="*/ 1903614 h 1961803"/>
              <a:gd name="connsiteX118" fmla="*/ 7165571 w 7331857"/>
              <a:gd name="connsiteY118" fmla="*/ 1911927 h 1961803"/>
              <a:gd name="connsiteX119" fmla="*/ 7290261 w 7331857"/>
              <a:gd name="connsiteY119" fmla="*/ 1945178 h 1961803"/>
              <a:gd name="connsiteX120" fmla="*/ 7331825 w 7331857"/>
              <a:gd name="connsiteY120"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48640 w 7331857"/>
              <a:gd name="connsiteY13" fmla="*/ 648393 h 1961803"/>
              <a:gd name="connsiteX14" fmla="*/ 556952 w 7331857"/>
              <a:gd name="connsiteY14" fmla="*/ 623454 h 1961803"/>
              <a:gd name="connsiteX15" fmla="*/ 640080 w 7331857"/>
              <a:gd name="connsiteY15" fmla="*/ 590203 h 1961803"/>
              <a:gd name="connsiteX16" fmla="*/ 723207 w 7331857"/>
              <a:gd name="connsiteY16" fmla="*/ 540327 h 1961803"/>
              <a:gd name="connsiteX17" fmla="*/ 731520 w 7331857"/>
              <a:gd name="connsiteY17" fmla="*/ 515389 h 1961803"/>
              <a:gd name="connsiteX18" fmla="*/ 814647 w 7331857"/>
              <a:gd name="connsiteY18" fmla="*/ 448887 h 1961803"/>
              <a:gd name="connsiteX19" fmla="*/ 839585 w 7331857"/>
              <a:gd name="connsiteY19" fmla="*/ 440574 h 1961803"/>
              <a:gd name="connsiteX20" fmla="*/ 897774 w 7331857"/>
              <a:gd name="connsiteY20" fmla="*/ 415636 h 1961803"/>
              <a:gd name="connsiteX21" fmla="*/ 1135033 w 7331857"/>
              <a:gd name="connsiteY21" fmla="*/ 395417 h 1961803"/>
              <a:gd name="connsiteX22" fmla="*/ 1269293 w 7331857"/>
              <a:gd name="connsiteY22" fmla="*/ 478501 h 1961803"/>
              <a:gd name="connsiteX23" fmla="*/ 1335881 w 7331857"/>
              <a:gd name="connsiteY23" fmla="*/ 559247 h 1961803"/>
              <a:gd name="connsiteX24" fmla="*/ 1379912 w 7331857"/>
              <a:gd name="connsiteY24" fmla="*/ 681643 h 1961803"/>
              <a:gd name="connsiteX25" fmla="*/ 1504603 w 7331857"/>
              <a:gd name="connsiteY25" fmla="*/ 798022 h 1961803"/>
              <a:gd name="connsiteX26" fmla="*/ 1554480 w 7331857"/>
              <a:gd name="connsiteY26" fmla="*/ 847898 h 1961803"/>
              <a:gd name="connsiteX27" fmla="*/ 1604356 w 7331857"/>
              <a:gd name="connsiteY27" fmla="*/ 947651 h 1961803"/>
              <a:gd name="connsiteX28" fmla="*/ 1629294 w 7331857"/>
              <a:gd name="connsiteY28" fmla="*/ 1105593 h 1961803"/>
              <a:gd name="connsiteX29" fmla="*/ 1654232 w 7331857"/>
              <a:gd name="connsiteY29" fmla="*/ 1180407 h 1961803"/>
              <a:gd name="connsiteX30" fmla="*/ 1687483 w 7331857"/>
              <a:gd name="connsiteY30" fmla="*/ 1238596 h 1961803"/>
              <a:gd name="connsiteX31" fmla="*/ 1737360 w 7331857"/>
              <a:gd name="connsiteY31" fmla="*/ 1305098 h 1961803"/>
              <a:gd name="connsiteX32" fmla="*/ 1795549 w 7331857"/>
              <a:gd name="connsiteY32" fmla="*/ 1371600 h 1961803"/>
              <a:gd name="connsiteX33" fmla="*/ 1837112 w 7331857"/>
              <a:gd name="connsiteY33" fmla="*/ 1404851 h 1961803"/>
              <a:gd name="connsiteX34" fmla="*/ 1911927 w 7331857"/>
              <a:gd name="connsiteY34" fmla="*/ 1471353 h 1961803"/>
              <a:gd name="connsiteX35" fmla="*/ 1953491 w 7331857"/>
              <a:gd name="connsiteY35" fmla="*/ 1521229 h 1961803"/>
              <a:gd name="connsiteX36" fmla="*/ 1986741 w 7331857"/>
              <a:gd name="connsiteY36" fmla="*/ 1596043 h 1961803"/>
              <a:gd name="connsiteX37" fmla="*/ 2485505 w 7331857"/>
              <a:gd name="connsiteY37" fmla="*/ 1886989 h 1961803"/>
              <a:gd name="connsiteX38" fmla="*/ 2588721 w 7331857"/>
              <a:gd name="connsiteY38" fmla="*/ 1932233 h 1961803"/>
              <a:gd name="connsiteX39" fmla="*/ 2693323 w 7331857"/>
              <a:gd name="connsiteY39" fmla="*/ 1853738 h 1961803"/>
              <a:gd name="connsiteX40" fmla="*/ 2889711 w 7331857"/>
              <a:gd name="connsiteY40" fmla="*/ 1847807 h 1961803"/>
              <a:gd name="connsiteX41" fmla="*/ 3167149 w 7331857"/>
              <a:gd name="connsiteY41" fmla="*/ 1845425 h 1961803"/>
              <a:gd name="connsiteX42" fmla="*/ 3300152 w 7331857"/>
              <a:gd name="connsiteY42" fmla="*/ 1812174 h 1961803"/>
              <a:gd name="connsiteX43" fmla="*/ 3333403 w 7331857"/>
              <a:gd name="connsiteY43" fmla="*/ 1778923 h 1961803"/>
              <a:gd name="connsiteX44" fmla="*/ 3366654 w 7331857"/>
              <a:gd name="connsiteY44" fmla="*/ 1695796 h 1961803"/>
              <a:gd name="connsiteX45" fmla="*/ 3416531 w 7331857"/>
              <a:gd name="connsiteY45" fmla="*/ 1662545 h 1961803"/>
              <a:gd name="connsiteX46" fmla="*/ 3483032 w 7331857"/>
              <a:gd name="connsiteY46" fmla="*/ 1612669 h 1961803"/>
              <a:gd name="connsiteX47" fmla="*/ 3566160 w 7331857"/>
              <a:gd name="connsiteY47" fmla="*/ 1562793 h 1961803"/>
              <a:gd name="connsiteX48" fmla="*/ 3674225 w 7331857"/>
              <a:gd name="connsiteY48" fmla="*/ 1504603 h 1961803"/>
              <a:gd name="connsiteX49" fmla="*/ 3732414 w 7331857"/>
              <a:gd name="connsiteY49" fmla="*/ 1471353 h 1961803"/>
              <a:gd name="connsiteX50" fmla="*/ 3823854 w 7331857"/>
              <a:gd name="connsiteY50" fmla="*/ 1413163 h 1961803"/>
              <a:gd name="connsiteX51" fmla="*/ 3882043 w 7331857"/>
              <a:gd name="connsiteY51" fmla="*/ 1330036 h 1961803"/>
              <a:gd name="connsiteX52" fmla="*/ 3923607 w 7331857"/>
              <a:gd name="connsiteY52" fmla="*/ 1221971 h 1961803"/>
              <a:gd name="connsiteX53" fmla="*/ 3940232 w 7331857"/>
              <a:gd name="connsiteY53" fmla="*/ 1147156 h 1961803"/>
              <a:gd name="connsiteX54" fmla="*/ 3965171 w 7331857"/>
              <a:gd name="connsiteY54" fmla="*/ 1088967 h 1961803"/>
              <a:gd name="connsiteX55" fmla="*/ 4015047 w 7331857"/>
              <a:gd name="connsiteY55" fmla="*/ 1030778 h 1961803"/>
              <a:gd name="connsiteX56" fmla="*/ 4064923 w 7331857"/>
              <a:gd name="connsiteY56" fmla="*/ 964276 h 1961803"/>
              <a:gd name="connsiteX57" fmla="*/ 4098174 w 7331857"/>
              <a:gd name="connsiteY57" fmla="*/ 889462 h 1961803"/>
              <a:gd name="connsiteX58" fmla="*/ 4114800 w 7331857"/>
              <a:gd name="connsiteY58" fmla="*/ 773083 h 1961803"/>
              <a:gd name="connsiteX59" fmla="*/ 4139738 w 7331857"/>
              <a:gd name="connsiteY59" fmla="*/ 698269 h 1961803"/>
              <a:gd name="connsiteX60" fmla="*/ 4189614 w 7331857"/>
              <a:gd name="connsiteY60" fmla="*/ 623454 h 1961803"/>
              <a:gd name="connsiteX61" fmla="*/ 4231178 w 7331857"/>
              <a:gd name="connsiteY61" fmla="*/ 598516 h 1961803"/>
              <a:gd name="connsiteX62" fmla="*/ 4272741 w 7331857"/>
              <a:gd name="connsiteY62" fmla="*/ 498763 h 1961803"/>
              <a:gd name="connsiteX63" fmla="*/ 4297680 w 7331857"/>
              <a:gd name="connsiteY63" fmla="*/ 448887 h 1961803"/>
              <a:gd name="connsiteX64" fmla="*/ 4363056 w 7331857"/>
              <a:gd name="connsiteY64" fmla="*/ 255097 h 1961803"/>
              <a:gd name="connsiteX65" fmla="*/ 4461639 w 7331857"/>
              <a:gd name="connsiteY65" fmla="*/ 288521 h 1961803"/>
              <a:gd name="connsiteX66" fmla="*/ 4566286 w 7331857"/>
              <a:gd name="connsiteY66" fmla="*/ 298132 h 1961803"/>
              <a:gd name="connsiteX67" fmla="*/ 4657682 w 7331857"/>
              <a:gd name="connsiteY67" fmla="*/ 294755 h 1961803"/>
              <a:gd name="connsiteX68" fmla="*/ 4788131 w 7331857"/>
              <a:gd name="connsiteY68" fmla="*/ 241069 h 1961803"/>
              <a:gd name="connsiteX69" fmla="*/ 4854632 w 7331857"/>
              <a:gd name="connsiteY69" fmla="*/ 191193 h 1961803"/>
              <a:gd name="connsiteX70" fmla="*/ 4929447 w 7331857"/>
              <a:gd name="connsiteY70" fmla="*/ 124691 h 1961803"/>
              <a:gd name="connsiteX71" fmla="*/ 4972223 w 7331857"/>
              <a:gd name="connsiteY71" fmla="*/ 55721 h 1961803"/>
              <a:gd name="connsiteX72" fmla="*/ 5045825 w 7331857"/>
              <a:gd name="connsiteY72" fmla="*/ 33251 h 1961803"/>
              <a:gd name="connsiteX73" fmla="*/ 5112327 w 7331857"/>
              <a:gd name="connsiteY73" fmla="*/ 8313 h 1961803"/>
              <a:gd name="connsiteX74" fmla="*/ 5137265 w 7331857"/>
              <a:gd name="connsiteY74" fmla="*/ 0 h 1961803"/>
              <a:gd name="connsiteX75" fmla="*/ 5228705 w 7331857"/>
              <a:gd name="connsiteY75" fmla="*/ 8313 h 1961803"/>
              <a:gd name="connsiteX76" fmla="*/ 5270269 w 7331857"/>
              <a:gd name="connsiteY76" fmla="*/ 49876 h 1961803"/>
              <a:gd name="connsiteX77" fmla="*/ 5336771 w 7331857"/>
              <a:gd name="connsiteY77" fmla="*/ 108065 h 1961803"/>
              <a:gd name="connsiteX78" fmla="*/ 5370021 w 7331857"/>
              <a:gd name="connsiteY78" fmla="*/ 149629 h 1961803"/>
              <a:gd name="connsiteX79" fmla="*/ 5419898 w 7331857"/>
              <a:gd name="connsiteY79" fmla="*/ 266007 h 1961803"/>
              <a:gd name="connsiteX80" fmla="*/ 5436523 w 7331857"/>
              <a:gd name="connsiteY80" fmla="*/ 299258 h 1961803"/>
              <a:gd name="connsiteX81" fmla="*/ 5444836 w 7331857"/>
              <a:gd name="connsiteY81" fmla="*/ 332509 h 1961803"/>
              <a:gd name="connsiteX82" fmla="*/ 5469774 w 7331857"/>
              <a:gd name="connsiteY82" fmla="*/ 365760 h 1961803"/>
              <a:gd name="connsiteX83" fmla="*/ 5511338 w 7331857"/>
              <a:gd name="connsiteY83" fmla="*/ 423949 h 1961803"/>
              <a:gd name="connsiteX84" fmla="*/ 5552901 w 7331857"/>
              <a:gd name="connsiteY84" fmla="*/ 498763 h 1961803"/>
              <a:gd name="connsiteX85" fmla="*/ 5569527 w 7331857"/>
              <a:gd name="connsiteY85" fmla="*/ 515389 h 1961803"/>
              <a:gd name="connsiteX86" fmla="*/ 5594465 w 7331857"/>
              <a:gd name="connsiteY86" fmla="*/ 573578 h 1961803"/>
              <a:gd name="connsiteX87" fmla="*/ 5619403 w 7331857"/>
              <a:gd name="connsiteY87" fmla="*/ 631767 h 1961803"/>
              <a:gd name="connsiteX88" fmla="*/ 5677592 w 7331857"/>
              <a:gd name="connsiteY88" fmla="*/ 731520 h 1961803"/>
              <a:gd name="connsiteX89" fmla="*/ 5685905 w 7331857"/>
              <a:gd name="connsiteY89" fmla="*/ 756458 h 1961803"/>
              <a:gd name="connsiteX90" fmla="*/ 5752407 w 7331857"/>
              <a:gd name="connsiteY90" fmla="*/ 864523 h 1961803"/>
              <a:gd name="connsiteX91" fmla="*/ 5769032 w 7331857"/>
              <a:gd name="connsiteY91" fmla="*/ 906087 h 1961803"/>
              <a:gd name="connsiteX92" fmla="*/ 5785658 w 7331857"/>
              <a:gd name="connsiteY92" fmla="*/ 931025 h 1961803"/>
              <a:gd name="connsiteX93" fmla="*/ 5810596 w 7331857"/>
              <a:gd name="connsiteY93" fmla="*/ 972589 h 1961803"/>
              <a:gd name="connsiteX94" fmla="*/ 5818909 w 7331857"/>
              <a:gd name="connsiteY94" fmla="*/ 1014153 h 1961803"/>
              <a:gd name="connsiteX95" fmla="*/ 5843847 w 7331857"/>
              <a:gd name="connsiteY95" fmla="*/ 1088967 h 1961803"/>
              <a:gd name="connsiteX96" fmla="*/ 5860472 w 7331857"/>
              <a:gd name="connsiteY96" fmla="*/ 1138843 h 1961803"/>
              <a:gd name="connsiteX97" fmla="*/ 5868785 w 7331857"/>
              <a:gd name="connsiteY97" fmla="*/ 1180407 h 1961803"/>
              <a:gd name="connsiteX98" fmla="*/ 5893723 w 7331857"/>
              <a:gd name="connsiteY98" fmla="*/ 1205345 h 1961803"/>
              <a:gd name="connsiteX99" fmla="*/ 5918661 w 7331857"/>
              <a:gd name="connsiteY99" fmla="*/ 1238596 h 1961803"/>
              <a:gd name="connsiteX100" fmla="*/ 5926974 w 7331857"/>
              <a:gd name="connsiteY100" fmla="*/ 1280160 h 1961803"/>
              <a:gd name="connsiteX101" fmla="*/ 5951912 w 7331857"/>
              <a:gd name="connsiteY101" fmla="*/ 1305098 h 1961803"/>
              <a:gd name="connsiteX102" fmla="*/ 6059978 w 7331857"/>
              <a:gd name="connsiteY102" fmla="*/ 1446414 h 1961803"/>
              <a:gd name="connsiteX103" fmla="*/ 6093229 w 7331857"/>
              <a:gd name="connsiteY103" fmla="*/ 1479665 h 1961803"/>
              <a:gd name="connsiteX104" fmla="*/ 6118167 w 7331857"/>
              <a:gd name="connsiteY104" fmla="*/ 1504603 h 1961803"/>
              <a:gd name="connsiteX105" fmla="*/ 6168043 w 7331857"/>
              <a:gd name="connsiteY105" fmla="*/ 1571105 h 1961803"/>
              <a:gd name="connsiteX106" fmla="*/ 6209607 w 7331857"/>
              <a:gd name="connsiteY106" fmla="*/ 1620982 h 1961803"/>
              <a:gd name="connsiteX107" fmla="*/ 6217920 w 7331857"/>
              <a:gd name="connsiteY107" fmla="*/ 1645920 h 1961803"/>
              <a:gd name="connsiteX108" fmla="*/ 6276109 w 7331857"/>
              <a:gd name="connsiteY108" fmla="*/ 1729047 h 1961803"/>
              <a:gd name="connsiteX109" fmla="*/ 6292734 w 7331857"/>
              <a:gd name="connsiteY109" fmla="*/ 1762298 h 1961803"/>
              <a:gd name="connsiteX110" fmla="*/ 6301047 w 7331857"/>
              <a:gd name="connsiteY110" fmla="*/ 1787236 h 1961803"/>
              <a:gd name="connsiteX111" fmla="*/ 6317672 w 7331857"/>
              <a:gd name="connsiteY111" fmla="*/ 1803862 h 1961803"/>
              <a:gd name="connsiteX112" fmla="*/ 6342611 w 7331857"/>
              <a:gd name="connsiteY112" fmla="*/ 1837113 h 1961803"/>
              <a:gd name="connsiteX113" fmla="*/ 6367549 w 7331857"/>
              <a:gd name="connsiteY113" fmla="*/ 1853738 h 1961803"/>
              <a:gd name="connsiteX114" fmla="*/ 6625243 w 7331857"/>
              <a:gd name="connsiteY114" fmla="*/ 1862051 h 1961803"/>
              <a:gd name="connsiteX115" fmla="*/ 6941127 w 7331857"/>
              <a:gd name="connsiteY115" fmla="*/ 1878676 h 1961803"/>
              <a:gd name="connsiteX116" fmla="*/ 7024254 w 7331857"/>
              <a:gd name="connsiteY116" fmla="*/ 1903614 h 1961803"/>
              <a:gd name="connsiteX117" fmla="*/ 7165571 w 7331857"/>
              <a:gd name="connsiteY117" fmla="*/ 1911927 h 1961803"/>
              <a:gd name="connsiteX118" fmla="*/ 7290261 w 7331857"/>
              <a:gd name="connsiteY118" fmla="*/ 1945178 h 1961803"/>
              <a:gd name="connsiteX119" fmla="*/ 7331825 w 7331857"/>
              <a:gd name="connsiteY119"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56952 w 7331857"/>
              <a:gd name="connsiteY13" fmla="*/ 623454 h 1961803"/>
              <a:gd name="connsiteX14" fmla="*/ 640080 w 7331857"/>
              <a:gd name="connsiteY14" fmla="*/ 590203 h 1961803"/>
              <a:gd name="connsiteX15" fmla="*/ 723207 w 7331857"/>
              <a:gd name="connsiteY15" fmla="*/ 540327 h 1961803"/>
              <a:gd name="connsiteX16" fmla="*/ 731520 w 7331857"/>
              <a:gd name="connsiteY16" fmla="*/ 515389 h 1961803"/>
              <a:gd name="connsiteX17" fmla="*/ 814647 w 7331857"/>
              <a:gd name="connsiteY17" fmla="*/ 448887 h 1961803"/>
              <a:gd name="connsiteX18" fmla="*/ 839585 w 7331857"/>
              <a:gd name="connsiteY18" fmla="*/ 440574 h 1961803"/>
              <a:gd name="connsiteX19" fmla="*/ 897774 w 7331857"/>
              <a:gd name="connsiteY19" fmla="*/ 415636 h 1961803"/>
              <a:gd name="connsiteX20" fmla="*/ 1135033 w 7331857"/>
              <a:gd name="connsiteY20" fmla="*/ 395417 h 1961803"/>
              <a:gd name="connsiteX21" fmla="*/ 1269293 w 7331857"/>
              <a:gd name="connsiteY21" fmla="*/ 478501 h 1961803"/>
              <a:gd name="connsiteX22" fmla="*/ 1335881 w 7331857"/>
              <a:gd name="connsiteY22" fmla="*/ 559247 h 1961803"/>
              <a:gd name="connsiteX23" fmla="*/ 1379912 w 7331857"/>
              <a:gd name="connsiteY23" fmla="*/ 681643 h 1961803"/>
              <a:gd name="connsiteX24" fmla="*/ 1504603 w 7331857"/>
              <a:gd name="connsiteY24" fmla="*/ 798022 h 1961803"/>
              <a:gd name="connsiteX25" fmla="*/ 1554480 w 7331857"/>
              <a:gd name="connsiteY25" fmla="*/ 847898 h 1961803"/>
              <a:gd name="connsiteX26" fmla="*/ 1604356 w 7331857"/>
              <a:gd name="connsiteY26" fmla="*/ 947651 h 1961803"/>
              <a:gd name="connsiteX27" fmla="*/ 1629294 w 7331857"/>
              <a:gd name="connsiteY27" fmla="*/ 1105593 h 1961803"/>
              <a:gd name="connsiteX28" fmla="*/ 1654232 w 7331857"/>
              <a:gd name="connsiteY28" fmla="*/ 1180407 h 1961803"/>
              <a:gd name="connsiteX29" fmla="*/ 1687483 w 7331857"/>
              <a:gd name="connsiteY29" fmla="*/ 1238596 h 1961803"/>
              <a:gd name="connsiteX30" fmla="*/ 1737360 w 7331857"/>
              <a:gd name="connsiteY30" fmla="*/ 1305098 h 1961803"/>
              <a:gd name="connsiteX31" fmla="*/ 1795549 w 7331857"/>
              <a:gd name="connsiteY31" fmla="*/ 1371600 h 1961803"/>
              <a:gd name="connsiteX32" fmla="*/ 1837112 w 7331857"/>
              <a:gd name="connsiteY32" fmla="*/ 1404851 h 1961803"/>
              <a:gd name="connsiteX33" fmla="*/ 1911927 w 7331857"/>
              <a:gd name="connsiteY33" fmla="*/ 1471353 h 1961803"/>
              <a:gd name="connsiteX34" fmla="*/ 1953491 w 7331857"/>
              <a:gd name="connsiteY34" fmla="*/ 1521229 h 1961803"/>
              <a:gd name="connsiteX35" fmla="*/ 1986741 w 7331857"/>
              <a:gd name="connsiteY35" fmla="*/ 1596043 h 1961803"/>
              <a:gd name="connsiteX36" fmla="*/ 2485505 w 7331857"/>
              <a:gd name="connsiteY36" fmla="*/ 1886989 h 1961803"/>
              <a:gd name="connsiteX37" fmla="*/ 2588721 w 7331857"/>
              <a:gd name="connsiteY37" fmla="*/ 1932233 h 1961803"/>
              <a:gd name="connsiteX38" fmla="*/ 2693323 w 7331857"/>
              <a:gd name="connsiteY38" fmla="*/ 1853738 h 1961803"/>
              <a:gd name="connsiteX39" fmla="*/ 2889711 w 7331857"/>
              <a:gd name="connsiteY39" fmla="*/ 1847807 h 1961803"/>
              <a:gd name="connsiteX40" fmla="*/ 3167149 w 7331857"/>
              <a:gd name="connsiteY40" fmla="*/ 1845425 h 1961803"/>
              <a:gd name="connsiteX41" fmla="*/ 3300152 w 7331857"/>
              <a:gd name="connsiteY41" fmla="*/ 1812174 h 1961803"/>
              <a:gd name="connsiteX42" fmla="*/ 3333403 w 7331857"/>
              <a:gd name="connsiteY42" fmla="*/ 1778923 h 1961803"/>
              <a:gd name="connsiteX43" fmla="*/ 3366654 w 7331857"/>
              <a:gd name="connsiteY43" fmla="*/ 1695796 h 1961803"/>
              <a:gd name="connsiteX44" fmla="*/ 3416531 w 7331857"/>
              <a:gd name="connsiteY44" fmla="*/ 1662545 h 1961803"/>
              <a:gd name="connsiteX45" fmla="*/ 3483032 w 7331857"/>
              <a:gd name="connsiteY45" fmla="*/ 1612669 h 1961803"/>
              <a:gd name="connsiteX46" fmla="*/ 3566160 w 7331857"/>
              <a:gd name="connsiteY46" fmla="*/ 1562793 h 1961803"/>
              <a:gd name="connsiteX47" fmla="*/ 3674225 w 7331857"/>
              <a:gd name="connsiteY47" fmla="*/ 1504603 h 1961803"/>
              <a:gd name="connsiteX48" fmla="*/ 3732414 w 7331857"/>
              <a:gd name="connsiteY48" fmla="*/ 1471353 h 1961803"/>
              <a:gd name="connsiteX49" fmla="*/ 3823854 w 7331857"/>
              <a:gd name="connsiteY49" fmla="*/ 1413163 h 1961803"/>
              <a:gd name="connsiteX50" fmla="*/ 3882043 w 7331857"/>
              <a:gd name="connsiteY50" fmla="*/ 1330036 h 1961803"/>
              <a:gd name="connsiteX51" fmla="*/ 3923607 w 7331857"/>
              <a:gd name="connsiteY51" fmla="*/ 1221971 h 1961803"/>
              <a:gd name="connsiteX52" fmla="*/ 3940232 w 7331857"/>
              <a:gd name="connsiteY52" fmla="*/ 1147156 h 1961803"/>
              <a:gd name="connsiteX53" fmla="*/ 3965171 w 7331857"/>
              <a:gd name="connsiteY53" fmla="*/ 1088967 h 1961803"/>
              <a:gd name="connsiteX54" fmla="*/ 4015047 w 7331857"/>
              <a:gd name="connsiteY54" fmla="*/ 1030778 h 1961803"/>
              <a:gd name="connsiteX55" fmla="*/ 4064923 w 7331857"/>
              <a:gd name="connsiteY55" fmla="*/ 964276 h 1961803"/>
              <a:gd name="connsiteX56" fmla="*/ 4098174 w 7331857"/>
              <a:gd name="connsiteY56" fmla="*/ 889462 h 1961803"/>
              <a:gd name="connsiteX57" fmla="*/ 4114800 w 7331857"/>
              <a:gd name="connsiteY57" fmla="*/ 773083 h 1961803"/>
              <a:gd name="connsiteX58" fmla="*/ 4139738 w 7331857"/>
              <a:gd name="connsiteY58" fmla="*/ 698269 h 1961803"/>
              <a:gd name="connsiteX59" fmla="*/ 4189614 w 7331857"/>
              <a:gd name="connsiteY59" fmla="*/ 623454 h 1961803"/>
              <a:gd name="connsiteX60" fmla="*/ 4231178 w 7331857"/>
              <a:gd name="connsiteY60" fmla="*/ 598516 h 1961803"/>
              <a:gd name="connsiteX61" fmla="*/ 4272741 w 7331857"/>
              <a:gd name="connsiteY61" fmla="*/ 498763 h 1961803"/>
              <a:gd name="connsiteX62" fmla="*/ 4297680 w 7331857"/>
              <a:gd name="connsiteY62" fmla="*/ 448887 h 1961803"/>
              <a:gd name="connsiteX63" fmla="*/ 4363056 w 7331857"/>
              <a:gd name="connsiteY63" fmla="*/ 255097 h 1961803"/>
              <a:gd name="connsiteX64" fmla="*/ 4461639 w 7331857"/>
              <a:gd name="connsiteY64" fmla="*/ 288521 h 1961803"/>
              <a:gd name="connsiteX65" fmla="*/ 4566286 w 7331857"/>
              <a:gd name="connsiteY65" fmla="*/ 298132 h 1961803"/>
              <a:gd name="connsiteX66" fmla="*/ 4657682 w 7331857"/>
              <a:gd name="connsiteY66" fmla="*/ 294755 h 1961803"/>
              <a:gd name="connsiteX67" fmla="*/ 4788131 w 7331857"/>
              <a:gd name="connsiteY67" fmla="*/ 241069 h 1961803"/>
              <a:gd name="connsiteX68" fmla="*/ 4854632 w 7331857"/>
              <a:gd name="connsiteY68" fmla="*/ 191193 h 1961803"/>
              <a:gd name="connsiteX69" fmla="*/ 4929447 w 7331857"/>
              <a:gd name="connsiteY69" fmla="*/ 124691 h 1961803"/>
              <a:gd name="connsiteX70" fmla="*/ 4972223 w 7331857"/>
              <a:gd name="connsiteY70" fmla="*/ 55721 h 1961803"/>
              <a:gd name="connsiteX71" fmla="*/ 5045825 w 7331857"/>
              <a:gd name="connsiteY71" fmla="*/ 33251 h 1961803"/>
              <a:gd name="connsiteX72" fmla="*/ 5112327 w 7331857"/>
              <a:gd name="connsiteY72" fmla="*/ 8313 h 1961803"/>
              <a:gd name="connsiteX73" fmla="*/ 5137265 w 7331857"/>
              <a:gd name="connsiteY73" fmla="*/ 0 h 1961803"/>
              <a:gd name="connsiteX74" fmla="*/ 5228705 w 7331857"/>
              <a:gd name="connsiteY74" fmla="*/ 8313 h 1961803"/>
              <a:gd name="connsiteX75" fmla="*/ 5270269 w 7331857"/>
              <a:gd name="connsiteY75" fmla="*/ 49876 h 1961803"/>
              <a:gd name="connsiteX76" fmla="*/ 5336771 w 7331857"/>
              <a:gd name="connsiteY76" fmla="*/ 108065 h 1961803"/>
              <a:gd name="connsiteX77" fmla="*/ 5370021 w 7331857"/>
              <a:gd name="connsiteY77" fmla="*/ 149629 h 1961803"/>
              <a:gd name="connsiteX78" fmla="*/ 5419898 w 7331857"/>
              <a:gd name="connsiteY78" fmla="*/ 266007 h 1961803"/>
              <a:gd name="connsiteX79" fmla="*/ 5436523 w 7331857"/>
              <a:gd name="connsiteY79" fmla="*/ 299258 h 1961803"/>
              <a:gd name="connsiteX80" fmla="*/ 5444836 w 7331857"/>
              <a:gd name="connsiteY80" fmla="*/ 332509 h 1961803"/>
              <a:gd name="connsiteX81" fmla="*/ 5469774 w 7331857"/>
              <a:gd name="connsiteY81" fmla="*/ 365760 h 1961803"/>
              <a:gd name="connsiteX82" fmla="*/ 5511338 w 7331857"/>
              <a:gd name="connsiteY82" fmla="*/ 423949 h 1961803"/>
              <a:gd name="connsiteX83" fmla="*/ 5552901 w 7331857"/>
              <a:gd name="connsiteY83" fmla="*/ 498763 h 1961803"/>
              <a:gd name="connsiteX84" fmla="*/ 5569527 w 7331857"/>
              <a:gd name="connsiteY84" fmla="*/ 515389 h 1961803"/>
              <a:gd name="connsiteX85" fmla="*/ 5594465 w 7331857"/>
              <a:gd name="connsiteY85" fmla="*/ 573578 h 1961803"/>
              <a:gd name="connsiteX86" fmla="*/ 5619403 w 7331857"/>
              <a:gd name="connsiteY86" fmla="*/ 631767 h 1961803"/>
              <a:gd name="connsiteX87" fmla="*/ 5677592 w 7331857"/>
              <a:gd name="connsiteY87" fmla="*/ 731520 h 1961803"/>
              <a:gd name="connsiteX88" fmla="*/ 5685905 w 7331857"/>
              <a:gd name="connsiteY88" fmla="*/ 756458 h 1961803"/>
              <a:gd name="connsiteX89" fmla="*/ 5752407 w 7331857"/>
              <a:gd name="connsiteY89" fmla="*/ 864523 h 1961803"/>
              <a:gd name="connsiteX90" fmla="*/ 5769032 w 7331857"/>
              <a:gd name="connsiteY90" fmla="*/ 906087 h 1961803"/>
              <a:gd name="connsiteX91" fmla="*/ 5785658 w 7331857"/>
              <a:gd name="connsiteY91" fmla="*/ 931025 h 1961803"/>
              <a:gd name="connsiteX92" fmla="*/ 5810596 w 7331857"/>
              <a:gd name="connsiteY92" fmla="*/ 972589 h 1961803"/>
              <a:gd name="connsiteX93" fmla="*/ 5818909 w 7331857"/>
              <a:gd name="connsiteY93" fmla="*/ 1014153 h 1961803"/>
              <a:gd name="connsiteX94" fmla="*/ 5843847 w 7331857"/>
              <a:gd name="connsiteY94" fmla="*/ 1088967 h 1961803"/>
              <a:gd name="connsiteX95" fmla="*/ 5860472 w 7331857"/>
              <a:gd name="connsiteY95" fmla="*/ 1138843 h 1961803"/>
              <a:gd name="connsiteX96" fmla="*/ 5868785 w 7331857"/>
              <a:gd name="connsiteY96" fmla="*/ 1180407 h 1961803"/>
              <a:gd name="connsiteX97" fmla="*/ 5893723 w 7331857"/>
              <a:gd name="connsiteY97" fmla="*/ 1205345 h 1961803"/>
              <a:gd name="connsiteX98" fmla="*/ 5918661 w 7331857"/>
              <a:gd name="connsiteY98" fmla="*/ 1238596 h 1961803"/>
              <a:gd name="connsiteX99" fmla="*/ 5926974 w 7331857"/>
              <a:gd name="connsiteY99" fmla="*/ 1280160 h 1961803"/>
              <a:gd name="connsiteX100" fmla="*/ 5951912 w 7331857"/>
              <a:gd name="connsiteY100" fmla="*/ 1305098 h 1961803"/>
              <a:gd name="connsiteX101" fmla="*/ 6059978 w 7331857"/>
              <a:gd name="connsiteY101" fmla="*/ 1446414 h 1961803"/>
              <a:gd name="connsiteX102" fmla="*/ 6093229 w 7331857"/>
              <a:gd name="connsiteY102" fmla="*/ 1479665 h 1961803"/>
              <a:gd name="connsiteX103" fmla="*/ 6118167 w 7331857"/>
              <a:gd name="connsiteY103" fmla="*/ 1504603 h 1961803"/>
              <a:gd name="connsiteX104" fmla="*/ 6168043 w 7331857"/>
              <a:gd name="connsiteY104" fmla="*/ 1571105 h 1961803"/>
              <a:gd name="connsiteX105" fmla="*/ 6209607 w 7331857"/>
              <a:gd name="connsiteY105" fmla="*/ 1620982 h 1961803"/>
              <a:gd name="connsiteX106" fmla="*/ 6217920 w 7331857"/>
              <a:gd name="connsiteY106" fmla="*/ 1645920 h 1961803"/>
              <a:gd name="connsiteX107" fmla="*/ 6276109 w 7331857"/>
              <a:gd name="connsiteY107" fmla="*/ 1729047 h 1961803"/>
              <a:gd name="connsiteX108" fmla="*/ 6292734 w 7331857"/>
              <a:gd name="connsiteY108" fmla="*/ 1762298 h 1961803"/>
              <a:gd name="connsiteX109" fmla="*/ 6301047 w 7331857"/>
              <a:gd name="connsiteY109" fmla="*/ 1787236 h 1961803"/>
              <a:gd name="connsiteX110" fmla="*/ 6317672 w 7331857"/>
              <a:gd name="connsiteY110" fmla="*/ 1803862 h 1961803"/>
              <a:gd name="connsiteX111" fmla="*/ 6342611 w 7331857"/>
              <a:gd name="connsiteY111" fmla="*/ 1837113 h 1961803"/>
              <a:gd name="connsiteX112" fmla="*/ 6367549 w 7331857"/>
              <a:gd name="connsiteY112" fmla="*/ 1853738 h 1961803"/>
              <a:gd name="connsiteX113" fmla="*/ 6625243 w 7331857"/>
              <a:gd name="connsiteY113" fmla="*/ 1862051 h 1961803"/>
              <a:gd name="connsiteX114" fmla="*/ 6941127 w 7331857"/>
              <a:gd name="connsiteY114" fmla="*/ 1878676 h 1961803"/>
              <a:gd name="connsiteX115" fmla="*/ 7024254 w 7331857"/>
              <a:gd name="connsiteY115" fmla="*/ 1903614 h 1961803"/>
              <a:gd name="connsiteX116" fmla="*/ 7165571 w 7331857"/>
              <a:gd name="connsiteY116" fmla="*/ 1911927 h 1961803"/>
              <a:gd name="connsiteX117" fmla="*/ 7290261 w 7331857"/>
              <a:gd name="connsiteY117" fmla="*/ 1945178 h 1961803"/>
              <a:gd name="connsiteX118" fmla="*/ 7331825 w 7331857"/>
              <a:gd name="connsiteY118"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56952 w 7331857"/>
              <a:gd name="connsiteY13" fmla="*/ 623454 h 1961803"/>
              <a:gd name="connsiteX14" fmla="*/ 640080 w 7331857"/>
              <a:gd name="connsiteY14" fmla="*/ 590203 h 1961803"/>
              <a:gd name="connsiteX15" fmla="*/ 731520 w 7331857"/>
              <a:gd name="connsiteY15" fmla="*/ 515389 h 1961803"/>
              <a:gd name="connsiteX16" fmla="*/ 814647 w 7331857"/>
              <a:gd name="connsiteY16" fmla="*/ 448887 h 1961803"/>
              <a:gd name="connsiteX17" fmla="*/ 839585 w 7331857"/>
              <a:gd name="connsiteY17" fmla="*/ 440574 h 1961803"/>
              <a:gd name="connsiteX18" fmla="*/ 897774 w 7331857"/>
              <a:gd name="connsiteY18" fmla="*/ 415636 h 1961803"/>
              <a:gd name="connsiteX19" fmla="*/ 1135033 w 7331857"/>
              <a:gd name="connsiteY19" fmla="*/ 395417 h 1961803"/>
              <a:gd name="connsiteX20" fmla="*/ 1269293 w 7331857"/>
              <a:gd name="connsiteY20" fmla="*/ 478501 h 1961803"/>
              <a:gd name="connsiteX21" fmla="*/ 1335881 w 7331857"/>
              <a:gd name="connsiteY21" fmla="*/ 559247 h 1961803"/>
              <a:gd name="connsiteX22" fmla="*/ 1379912 w 7331857"/>
              <a:gd name="connsiteY22" fmla="*/ 681643 h 1961803"/>
              <a:gd name="connsiteX23" fmla="*/ 1504603 w 7331857"/>
              <a:gd name="connsiteY23" fmla="*/ 798022 h 1961803"/>
              <a:gd name="connsiteX24" fmla="*/ 1554480 w 7331857"/>
              <a:gd name="connsiteY24" fmla="*/ 847898 h 1961803"/>
              <a:gd name="connsiteX25" fmla="*/ 1604356 w 7331857"/>
              <a:gd name="connsiteY25" fmla="*/ 947651 h 1961803"/>
              <a:gd name="connsiteX26" fmla="*/ 1629294 w 7331857"/>
              <a:gd name="connsiteY26" fmla="*/ 1105593 h 1961803"/>
              <a:gd name="connsiteX27" fmla="*/ 1654232 w 7331857"/>
              <a:gd name="connsiteY27" fmla="*/ 1180407 h 1961803"/>
              <a:gd name="connsiteX28" fmla="*/ 1687483 w 7331857"/>
              <a:gd name="connsiteY28" fmla="*/ 1238596 h 1961803"/>
              <a:gd name="connsiteX29" fmla="*/ 1737360 w 7331857"/>
              <a:gd name="connsiteY29" fmla="*/ 1305098 h 1961803"/>
              <a:gd name="connsiteX30" fmla="*/ 1795549 w 7331857"/>
              <a:gd name="connsiteY30" fmla="*/ 1371600 h 1961803"/>
              <a:gd name="connsiteX31" fmla="*/ 1837112 w 7331857"/>
              <a:gd name="connsiteY31" fmla="*/ 1404851 h 1961803"/>
              <a:gd name="connsiteX32" fmla="*/ 1911927 w 7331857"/>
              <a:gd name="connsiteY32" fmla="*/ 1471353 h 1961803"/>
              <a:gd name="connsiteX33" fmla="*/ 1953491 w 7331857"/>
              <a:gd name="connsiteY33" fmla="*/ 1521229 h 1961803"/>
              <a:gd name="connsiteX34" fmla="*/ 1986741 w 7331857"/>
              <a:gd name="connsiteY34" fmla="*/ 1596043 h 1961803"/>
              <a:gd name="connsiteX35" fmla="*/ 2485505 w 7331857"/>
              <a:gd name="connsiteY35" fmla="*/ 1886989 h 1961803"/>
              <a:gd name="connsiteX36" fmla="*/ 2588721 w 7331857"/>
              <a:gd name="connsiteY36" fmla="*/ 1932233 h 1961803"/>
              <a:gd name="connsiteX37" fmla="*/ 2693323 w 7331857"/>
              <a:gd name="connsiteY37" fmla="*/ 1853738 h 1961803"/>
              <a:gd name="connsiteX38" fmla="*/ 2889711 w 7331857"/>
              <a:gd name="connsiteY38" fmla="*/ 1847807 h 1961803"/>
              <a:gd name="connsiteX39" fmla="*/ 3167149 w 7331857"/>
              <a:gd name="connsiteY39" fmla="*/ 1845425 h 1961803"/>
              <a:gd name="connsiteX40" fmla="*/ 3300152 w 7331857"/>
              <a:gd name="connsiteY40" fmla="*/ 1812174 h 1961803"/>
              <a:gd name="connsiteX41" fmla="*/ 3333403 w 7331857"/>
              <a:gd name="connsiteY41" fmla="*/ 1778923 h 1961803"/>
              <a:gd name="connsiteX42" fmla="*/ 3366654 w 7331857"/>
              <a:gd name="connsiteY42" fmla="*/ 1695796 h 1961803"/>
              <a:gd name="connsiteX43" fmla="*/ 3416531 w 7331857"/>
              <a:gd name="connsiteY43" fmla="*/ 1662545 h 1961803"/>
              <a:gd name="connsiteX44" fmla="*/ 3483032 w 7331857"/>
              <a:gd name="connsiteY44" fmla="*/ 1612669 h 1961803"/>
              <a:gd name="connsiteX45" fmla="*/ 3566160 w 7331857"/>
              <a:gd name="connsiteY45" fmla="*/ 1562793 h 1961803"/>
              <a:gd name="connsiteX46" fmla="*/ 3674225 w 7331857"/>
              <a:gd name="connsiteY46" fmla="*/ 1504603 h 1961803"/>
              <a:gd name="connsiteX47" fmla="*/ 3732414 w 7331857"/>
              <a:gd name="connsiteY47" fmla="*/ 1471353 h 1961803"/>
              <a:gd name="connsiteX48" fmla="*/ 3823854 w 7331857"/>
              <a:gd name="connsiteY48" fmla="*/ 1413163 h 1961803"/>
              <a:gd name="connsiteX49" fmla="*/ 3882043 w 7331857"/>
              <a:gd name="connsiteY49" fmla="*/ 1330036 h 1961803"/>
              <a:gd name="connsiteX50" fmla="*/ 3923607 w 7331857"/>
              <a:gd name="connsiteY50" fmla="*/ 1221971 h 1961803"/>
              <a:gd name="connsiteX51" fmla="*/ 3940232 w 7331857"/>
              <a:gd name="connsiteY51" fmla="*/ 1147156 h 1961803"/>
              <a:gd name="connsiteX52" fmla="*/ 3965171 w 7331857"/>
              <a:gd name="connsiteY52" fmla="*/ 1088967 h 1961803"/>
              <a:gd name="connsiteX53" fmla="*/ 4015047 w 7331857"/>
              <a:gd name="connsiteY53" fmla="*/ 1030778 h 1961803"/>
              <a:gd name="connsiteX54" fmla="*/ 4064923 w 7331857"/>
              <a:gd name="connsiteY54" fmla="*/ 964276 h 1961803"/>
              <a:gd name="connsiteX55" fmla="*/ 4098174 w 7331857"/>
              <a:gd name="connsiteY55" fmla="*/ 889462 h 1961803"/>
              <a:gd name="connsiteX56" fmla="*/ 4114800 w 7331857"/>
              <a:gd name="connsiteY56" fmla="*/ 773083 h 1961803"/>
              <a:gd name="connsiteX57" fmla="*/ 4139738 w 7331857"/>
              <a:gd name="connsiteY57" fmla="*/ 698269 h 1961803"/>
              <a:gd name="connsiteX58" fmla="*/ 4189614 w 7331857"/>
              <a:gd name="connsiteY58" fmla="*/ 623454 h 1961803"/>
              <a:gd name="connsiteX59" fmla="*/ 4231178 w 7331857"/>
              <a:gd name="connsiteY59" fmla="*/ 598516 h 1961803"/>
              <a:gd name="connsiteX60" fmla="*/ 4272741 w 7331857"/>
              <a:gd name="connsiteY60" fmla="*/ 498763 h 1961803"/>
              <a:gd name="connsiteX61" fmla="*/ 4297680 w 7331857"/>
              <a:gd name="connsiteY61" fmla="*/ 448887 h 1961803"/>
              <a:gd name="connsiteX62" fmla="*/ 4363056 w 7331857"/>
              <a:gd name="connsiteY62" fmla="*/ 255097 h 1961803"/>
              <a:gd name="connsiteX63" fmla="*/ 4461639 w 7331857"/>
              <a:gd name="connsiteY63" fmla="*/ 288521 h 1961803"/>
              <a:gd name="connsiteX64" fmla="*/ 4566286 w 7331857"/>
              <a:gd name="connsiteY64" fmla="*/ 298132 h 1961803"/>
              <a:gd name="connsiteX65" fmla="*/ 4657682 w 7331857"/>
              <a:gd name="connsiteY65" fmla="*/ 294755 h 1961803"/>
              <a:gd name="connsiteX66" fmla="*/ 4788131 w 7331857"/>
              <a:gd name="connsiteY66" fmla="*/ 241069 h 1961803"/>
              <a:gd name="connsiteX67" fmla="*/ 4854632 w 7331857"/>
              <a:gd name="connsiteY67" fmla="*/ 191193 h 1961803"/>
              <a:gd name="connsiteX68" fmla="*/ 4929447 w 7331857"/>
              <a:gd name="connsiteY68" fmla="*/ 124691 h 1961803"/>
              <a:gd name="connsiteX69" fmla="*/ 4972223 w 7331857"/>
              <a:gd name="connsiteY69" fmla="*/ 55721 h 1961803"/>
              <a:gd name="connsiteX70" fmla="*/ 5045825 w 7331857"/>
              <a:gd name="connsiteY70" fmla="*/ 33251 h 1961803"/>
              <a:gd name="connsiteX71" fmla="*/ 5112327 w 7331857"/>
              <a:gd name="connsiteY71" fmla="*/ 8313 h 1961803"/>
              <a:gd name="connsiteX72" fmla="*/ 5137265 w 7331857"/>
              <a:gd name="connsiteY72" fmla="*/ 0 h 1961803"/>
              <a:gd name="connsiteX73" fmla="*/ 5228705 w 7331857"/>
              <a:gd name="connsiteY73" fmla="*/ 8313 h 1961803"/>
              <a:gd name="connsiteX74" fmla="*/ 5270269 w 7331857"/>
              <a:gd name="connsiteY74" fmla="*/ 49876 h 1961803"/>
              <a:gd name="connsiteX75" fmla="*/ 5336771 w 7331857"/>
              <a:gd name="connsiteY75" fmla="*/ 108065 h 1961803"/>
              <a:gd name="connsiteX76" fmla="*/ 5370021 w 7331857"/>
              <a:gd name="connsiteY76" fmla="*/ 149629 h 1961803"/>
              <a:gd name="connsiteX77" fmla="*/ 5419898 w 7331857"/>
              <a:gd name="connsiteY77" fmla="*/ 266007 h 1961803"/>
              <a:gd name="connsiteX78" fmla="*/ 5436523 w 7331857"/>
              <a:gd name="connsiteY78" fmla="*/ 299258 h 1961803"/>
              <a:gd name="connsiteX79" fmla="*/ 5444836 w 7331857"/>
              <a:gd name="connsiteY79" fmla="*/ 332509 h 1961803"/>
              <a:gd name="connsiteX80" fmla="*/ 5469774 w 7331857"/>
              <a:gd name="connsiteY80" fmla="*/ 365760 h 1961803"/>
              <a:gd name="connsiteX81" fmla="*/ 5511338 w 7331857"/>
              <a:gd name="connsiteY81" fmla="*/ 423949 h 1961803"/>
              <a:gd name="connsiteX82" fmla="*/ 5552901 w 7331857"/>
              <a:gd name="connsiteY82" fmla="*/ 498763 h 1961803"/>
              <a:gd name="connsiteX83" fmla="*/ 5569527 w 7331857"/>
              <a:gd name="connsiteY83" fmla="*/ 515389 h 1961803"/>
              <a:gd name="connsiteX84" fmla="*/ 5594465 w 7331857"/>
              <a:gd name="connsiteY84" fmla="*/ 573578 h 1961803"/>
              <a:gd name="connsiteX85" fmla="*/ 5619403 w 7331857"/>
              <a:gd name="connsiteY85" fmla="*/ 631767 h 1961803"/>
              <a:gd name="connsiteX86" fmla="*/ 5677592 w 7331857"/>
              <a:gd name="connsiteY86" fmla="*/ 731520 h 1961803"/>
              <a:gd name="connsiteX87" fmla="*/ 5685905 w 7331857"/>
              <a:gd name="connsiteY87" fmla="*/ 756458 h 1961803"/>
              <a:gd name="connsiteX88" fmla="*/ 5752407 w 7331857"/>
              <a:gd name="connsiteY88" fmla="*/ 864523 h 1961803"/>
              <a:gd name="connsiteX89" fmla="*/ 5769032 w 7331857"/>
              <a:gd name="connsiteY89" fmla="*/ 906087 h 1961803"/>
              <a:gd name="connsiteX90" fmla="*/ 5785658 w 7331857"/>
              <a:gd name="connsiteY90" fmla="*/ 931025 h 1961803"/>
              <a:gd name="connsiteX91" fmla="*/ 5810596 w 7331857"/>
              <a:gd name="connsiteY91" fmla="*/ 972589 h 1961803"/>
              <a:gd name="connsiteX92" fmla="*/ 5818909 w 7331857"/>
              <a:gd name="connsiteY92" fmla="*/ 1014153 h 1961803"/>
              <a:gd name="connsiteX93" fmla="*/ 5843847 w 7331857"/>
              <a:gd name="connsiteY93" fmla="*/ 1088967 h 1961803"/>
              <a:gd name="connsiteX94" fmla="*/ 5860472 w 7331857"/>
              <a:gd name="connsiteY94" fmla="*/ 1138843 h 1961803"/>
              <a:gd name="connsiteX95" fmla="*/ 5868785 w 7331857"/>
              <a:gd name="connsiteY95" fmla="*/ 1180407 h 1961803"/>
              <a:gd name="connsiteX96" fmla="*/ 5893723 w 7331857"/>
              <a:gd name="connsiteY96" fmla="*/ 1205345 h 1961803"/>
              <a:gd name="connsiteX97" fmla="*/ 5918661 w 7331857"/>
              <a:gd name="connsiteY97" fmla="*/ 1238596 h 1961803"/>
              <a:gd name="connsiteX98" fmla="*/ 5926974 w 7331857"/>
              <a:gd name="connsiteY98" fmla="*/ 1280160 h 1961803"/>
              <a:gd name="connsiteX99" fmla="*/ 5951912 w 7331857"/>
              <a:gd name="connsiteY99" fmla="*/ 1305098 h 1961803"/>
              <a:gd name="connsiteX100" fmla="*/ 6059978 w 7331857"/>
              <a:gd name="connsiteY100" fmla="*/ 1446414 h 1961803"/>
              <a:gd name="connsiteX101" fmla="*/ 6093229 w 7331857"/>
              <a:gd name="connsiteY101" fmla="*/ 1479665 h 1961803"/>
              <a:gd name="connsiteX102" fmla="*/ 6118167 w 7331857"/>
              <a:gd name="connsiteY102" fmla="*/ 1504603 h 1961803"/>
              <a:gd name="connsiteX103" fmla="*/ 6168043 w 7331857"/>
              <a:gd name="connsiteY103" fmla="*/ 1571105 h 1961803"/>
              <a:gd name="connsiteX104" fmla="*/ 6209607 w 7331857"/>
              <a:gd name="connsiteY104" fmla="*/ 1620982 h 1961803"/>
              <a:gd name="connsiteX105" fmla="*/ 6217920 w 7331857"/>
              <a:gd name="connsiteY105" fmla="*/ 1645920 h 1961803"/>
              <a:gd name="connsiteX106" fmla="*/ 6276109 w 7331857"/>
              <a:gd name="connsiteY106" fmla="*/ 1729047 h 1961803"/>
              <a:gd name="connsiteX107" fmla="*/ 6292734 w 7331857"/>
              <a:gd name="connsiteY107" fmla="*/ 1762298 h 1961803"/>
              <a:gd name="connsiteX108" fmla="*/ 6301047 w 7331857"/>
              <a:gd name="connsiteY108" fmla="*/ 1787236 h 1961803"/>
              <a:gd name="connsiteX109" fmla="*/ 6317672 w 7331857"/>
              <a:gd name="connsiteY109" fmla="*/ 1803862 h 1961803"/>
              <a:gd name="connsiteX110" fmla="*/ 6342611 w 7331857"/>
              <a:gd name="connsiteY110" fmla="*/ 1837113 h 1961803"/>
              <a:gd name="connsiteX111" fmla="*/ 6367549 w 7331857"/>
              <a:gd name="connsiteY111" fmla="*/ 1853738 h 1961803"/>
              <a:gd name="connsiteX112" fmla="*/ 6625243 w 7331857"/>
              <a:gd name="connsiteY112" fmla="*/ 1862051 h 1961803"/>
              <a:gd name="connsiteX113" fmla="*/ 6941127 w 7331857"/>
              <a:gd name="connsiteY113" fmla="*/ 1878676 h 1961803"/>
              <a:gd name="connsiteX114" fmla="*/ 7024254 w 7331857"/>
              <a:gd name="connsiteY114" fmla="*/ 1903614 h 1961803"/>
              <a:gd name="connsiteX115" fmla="*/ 7165571 w 7331857"/>
              <a:gd name="connsiteY115" fmla="*/ 1911927 h 1961803"/>
              <a:gd name="connsiteX116" fmla="*/ 7290261 w 7331857"/>
              <a:gd name="connsiteY116" fmla="*/ 1945178 h 1961803"/>
              <a:gd name="connsiteX117" fmla="*/ 7331825 w 7331857"/>
              <a:gd name="connsiteY117"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56952 w 7331857"/>
              <a:gd name="connsiteY13" fmla="*/ 623454 h 1961803"/>
              <a:gd name="connsiteX14" fmla="*/ 640080 w 7331857"/>
              <a:gd name="connsiteY14" fmla="*/ 590203 h 1961803"/>
              <a:gd name="connsiteX15" fmla="*/ 731520 w 7331857"/>
              <a:gd name="connsiteY15" fmla="*/ 515389 h 1961803"/>
              <a:gd name="connsiteX16" fmla="*/ 814647 w 7331857"/>
              <a:gd name="connsiteY16" fmla="*/ 448887 h 1961803"/>
              <a:gd name="connsiteX17" fmla="*/ 897774 w 7331857"/>
              <a:gd name="connsiteY17" fmla="*/ 415636 h 1961803"/>
              <a:gd name="connsiteX18" fmla="*/ 1135033 w 7331857"/>
              <a:gd name="connsiteY18" fmla="*/ 395417 h 1961803"/>
              <a:gd name="connsiteX19" fmla="*/ 1269293 w 7331857"/>
              <a:gd name="connsiteY19" fmla="*/ 478501 h 1961803"/>
              <a:gd name="connsiteX20" fmla="*/ 1335881 w 7331857"/>
              <a:gd name="connsiteY20" fmla="*/ 559247 h 1961803"/>
              <a:gd name="connsiteX21" fmla="*/ 1379912 w 7331857"/>
              <a:gd name="connsiteY21" fmla="*/ 681643 h 1961803"/>
              <a:gd name="connsiteX22" fmla="*/ 1504603 w 7331857"/>
              <a:gd name="connsiteY22" fmla="*/ 798022 h 1961803"/>
              <a:gd name="connsiteX23" fmla="*/ 1554480 w 7331857"/>
              <a:gd name="connsiteY23" fmla="*/ 847898 h 1961803"/>
              <a:gd name="connsiteX24" fmla="*/ 1604356 w 7331857"/>
              <a:gd name="connsiteY24" fmla="*/ 947651 h 1961803"/>
              <a:gd name="connsiteX25" fmla="*/ 1629294 w 7331857"/>
              <a:gd name="connsiteY25" fmla="*/ 1105593 h 1961803"/>
              <a:gd name="connsiteX26" fmla="*/ 1654232 w 7331857"/>
              <a:gd name="connsiteY26" fmla="*/ 1180407 h 1961803"/>
              <a:gd name="connsiteX27" fmla="*/ 1687483 w 7331857"/>
              <a:gd name="connsiteY27" fmla="*/ 1238596 h 1961803"/>
              <a:gd name="connsiteX28" fmla="*/ 1737360 w 7331857"/>
              <a:gd name="connsiteY28" fmla="*/ 1305098 h 1961803"/>
              <a:gd name="connsiteX29" fmla="*/ 1795549 w 7331857"/>
              <a:gd name="connsiteY29" fmla="*/ 1371600 h 1961803"/>
              <a:gd name="connsiteX30" fmla="*/ 1837112 w 7331857"/>
              <a:gd name="connsiteY30" fmla="*/ 1404851 h 1961803"/>
              <a:gd name="connsiteX31" fmla="*/ 1911927 w 7331857"/>
              <a:gd name="connsiteY31" fmla="*/ 1471353 h 1961803"/>
              <a:gd name="connsiteX32" fmla="*/ 1953491 w 7331857"/>
              <a:gd name="connsiteY32" fmla="*/ 1521229 h 1961803"/>
              <a:gd name="connsiteX33" fmla="*/ 1986741 w 7331857"/>
              <a:gd name="connsiteY33" fmla="*/ 1596043 h 1961803"/>
              <a:gd name="connsiteX34" fmla="*/ 2485505 w 7331857"/>
              <a:gd name="connsiteY34" fmla="*/ 1886989 h 1961803"/>
              <a:gd name="connsiteX35" fmla="*/ 2588721 w 7331857"/>
              <a:gd name="connsiteY35" fmla="*/ 1932233 h 1961803"/>
              <a:gd name="connsiteX36" fmla="*/ 2693323 w 7331857"/>
              <a:gd name="connsiteY36" fmla="*/ 1853738 h 1961803"/>
              <a:gd name="connsiteX37" fmla="*/ 2889711 w 7331857"/>
              <a:gd name="connsiteY37" fmla="*/ 1847807 h 1961803"/>
              <a:gd name="connsiteX38" fmla="*/ 3167149 w 7331857"/>
              <a:gd name="connsiteY38" fmla="*/ 1845425 h 1961803"/>
              <a:gd name="connsiteX39" fmla="*/ 3300152 w 7331857"/>
              <a:gd name="connsiteY39" fmla="*/ 1812174 h 1961803"/>
              <a:gd name="connsiteX40" fmla="*/ 3333403 w 7331857"/>
              <a:gd name="connsiteY40" fmla="*/ 1778923 h 1961803"/>
              <a:gd name="connsiteX41" fmla="*/ 3366654 w 7331857"/>
              <a:gd name="connsiteY41" fmla="*/ 1695796 h 1961803"/>
              <a:gd name="connsiteX42" fmla="*/ 3416531 w 7331857"/>
              <a:gd name="connsiteY42" fmla="*/ 1662545 h 1961803"/>
              <a:gd name="connsiteX43" fmla="*/ 3483032 w 7331857"/>
              <a:gd name="connsiteY43" fmla="*/ 1612669 h 1961803"/>
              <a:gd name="connsiteX44" fmla="*/ 3566160 w 7331857"/>
              <a:gd name="connsiteY44" fmla="*/ 1562793 h 1961803"/>
              <a:gd name="connsiteX45" fmla="*/ 3674225 w 7331857"/>
              <a:gd name="connsiteY45" fmla="*/ 1504603 h 1961803"/>
              <a:gd name="connsiteX46" fmla="*/ 3732414 w 7331857"/>
              <a:gd name="connsiteY46" fmla="*/ 1471353 h 1961803"/>
              <a:gd name="connsiteX47" fmla="*/ 3823854 w 7331857"/>
              <a:gd name="connsiteY47" fmla="*/ 1413163 h 1961803"/>
              <a:gd name="connsiteX48" fmla="*/ 3882043 w 7331857"/>
              <a:gd name="connsiteY48" fmla="*/ 1330036 h 1961803"/>
              <a:gd name="connsiteX49" fmla="*/ 3923607 w 7331857"/>
              <a:gd name="connsiteY49" fmla="*/ 1221971 h 1961803"/>
              <a:gd name="connsiteX50" fmla="*/ 3940232 w 7331857"/>
              <a:gd name="connsiteY50" fmla="*/ 1147156 h 1961803"/>
              <a:gd name="connsiteX51" fmla="*/ 3965171 w 7331857"/>
              <a:gd name="connsiteY51" fmla="*/ 1088967 h 1961803"/>
              <a:gd name="connsiteX52" fmla="*/ 4015047 w 7331857"/>
              <a:gd name="connsiteY52" fmla="*/ 1030778 h 1961803"/>
              <a:gd name="connsiteX53" fmla="*/ 4064923 w 7331857"/>
              <a:gd name="connsiteY53" fmla="*/ 964276 h 1961803"/>
              <a:gd name="connsiteX54" fmla="*/ 4098174 w 7331857"/>
              <a:gd name="connsiteY54" fmla="*/ 889462 h 1961803"/>
              <a:gd name="connsiteX55" fmla="*/ 4114800 w 7331857"/>
              <a:gd name="connsiteY55" fmla="*/ 773083 h 1961803"/>
              <a:gd name="connsiteX56" fmla="*/ 4139738 w 7331857"/>
              <a:gd name="connsiteY56" fmla="*/ 698269 h 1961803"/>
              <a:gd name="connsiteX57" fmla="*/ 4189614 w 7331857"/>
              <a:gd name="connsiteY57" fmla="*/ 623454 h 1961803"/>
              <a:gd name="connsiteX58" fmla="*/ 4231178 w 7331857"/>
              <a:gd name="connsiteY58" fmla="*/ 598516 h 1961803"/>
              <a:gd name="connsiteX59" fmla="*/ 4272741 w 7331857"/>
              <a:gd name="connsiteY59" fmla="*/ 498763 h 1961803"/>
              <a:gd name="connsiteX60" fmla="*/ 4297680 w 7331857"/>
              <a:gd name="connsiteY60" fmla="*/ 448887 h 1961803"/>
              <a:gd name="connsiteX61" fmla="*/ 4363056 w 7331857"/>
              <a:gd name="connsiteY61" fmla="*/ 255097 h 1961803"/>
              <a:gd name="connsiteX62" fmla="*/ 4461639 w 7331857"/>
              <a:gd name="connsiteY62" fmla="*/ 288521 h 1961803"/>
              <a:gd name="connsiteX63" fmla="*/ 4566286 w 7331857"/>
              <a:gd name="connsiteY63" fmla="*/ 298132 h 1961803"/>
              <a:gd name="connsiteX64" fmla="*/ 4657682 w 7331857"/>
              <a:gd name="connsiteY64" fmla="*/ 294755 h 1961803"/>
              <a:gd name="connsiteX65" fmla="*/ 4788131 w 7331857"/>
              <a:gd name="connsiteY65" fmla="*/ 241069 h 1961803"/>
              <a:gd name="connsiteX66" fmla="*/ 4854632 w 7331857"/>
              <a:gd name="connsiteY66" fmla="*/ 191193 h 1961803"/>
              <a:gd name="connsiteX67" fmla="*/ 4929447 w 7331857"/>
              <a:gd name="connsiteY67" fmla="*/ 124691 h 1961803"/>
              <a:gd name="connsiteX68" fmla="*/ 4972223 w 7331857"/>
              <a:gd name="connsiteY68" fmla="*/ 55721 h 1961803"/>
              <a:gd name="connsiteX69" fmla="*/ 5045825 w 7331857"/>
              <a:gd name="connsiteY69" fmla="*/ 33251 h 1961803"/>
              <a:gd name="connsiteX70" fmla="*/ 5112327 w 7331857"/>
              <a:gd name="connsiteY70" fmla="*/ 8313 h 1961803"/>
              <a:gd name="connsiteX71" fmla="*/ 5137265 w 7331857"/>
              <a:gd name="connsiteY71" fmla="*/ 0 h 1961803"/>
              <a:gd name="connsiteX72" fmla="*/ 5228705 w 7331857"/>
              <a:gd name="connsiteY72" fmla="*/ 8313 h 1961803"/>
              <a:gd name="connsiteX73" fmla="*/ 5270269 w 7331857"/>
              <a:gd name="connsiteY73" fmla="*/ 49876 h 1961803"/>
              <a:gd name="connsiteX74" fmla="*/ 5336771 w 7331857"/>
              <a:gd name="connsiteY74" fmla="*/ 108065 h 1961803"/>
              <a:gd name="connsiteX75" fmla="*/ 5370021 w 7331857"/>
              <a:gd name="connsiteY75" fmla="*/ 149629 h 1961803"/>
              <a:gd name="connsiteX76" fmla="*/ 5419898 w 7331857"/>
              <a:gd name="connsiteY76" fmla="*/ 266007 h 1961803"/>
              <a:gd name="connsiteX77" fmla="*/ 5436523 w 7331857"/>
              <a:gd name="connsiteY77" fmla="*/ 299258 h 1961803"/>
              <a:gd name="connsiteX78" fmla="*/ 5444836 w 7331857"/>
              <a:gd name="connsiteY78" fmla="*/ 332509 h 1961803"/>
              <a:gd name="connsiteX79" fmla="*/ 5469774 w 7331857"/>
              <a:gd name="connsiteY79" fmla="*/ 365760 h 1961803"/>
              <a:gd name="connsiteX80" fmla="*/ 5511338 w 7331857"/>
              <a:gd name="connsiteY80" fmla="*/ 423949 h 1961803"/>
              <a:gd name="connsiteX81" fmla="*/ 5552901 w 7331857"/>
              <a:gd name="connsiteY81" fmla="*/ 498763 h 1961803"/>
              <a:gd name="connsiteX82" fmla="*/ 5569527 w 7331857"/>
              <a:gd name="connsiteY82" fmla="*/ 515389 h 1961803"/>
              <a:gd name="connsiteX83" fmla="*/ 5594465 w 7331857"/>
              <a:gd name="connsiteY83" fmla="*/ 573578 h 1961803"/>
              <a:gd name="connsiteX84" fmla="*/ 5619403 w 7331857"/>
              <a:gd name="connsiteY84" fmla="*/ 631767 h 1961803"/>
              <a:gd name="connsiteX85" fmla="*/ 5677592 w 7331857"/>
              <a:gd name="connsiteY85" fmla="*/ 731520 h 1961803"/>
              <a:gd name="connsiteX86" fmla="*/ 5685905 w 7331857"/>
              <a:gd name="connsiteY86" fmla="*/ 756458 h 1961803"/>
              <a:gd name="connsiteX87" fmla="*/ 5752407 w 7331857"/>
              <a:gd name="connsiteY87" fmla="*/ 864523 h 1961803"/>
              <a:gd name="connsiteX88" fmla="*/ 5769032 w 7331857"/>
              <a:gd name="connsiteY88" fmla="*/ 906087 h 1961803"/>
              <a:gd name="connsiteX89" fmla="*/ 5785658 w 7331857"/>
              <a:gd name="connsiteY89" fmla="*/ 931025 h 1961803"/>
              <a:gd name="connsiteX90" fmla="*/ 5810596 w 7331857"/>
              <a:gd name="connsiteY90" fmla="*/ 972589 h 1961803"/>
              <a:gd name="connsiteX91" fmla="*/ 5818909 w 7331857"/>
              <a:gd name="connsiteY91" fmla="*/ 1014153 h 1961803"/>
              <a:gd name="connsiteX92" fmla="*/ 5843847 w 7331857"/>
              <a:gd name="connsiteY92" fmla="*/ 1088967 h 1961803"/>
              <a:gd name="connsiteX93" fmla="*/ 5860472 w 7331857"/>
              <a:gd name="connsiteY93" fmla="*/ 1138843 h 1961803"/>
              <a:gd name="connsiteX94" fmla="*/ 5868785 w 7331857"/>
              <a:gd name="connsiteY94" fmla="*/ 1180407 h 1961803"/>
              <a:gd name="connsiteX95" fmla="*/ 5893723 w 7331857"/>
              <a:gd name="connsiteY95" fmla="*/ 1205345 h 1961803"/>
              <a:gd name="connsiteX96" fmla="*/ 5918661 w 7331857"/>
              <a:gd name="connsiteY96" fmla="*/ 1238596 h 1961803"/>
              <a:gd name="connsiteX97" fmla="*/ 5926974 w 7331857"/>
              <a:gd name="connsiteY97" fmla="*/ 1280160 h 1961803"/>
              <a:gd name="connsiteX98" fmla="*/ 5951912 w 7331857"/>
              <a:gd name="connsiteY98" fmla="*/ 1305098 h 1961803"/>
              <a:gd name="connsiteX99" fmla="*/ 6059978 w 7331857"/>
              <a:gd name="connsiteY99" fmla="*/ 1446414 h 1961803"/>
              <a:gd name="connsiteX100" fmla="*/ 6093229 w 7331857"/>
              <a:gd name="connsiteY100" fmla="*/ 1479665 h 1961803"/>
              <a:gd name="connsiteX101" fmla="*/ 6118167 w 7331857"/>
              <a:gd name="connsiteY101" fmla="*/ 1504603 h 1961803"/>
              <a:gd name="connsiteX102" fmla="*/ 6168043 w 7331857"/>
              <a:gd name="connsiteY102" fmla="*/ 1571105 h 1961803"/>
              <a:gd name="connsiteX103" fmla="*/ 6209607 w 7331857"/>
              <a:gd name="connsiteY103" fmla="*/ 1620982 h 1961803"/>
              <a:gd name="connsiteX104" fmla="*/ 6217920 w 7331857"/>
              <a:gd name="connsiteY104" fmla="*/ 1645920 h 1961803"/>
              <a:gd name="connsiteX105" fmla="*/ 6276109 w 7331857"/>
              <a:gd name="connsiteY105" fmla="*/ 1729047 h 1961803"/>
              <a:gd name="connsiteX106" fmla="*/ 6292734 w 7331857"/>
              <a:gd name="connsiteY106" fmla="*/ 1762298 h 1961803"/>
              <a:gd name="connsiteX107" fmla="*/ 6301047 w 7331857"/>
              <a:gd name="connsiteY107" fmla="*/ 1787236 h 1961803"/>
              <a:gd name="connsiteX108" fmla="*/ 6317672 w 7331857"/>
              <a:gd name="connsiteY108" fmla="*/ 1803862 h 1961803"/>
              <a:gd name="connsiteX109" fmla="*/ 6342611 w 7331857"/>
              <a:gd name="connsiteY109" fmla="*/ 1837113 h 1961803"/>
              <a:gd name="connsiteX110" fmla="*/ 6367549 w 7331857"/>
              <a:gd name="connsiteY110" fmla="*/ 1853738 h 1961803"/>
              <a:gd name="connsiteX111" fmla="*/ 6625243 w 7331857"/>
              <a:gd name="connsiteY111" fmla="*/ 1862051 h 1961803"/>
              <a:gd name="connsiteX112" fmla="*/ 6941127 w 7331857"/>
              <a:gd name="connsiteY112" fmla="*/ 1878676 h 1961803"/>
              <a:gd name="connsiteX113" fmla="*/ 7024254 w 7331857"/>
              <a:gd name="connsiteY113" fmla="*/ 1903614 h 1961803"/>
              <a:gd name="connsiteX114" fmla="*/ 7165571 w 7331857"/>
              <a:gd name="connsiteY114" fmla="*/ 1911927 h 1961803"/>
              <a:gd name="connsiteX115" fmla="*/ 7290261 w 7331857"/>
              <a:gd name="connsiteY115" fmla="*/ 1945178 h 1961803"/>
              <a:gd name="connsiteX116" fmla="*/ 7331825 w 7331857"/>
              <a:gd name="connsiteY116"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174567 w 7331857"/>
              <a:gd name="connsiteY3" fmla="*/ 1554480 h 1961803"/>
              <a:gd name="connsiteX4" fmla="*/ 216131 w 7331857"/>
              <a:gd name="connsiteY4" fmla="*/ 1446414 h 1961803"/>
              <a:gd name="connsiteX5" fmla="*/ 266007 w 7331857"/>
              <a:gd name="connsiteY5" fmla="*/ 1354974 h 1961803"/>
              <a:gd name="connsiteX6" fmla="*/ 290945 w 7331857"/>
              <a:gd name="connsiteY6" fmla="*/ 1263534 h 1961803"/>
              <a:gd name="connsiteX7" fmla="*/ 324196 w 7331857"/>
              <a:gd name="connsiteY7" fmla="*/ 1155469 h 1961803"/>
              <a:gd name="connsiteX8" fmla="*/ 374072 w 7331857"/>
              <a:gd name="connsiteY8" fmla="*/ 980902 h 1961803"/>
              <a:gd name="connsiteX9" fmla="*/ 440574 w 7331857"/>
              <a:gd name="connsiteY9" fmla="*/ 839585 h 1961803"/>
              <a:gd name="connsiteX10" fmla="*/ 473825 w 7331857"/>
              <a:gd name="connsiteY10" fmla="*/ 781396 h 1961803"/>
              <a:gd name="connsiteX11" fmla="*/ 515389 w 7331857"/>
              <a:gd name="connsiteY11" fmla="*/ 689956 h 1961803"/>
              <a:gd name="connsiteX12" fmla="*/ 556952 w 7331857"/>
              <a:gd name="connsiteY12" fmla="*/ 623454 h 1961803"/>
              <a:gd name="connsiteX13" fmla="*/ 640080 w 7331857"/>
              <a:gd name="connsiteY13" fmla="*/ 590203 h 1961803"/>
              <a:gd name="connsiteX14" fmla="*/ 731520 w 7331857"/>
              <a:gd name="connsiteY14" fmla="*/ 515389 h 1961803"/>
              <a:gd name="connsiteX15" fmla="*/ 814647 w 7331857"/>
              <a:gd name="connsiteY15" fmla="*/ 448887 h 1961803"/>
              <a:gd name="connsiteX16" fmla="*/ 897774 w 7331857"/>
              <a:gd name="connsiteY16" fmla="*/ 415636 h 1961803"/>
              <a:gd name="connsiteX17" fmla="*/ 1135033 w 7331857"/>
              <a:gd name="connsiteY17" fmla="*/ 395417 h 1961803"/>
              <a:gd name="connsiteX18" fmla="*/ 1269293 w 7331857"/>
              <a:gd name="connsiteY18" fmla="*/ 478501 h 1961803"/>
              <a:gd name="connsiteX19" fmla="*/ 1335881 w 7331857"/>
              <a:gd name="connsiteY19" fmla="*/ 559247 h 1961803"/>
              <a:gd name="connsiteX20" fmla="*/ 1379912 w 7331857"/>
              <a:gd name="connsiteY20" fmla="*/ 681643 h 1961803"/>
              <a:gd name="connsiteX21" fmla="*/ 1504603 w 7331857"/>
              <a:gd name="connsiteY21" fmla="*/ 798022 h 1961803"/>
              <a:gd name="connsiteX22" fmla="*/ 1554480 w 7331857"/>
              <a:gd name="connsiteY22" fmla="*/ 847898 h 1961803"/>
              <a:gd name="connsiteX23" fmla="*/ 1604356 w 7331857"/>
              <a:gd name="connsiteY23" fmla="*/ 947651 h 1961803"/>
              <a:gd name="connsiteX24" fmla="*/ 1629294 w 7331857"/>
              <a:gd name="connsiteY24" fmla="*/ 1105593 h 1961803"/>
              <a:gd name="connsiteX25" fmla="*/ 1654232 w 7331857"/>
              <a:gd name="connsiteY25" fmla="*/ 1180407 h 1961803"/>
              <a:gd name="connsiteX26" fmla="*/ 1687483 w 7331857"/>
              <a:gd name="connsiteY26" fmla="*/ 1238596 h 1961803"/>
              <a:gd name="connsiteX27" fmla="*/ 1737360 w 7331857"/>
              <a:gd name="connsiteY27" fmla="*/ 1305098 h 1961803"/>
              <a:gd name="connsiteX28" fmla="*/ 1795549 w 7331857"/>
              <a:gd name="connsiteY28" fmla="*/ 1371600 h 1961803"/>
              <a:gd name="connsiteX29" fmla="*/ 1837112 w 7331857"/>
              <a:gd name="connsiteY29" fmla="*/ 1404851 h 1961803"/>
              <a:gd name="connsiteX30" fmla="*/ 1911927 w 7331857"/>
              <a:gd name="connsiteY30" fmla="*/ 1471353 h 1961803"/>
              <a:gd name="connsiteX31" fmla="*/ 1953491 w 7331857"/>
              <a:gd name="connsiteY31" fmla="*/ 1521229 h 1961803"/>
              <a:gd name="connsiteX32" fmla="*/ 1986741 w 7331857"/>
              <a:gd name="connsiteY32" fmla="*/ 1596043 h 1961803"/>
              <a:gd name="connsiteX33" fmla="*/ 2485505 w 7331857"/>
              <a:gd name="connsiteY33" fmla="*/ 1886989 h 1961803"/>
              <a:gd name="connsiteX34" fmla="*/ 2588721 w 7331857"/>
              <a:gd name="connsiteY34" fmla="*/ 1932233 h 1961803"/>
              <a:gd name="connsiteX35" fmla="*/ 2693323 w 7331857"/>
              <a:gd name="connsiteY35" fmla="*/ 1853738 h 1961803"/>
              <a:gd name="connsiteX36" fmla="*/ 2889711 w 7331857"/>
              <a:gd name="connsiteY36" fmla="*/ 1847807 h 1961803"/>
              <a:gd name="connsiteX37" fmla="*/ 3167149 w 7331857"/>
              <a:gd name="connsiteY37" fmla="*/ 1845425 h 1961803"/>
              <a:gd name="connsiteX38" fmla="*/ 3300152 w 7331857"/>
              <a:gd name="connsiteY38" fmla="*/ 1812174 h 1961803"/>
              <a:gd name="connsiteX39" fmla="*/ 3333403 w 7331857"/>
              <a:gd name="connsiteY39" fmla="*/ 1778923 h 1961803"/>
              <a:gd name="connsiteX40" fmla="*/ 3366654 w 7331857"/>
              <a:gd name="connsiteY40" fmla="*/ 1695796 h 1961803"/>
              <a:gd name="connsiteX41" fmla="*/ 3416531 w 7331857"/>
              <a:gd name="connsiteY41" fmla="*/ 1662545 h 1961803"/>
              <a:gd name="connsiteX42" fmla="*/ 3483032 w 7331857"/>
              <a:gd name="connsiteY42" fmla="*/ 1612669 h 1961803"/>
              <a:gd name="connsiteX43" fmla="*/ 3566160 w 7331857"/>
              <a:gd name="connsiteY43" fmla="*/ 1562793 h 1961803"/>
              <a:gd name="connsiteX44" fmla="*/ 3674225 w 7331857"/>
              <a:gd name="connsiteY44" fmla="*/ 1504603 h 1961803"/>
              <a:gd name="connsiteX45" fmla="*/ 3732414 w 7331857"/>
              <a:gd name="connsiteY45" fmla="*/ 1471353 h 1961803"/>
              <a:gd name="connsiteX46" fmla="*/ 3823854 w 7331857"/>
              <a:gd name="connsiteY46" fmla="*/ 1413163 h 1961803"/>
              <a:gd name="connsiteX47" fmla="*/ 3882043 w 7331857"/>
              <a:gd name="connsiteY47" fmla="*/ 1330036 h 1961803"/>
              <a:gd name="connsiteX48" fmla="*/ 3923607 w 7331857"/>
              <a:gd name="connsiteY48" fmla="*/ 1221971 h 1961803"/>
              <a:gd name="connsiteX49" fmla="*/ 3940232 w 7331857"/>
              <a:gd name="connsiteY49" fmla="*/ 1147156 h 1961803"/>
              <a:gd name="connsiteX50" fmla="*/ 3965171 w 7331857"/>
              <a:gd name="connsiteY50" fmla="*/ 1088967 h 1961803"/>
              <a:gd name="connsiteX51" fmla="*/ 4015047 w 7331857"/>
              <a:gd name="connsiteY51" fmla="*/ 1030778 h 1961803"/>
              <a:gd name="connsiteX52" fmla="*/ 4064923 w 7331857"/>
              <a:gd name="connsiteY52" fmla="*/ 964276 h 1961803"/>
              <a:gd name="connsiteX53" fmla="*/ 4098174 w 7331857"/>
              <a:gd name="connsiteY53" fmla="*/ 889462 h 1961803"/>
              <a:gd name="connsiteX54" fmla="*/ 4114800 w 7331857"/>
              <a:gd name="connsiteY54" fmla="*/ 773083 h 1961803"/>
              <a:gd name="connsiteX55" fmla="*/ 4139738 w 7331857"/>
              <a:gd name="connsiteY55" fmla="*/ 698269 h 1961803"/>
              <a:gd name="connsiteX56" fmla="*/ 4189614 w 7331857"/>
              <a:gd name="connsiteY56" fmla="*/ 623454 h 1961803"/>
              <a:gd name="connsiteX57" fmla="*/ 4231178 w 7331857"/>
              <a:gd name="connsiteY57" fmla="*/ 598516 h 1961803"/>
              <a:gd name="connsiteX58" fmla="*/ 4272741 w 7331857"/>
              <a:gd name="connsiteY58" fmla="*/ 498763 h 1961803"/>
              <a:gd name="connsiteX59" fmla="*/ 4297680 w 7331857"/>
              <a:gd name="connsiteY59" fmla="*/ 448887 h 1961803"/>
              <a:gd name="connsiteX60" fmla="*/ 4363056 w 7331857"/>
              <a:gd name="connsiteY60" fmla="*/ 255097 h 1961803"/>
              <a:gd name="connsiteX61" fmla="*/ 4461639 w 7331857"/>
              <a:gd name="connsiteY61" fmla="*/ 288521 h 1961803"/>
              <a:gd name="connsiteX62" fmla="*/ 4566286 w 7331857"/>
              <a:gd name="connsiteY62" fmla="*/ 298132 h 1961803"/>
              <a:gd name="connsiteX63" fmla="*/ 4657682 w 7331857"/>
              <a:gd name="connsiteY63" fmla="*/ 294755 h 1961803"/>
              <a:gd name="connsiteX64" fmla="*/ 4788131 w 7331857"/>
              <a:gd name="connsiteY64" fmla="*/ 241069 h 1961803"/>
              <a:gd name="connsiteX65" fmla="*/ 4854632 w 7331857"/>
              <a:gd name="connsiteY65" fmla="*/ 191193 h 1961803"/>
              <a:gd name="connsiteX66" fmla="*/ 4929447 w 7331857"/>
              <a:gd name="connsiteY66" fmla="*/ 124691 h 1961803"/>
              <a:gd name="connsiteX67" fmla="*/ 4972223 w 7331857"/>
              <a:gd name="connsiteY67" fmla="*/ 55721 h 1961803"/>
              <a:gd name="connsiteX68" fmla="*/ 5045825 w 7331857"/>
              <a:gd name="connsiteY68" fmla="*/ 33251 h 1961803"/>
              <a:gd name="connsiteX69" fmla="*/ 5112327 w 7331857"/>
              <a:gd name="connsiteY69" fmla="*/ 8313 h 1961803"/>
              <a:gd name="connsiteX70" fmla="*/ 5137265 w 7331857"/>
              <a:gd name="connsiteY70" fmla="*/ 0 h 1961803"/>
              <a:gd name="connsiteX71" fmla="*/ 5228705 w 7331857"/>
              <a:gd name="connsiteY71" fmla="*/ 8313 h 1961803"/>
              <a:gd name="connsiteX72" fmla="*/ 5270269 w 7331857"/>
              <a:gd name="connsiteY72" fmla="*/ 49876 h 1961803"/>
              <a:gd name="connsiteX73" fmla="*/ 5336771 w 7331857"/>
              <a:gd name="connsiteY73" fmla="*/ 108065 h 1961803"/>
              <a:gd name="connsiteX74" fmla="*/ 5370021 w 7331857"/>
              <a:gd name="connsiteY74" fmla="*/ 149629 h 1961803"/>
              <a:gd name="connsiteX75" fmla="*/ 5419898 w 7331857"/>
              <a:gd name="connsiteY75" fmla="*/ 266007 h 1961803"/>
              <a:gd name="connsiteX76" fmla="*/ 5436523 w 7331857"/>
              <a:gd name="connsiteY76" fmla="*/ 299258 h 1961803"/>
              <a:gd name="connsiteX77" fmla="*/ 5444836 w 7331857"/>
              <a:gd name="connsiteY77" fmla="*/ 332509 h 1961803"/>
              <a:gd name="connsiteX78" fmla="*/ 5469774 w 7331857"/>
              <a:gd name="connsiteY78" fmla="*/ 365760 h 1961803"/>
              <a:gd name="connsiteX79" fmla="*/ 5511338 w 7331857"/>
              <a:gd name="connsiteY79" fmla="*/ 423949 h 1961803"/>
              <a:gd name="connsiteX80" fmla="*/ 5552901 w 7331857"/>
              <a:gd name="connsiteY80" fmla="*/ 498763 h 1961803"/>
              <a:gd name="connsiteX81" fmla="*/ 5569527 w 7331857"/>
              <a:gd name="connsiteY81" fmla="*/ 515389 h 1961803"/>
              <a:gd name="connsiteX82" fmla="*/ 5594465 w 7331857"/>
              <a:gd name="connsiteY82" fmla="*/ 573578 h 1961803"/>
              <a:gd name="connsiteX83" fmla="*/ 5619403 w 7331857"/>
              <a:gd name="connsiteY83" fmla="*/ 631767 h 1961803"/>
              <a:gd name="connsiteX84" fmla="*/ 5677592 w 7331857"/>
              <a:gd name="connsiteY84" fmla="*/ 731520 h 1961803"/>
              <a:gd name="connsiteX85" fmla="*/ 5685905 w 7331857"/>
              <a:gd name="connsiteY85" fmla="*/ 756458 h 1961803"/>
              <a:gd name="connsiteX86" fmla="*/ 5752407 w 7331857"/>
              <a:gd name="connsiteY86" fmla="*/ 864523 h 1961803"/>
              <a:gd name="connsiteX87" fmla="*/ 5769032 w 7331857"/>
              <a:gd name="connsiteY87" fmla="*/ 906087 h 1961803"/>
              <a:gd name="connsiteX88" fmla="*/ 5785658 w 7331857"/>
              <a:gd name="connsiteY88" fmla="*/ 931025 h 1961803"/>
              <a:gd name="connsiteX89" fmla="*/ 5810596 w 7331857"/>
              <a:gd name="connsiteY89" fmla="*/ 972589 h 1961803"/>
              <a:gd name="connsiteX90" fmla="*/ 5818909 w 7331857"/>
              <a:gd name="connsiteY90" fmla="*/ 1014153 h 1961803"/>
              <a:gd name="connsiteX91" fmla="*/ 5843847 w 7331857"/>
              <a:gd name="connsiteY91" fmla="*/ 1088967 h 1961803"/>
              <a:gd name="connsiteX92" fmla="*/ 5860472 w 7331857"/>
              <a:gd name="connsiteY92" fmla="*/ 1138843 h 1961803"/>
              <a:gd name="connsiteX93" fmla="*/ 5868785 w 7331857"/>
              <a:gd name="connsiteY93" fmla="*/ 1180407 h 1961803"/>
              <a:gd name="connsiteX94" fmla="*/ 5893723 w 7331857"/>
              <a:gd name="connsiteY94" fmla="*/ 1205345 h 1961803"/>
              <a:gd name="connsiteX95" fmla="*/ 5918661 w 7331857"/>
              <a:gd name="connsiteY95" fmla="*/ 1238596 h 1961803"/>
              <a:gd name="connsiteX96" fmla="*/ 5926974 w 7331857"/>
              <a:gd name="connsiteY96" fmla="*/ 1280160 h 1961803"/>
              <a:gd name="connsiteX97" fmla="*/ 5951912 w 7331857"/>
              <a:gd name="connsiteY97" fmla="*/ 1305098 h 1961803"/>
              <a:gd name="connsiteX98" fmla="*/ 6059978 w 7331857"/>
              <a:gd name="connsiteY98" fmla="*/ 1446414 h 1961803"/>
              <a:gd name="connsiteX99" fmla="*/ 6093229 w 7331857"/>
              <a:gd name="connsiteY99" fmla="*/ 1479665 h 1961803"/>
              <a:gd name="connsiteX100" fmla="*/ 6118167 w 7331857"/>
              <a:gd name="connsiteY100" fmla="*/ 1504603 h 1961803"/>
              <a:gd name="connsiteX101" fmla="*/ 6168043 w 7331857"/>
              <a:gd name="connsiteY101" fmla="*/ 1571105 h 1961803"/>
              <a:gd name="connsiteX102" fmla="*/ 6209607 w 7331857"/>
              <a:gd name="connsiteY102" fmla="*/ 1620982 h 1961803"/>
              <a:gd name="connsiteX103" fmla="*/ 6217920 w 7331857"/>
              <a:gd name="connsiteY103" fmla="*/ 1645920 h 1961803"/>
              <a:gd name="connsiteX104" fmla="*/ 6276109 w 7331857"/>
              <a:gd name="connsiteY104" fmla="*/ 1729047 h 1961803"/>
              <a:gd name="connsiteX105" fmla="*/ 6292734 w 7331857"/>
              <a:gd name="connsiteY105" fmla="*/ 1762298 h 1961803"/>
              <a:gd name="connsiteX106" fmla="*/ 6301047 w 7331857"/>
              <a:gd name="connsiteY106" fmla="*/ 1787236 h 1961803"/>
              <a:gd name="connsiteX107" fmla="*/ 6317672 w 7331857"/>
              <a:gd name="connsiteY107" fmla="*/ 1803862 h 1961803"/>
              <a:gd name="connsiteX108" fmla="*/ 6342611 w 7331857"/>
              <a:gd name="connsiteY108" fmla="*/ 1837113 h 1961803"/>
              <a:gd name="connsiteX109" fmla="*/ 6367549 w 7331857"/>
              <a:gd name="connsiteY109" fmla="*/ 1853738 h 1961803"/>
              <a:gd name="connsiteX110" fmla="*/ 6625243 w 7331857"/>
              <a:gd name="connsiteY110" fmla="*/ 1862051 h 1961803"/>
              <a:gd name="connsiteX111" fmla="*/ 6941127 w 7331857"/>
              <a:gd name="connsiteY111" fmla="*/ 1878676 h 1961803"/>
              <a:gd name="connsiteX112" fmla="*/ 7024254 w 7331857"/>
              <a:gd name="connsiteY112" fmla="*/ 1903614 h 1961803"/>
              <a:gd name="connsiteX113" fmla="*/ 7165571 w 7331857"/>
              <a:gd name="connsiteY113" fmla="*/ 1911927 h 1961803"/>
              <a:gd name="connsiteX114" fmla="*/ 7290261 w 7331857"/>
              <a:gd name="connsiteY114" fmla="*/ 1945178 h 1961803"/>
              <a:gd name="connsiteX115" fmla="*/ 7331825 w 7331857"/>
              <a:gd name="connsiteY115"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66007 w 7331857"/>
              <a:gd name="connsiteY4" fmla="*/ 1354974 h 1961803"/>
              <a:gd name="connsiteX5" fmla="*/ 290945 w 7331857"/>
              <a:gd name="connsiteY5" fmla="*/ 1263534 h 1961803"/>
              <a:gd name="connsiteX6" fmla="*/ 324196 w 7331857"/>
              <a:gd name="connsiteY6" fmla="*/ 1155469 h 1961803"/>
              <a:gd name="connsiteX7" fmla="*/ 374072 w 7331857"/>
              <a:gd name="connsiteY7" fmla="*/ 980902 h 1961803"/>
              <a:gd name="connsiteX8" fmla="*/ 440574 w 7331857"/>
              <a:gd name="connsiteY8" fmla="*/ 839585 h 1961803"/>
              <a:gd name="connsiteX9" fmla="*/ 473825 w 7331857"/>
              <a:gd name="connsiteY9" fmla="*/ 781396 h 1961803"/>
              <a:gd name="connsiteX10" fmla="*/ 515389 w 7331857"/>
              <a:gd name="connsiteY10" fmla="*/ 689956 h 1961803"/>
              <a:gd name="connsiteX11" fmla="*/ 556952 w 7331857"/>
              <a:gd name="connsiteY11" fmla="*/ 623454 h 1961803"/>
              <a:gd name="connsiteX12" fmla="*/ 640080 w 7331857"/>
              <a:gd name="connsiteY12" fmla="*/ 590203 h 1961803"/>
              <a:gd name="connsiteX13" fmla="*/ 731520 w 7331857"/>
              <a:gd name="connsiteY13" fmla="*/ 515389 h 1961803"/>
              <a:gd name="connsiteX14" fmla="*/ 814647 w 7331857"/>
              <a:gd name="connsiteY14" fmla="*/ 448887 h 1961803"/>
              <a:gd name="connsiteX15" fmla="*/ 897774 w 7331857"/>
              <a:gd name="connsiteY15" fmla="*/ 415636 h 1961803"/>
              <a:gd name="connsiteX16" fmla="*/ 1135033 w 7331857"/>
              <a:gd name="connsiteY16" fmla="*/ 395417 h 1961803"/>
              <a:gd name="connsiteX17" fmla="*/ 1269293 w 7331857"/>
              <a:gd name="connsiteY17" fmla="*/ 478501 h 1961803"/>
              <a:gd name="connsiteX18" fmla="*/ 1335881 w 7331857"/>
              <a:gd name="connsiteY18" fmla="*/ 559247 h 1961803"/>
              <a:gd name="connsiteX19" fmla="*/ 1379912 w 7331857"/>
              <a:gd name="connsiteY19" fmla="*/ 681643 h 1961803"/>
              <a:gd name="connsiteX20" fmla="*/ 1504603 w 7331857"/>
              <a:gd name="connsiteY20" fmla="*/ 798022 h 1961803"/>
              <a:gd name="connsiteX21" fmla="*/ 1554480 w 7331857"/>
              <a:gd name="connsiteY21" fmla="*/ 847898 h 1961803"/>
              <a:gd name="connsiteX22" fmla="*/ 1604356 w 7331857"/>
              <a:gd name="connsiteY22" fmla="*/ 947651 h 1961803"/>
              <a:gd name="connsiteX23" fmla="*/ 1629294 w 7331857"/>
              <a:gd name="connsiteY23" fmla="*/ 1105593 h 1961803"/>
              <a:gd name="connsiteX24" fmla="*/ 1654232 w 7331857"/>
              <a:gd name="connsiteY24" fmla="*/ 1180407 h 1961803"/>
              <a:gd name="connsiteX25" fmla="*/ 1687483 w 7331857"/>
              <a:gd name="connsiteY25" fmla="*/ 1238596 h 1961803"/>
              <a:gd name="connsiteX26" fmla="*/ 1737360 w 7331857"/>
              <a:gd name="connsiteY26" fmla="*/ 1305098 h 1961803"/>
              <a:gd name="connsiteX27" fmla="*/ 1795549 w 7331857"/>
              <a:gd name="connsiteY27" fmla="*/ 1371600 h 1961803"/>
              <a:gd name="connsiteX28" fmla="*/ 1837112 w 7331857"/>
              <a:gd name="connsiteY28" fmla="*/ 1404851 h 1961803"/>
              <a:gd name="connsiteX29" fmla="*/ 1911927 w 7331857"/>
              <a:gd name="connsiteY29" fmla="*/ 1471353 h 1961803"/>
              <a:gd name="connsiteX30" fmla="*/ 1953491 w 7331857"/>
              <a:gd name="connsiteY30" fmla="*/ 1521229 h 1961803"/>
              <a:gd name="connsiteX31" fmla="*/ 1986741 w 7331857"/>
              <a:gd name="connsiteY31" fmla="*/ 1596043 h 1961803"/>
              <a:gd name="connsiteX32" fmla="*/ 2485505 w 7331857"/>
              <a:gd name="connsiteY32" fmla="*/ 1886989 h 1961803"/>
              <a:gd name="connsiteX33" fmla="*/ 2588721 w 7331857"/>
              <a:gd name="connsiteY33" fmla="*/ 1932233 h 1961803"/>
              <a:gd name="connsiteX34" fmla="*/ 2693323 w 7331857"/>
              <a:gd name="connsiteY34" fmla="*/ 1853738 h 1961803"/>
              <a:gd name="connsiteX35" fmla="*/ 2889711 w 7331857"/>
              <a:gd name="connsiteY35" fmla="*/ 1847807 h 1961803"/>
              <a:gd name="connsiteX36" fmla="*/ 3167149 w 7331857"/>
              <a:gd name="connsiteY36" fmla="*/ 1845425 h 1961803"/>
              <a:gd name="connsiteX37" fmla="*/ 3300152 w 7331857"/>
              <a:gd name="connsiteY37" fmla="*/ 1812174 h 1961803"/>
              <a:gd name="connsiteX38" fmla="*/ 3333403 w 7331857"/>
              <a:gd name="connsiteY38" fmla="*/ 1778923 h 1961803"/>
              <a:gd name="connsiteX39" fmla="*/ 3366654 w 7331857"/>
              <a:gd name="connsiteY39" fmla="*/ 1695796 h 1961803"/>
              <a:gd name="connsiteX40" fmla="*/ 3416531 w 7331857"/>
              <a:gd name="connsiteY40" fmla="*/ 1662545 h 1961803"/>
              <a:gd name="connsiteX41" fmla="*/ 3483032 w 7331857"/>
              <a:gd name="connsiteY41" fmla="*/ 1612669 h 1961803"/>
              <a:gd name="connsiteX42" fmla="*/ 3566160 w 7331857"/>
              <a:gd name="connsiteY42" fmla="*/ 1562793 h 1961803"/>
              <a:gd name="connsiteX43" fmla="*/ 3674225 w 7331857"/>
              <a:gd name="connsiteY43" fmla="*/ 1504603 h 1961803"/>
              <a:gd name="connsiteX44" fmla="*/ 3732414 w 7331857"/>
              <a:gd name="connsiteY44" fmla="*/ 1471353 h 1961803"/>
              <a:gd name="connsiteX45" fmla="*/ 3823854 w 7331857"/>
              <a:gd name="connsiteY45" fmla="*/ 1413163 h 1961803"/>
              <a:gd name="connsiteX46" fmla="*/ 3882043 w 7331857"/>
              <a:gd name="connsiteY46" fmla="*/ 1330036 h 1961803"/>
              <a:gd name="connsiteX47" fmla="*/ 3923607 w 7331857"/>
              <a:gd name="connsiteY47" fmla="*/ 1221971 h 1961803"/>
              <a:gd name="connsiteX48" fmla="*/ 3940232 w 7331857"/>
              <a:gd name="connsiteY48" fmla="*/ 1147156 h 1961803"/>
              <a:gd name="connsiteX49" fmla="*/ 3965171 w 7331857"/>
              <a:gd name="connsiteY49" fmla="*/ 1088967 h 1961803"/>
              <a:gd name="connsiteX50" fmla="*/ 4015047 w 7331857"/>
              <a:gd name="connsiteY50" fmla="*/ 1030778 h 1961803"/>
              <a:gd name="connsiteX51" fmla="*/ 4064923 w 7331857"/>
              <a:gd name="connsiteY51" fmla="*/ 964276 h 1961803"/>
              <a:gd name="connsiteX52" fmla="*/ 4098174 w 7331857"/>
              <a:gd name="connsiteY52" fmla="*/ 889462 h 1961803"/>
              <a:gd name="connsiteX53" fmla="*/ 4114800 w 7331857"/>
              <a:gd name="connsiteY53" fmla="*/ 773083 h 1961803"/>
              <a:gd name="connsiteX54" fmla="*/ 4139738 w 7331857"/>
              <a:gd name="connsiteY54" fmla="*/ 698269 h 1961803"/>
              <a:gd name="connsiteX55" fmla="*/ 4189614 w 7331857"/>
              <a:gd name="connsiteY55" fmla="*/ 623454 h 1961803"/>
              <a:gd name="connsiteX56" fmla="*/ 4231178 w 7331857"/>
              <a:gd name="connsiteY56" fmla="*/ 598516 h 1961803"/>
              <a:gd name="connsiteX57" fmla="*/ 4272741 w 7331857"/>
              <a:gd name="connsiteY57" fmla="*/ 498763 h 1961803"/>
              <a:gd name="connsiteX58" fmla="*/ 4297680 w 7331857"/>
              <a:gd name="connsiteY58" fmla="*/ 448887 h 1961803"/>
              <a:gd name="connsiteX59" fmla="*/ 4363056 w 7331857"/>
              <a:gd name="connsiteY59" fmla="*/ 255097 h 1961803"/>
              <a:gd name="connsiteX60" fmla="*/ 4461639 w 7331857"/>
              <a:gd name="connsiteY60" fmla="*/ 288521 h 1961803"/>
              <a:gd name="connsiteX61" fmla="*/ 4566286 w 7331857"/>
              <a:gd name="connsiteY61" fmla="*/ 298132 h 1961803"/>
              <a:gd name="connsiteX62" fmla="*/ 4657682 w 7331857"/>
              <a:gd name="connsiteY62" fmla="*/ 294755 h 1961803"/>
              <a:gd name="connsiteX63" fmla="*/ 4788131 w 7331857"/>
              <a:gd name="connsiteY63" fmla="*/ 241069 h 1961803"/>
              <a:gd name="connsiteX64" fmla="*/ 4854632 w 7331857"/>
              <a:gd name="connsiteY64" fmla="*/ 191193 h 1961803"/>
              <a:gd name="connsiteX65" fmla="*/ 4929447 w 7331857"/>
              <a:gd name="connsiteY65" fmla="*/ 124691 h 1961803"/>
              <a:gd name="connsiteX66" fmla="*/ 4972223 w 7331857"/>
              <a:gd name="connsiteY66" fmla="*/ 55721 h 1961803"/>
              <a:gd name="connsiteX67" fmla="*/ 5045825 w 7331857"/>
              <a:gd name="connsiteY67" fmla="*/ 33251 h 1961803"/>
              <a:gd name="connsiteX68" fmla="*/ 5112327 w 7331857"/>
              <a:gd name="connsiteY68" fmla="*/ 8313 h 1961803"/>
              <a:gd name="connsiteX69" fmla="*/ 5137265 w 7331857"/>
              <a:gd name="connsiteY69" fmla="*/ 0 h 1961803"/>
              <a:gd name="connsiteX70" fmla="*/ 5228705 w 7331857"/>
              <a:gd name="connsiteY70" fmla="*/ 8313 h 1961803"/>
              <a:gd name="connsiteX71" fmla="*/ 5270269 w 7331857"/>
              <a:gd name="connsiteY71" fmla="*/ 49876 h 1961803"/>
              <a:gd name="connsiteX72" fmla="*/ 5336771 w 7331857"/>
              <a:gd name="connsiteY72" fmla="*/ 108065 h 1961803"/>
              <a:gd name="connsiteX73" fmla="*/ 5370021 w 7331857"/>
              <a:gd name="connsiteY73" fmla="*/ 149629 h 1961803"/>
              <a:gd name="connsiteX74" fmla="*/ 5419898 w 7331857"/>
              <a:gd name="connsiteY74" fmla="*/ 266007 h 1961803"/>
              <a:gd name="connsiteX75" fmla="*/ 5436523 w 7331857"/>
              <a:gd name="connsiteY75" fmla="*/ 299258 h 1961803"/>
              <a:gd name="connsiteX76" fmla="*/ 5444836 w 7331857"/>
              <a:gd name="connsiteY76" fmla="*/ 332509 h 1961803"/>
              <a:gd name="connsiteX77" fmla="*/ 5469774 w 7331857"/>
              <a:gd name="connsiteY77" fmla="*/ 365760 h 1961803"/>
              <a:gd name="connsiteX78" fmla="*/ 5511338 w 7331857"/>
              <a:gd name="connsiteY78" fmla="*/ 423949 h 1961803"/>
              <a:gd name="connsiteX79" fmla="*/ 5552901 w 7331857"/>
              <a:gd name="connsiteY79" fmla="*/ 498763 h 1961803"/>
              <a:gd name="connsiteX80" fmla="*/ 5569527 w 7331857"/>
              <a:gd name="connsiteY80" fmla="*/ 515389 h 1961803"/>
              <a:gd name="connsiteX81" fmla="*/ 5594465 w 7331857"/>
              <a:gd name="connsiteY81" fmla="*/ 573578 h 1961803"/>
              <a:gd name="connsiteX82" fmla="*/ 5619403 w 7331857"/>
              <a:gd name="connsiteY82" fmla="*/ 631767 h 1961803"/>
              <a:gd name="connsiteX83" fmla="*/ 5677592 w 7331857"/>
              <a:gd name="connsiteY83" fmla="*/ 731520 h 1961803"/>
              <a:gd name="connsiteX84" fmla="*/ 5685905 w 7331857"/>
              <a:gd name="connsiteY84" fmla="*/ 756458 h 1961803"/>
              <a:gd name="connsiteX85" fmla="*/ 5752407 w 7331857"/>
              <a:gd name="connsiteY85" fmla="*/ 864523 h 1961803"/>
              <a:gd name="connsiteX86" fmla="*/ 5769032 w 7331857"/>
              <a:gd name="connsiteY86" fmla="*/ 906087 h 1961803"/>
              <a:gd name="connsiteX87" fmla="*/ 5785658 w 7331857"/>
              <a:gd name="connsiteY87" fmla="*/ 931025 h 1961803"/>
              <a:gd name="connsiteX88" fmla="*/ 5810596 w 7331857"/>
              <a:gd name="connsiteY88" fmla="*/ 972589 h 1961803"/>
              <a:gd name="connsiteX89" fmla="*/ 5818909 w 7331857"/>
              <a:gd name="connsiteY89" fmla="*/ 1014153 h 1961803"/>
              <a:gd name="connsiteX90" fmla="*/ 5843847 w 7331857"/>
              <a:gd name="connsiteY90" fmla="*/ 1088967 h 1961803"/>
              <a:gd name="connsiteX91" fmla="*/ 5860472 w 7331857"/>
              <a:gd name="connsiteY91" fmla="*/ 1138843 h 1961803"/>
              <a:gd name="connsiteX92" fmla="*/ 5868785 w 7331857"/>
              <a:gd name="connsiteY92" fmla="*/ 1180407 h 1961803"/>
              <a:gd name="connsiteX93" fmla="*/ 5893723 w 7331857"/>
              <a:gd name="connsiteY93" fmla="*/ 1205345 h 1961803"/>
              <a:gd name="connsiteX94" fmla="*/ 5918661 w 7331857"/>
              <a:gd name="connsiteY94" fmla="*/ 1238596 h 1961803"/>
              <a:gd name="connsiteX95" fmla="*/ 5926974 w 7331857"/>
              <a:gd name="connsiteY95" fmla="*/ 1280160 h 1961803"/>
              <a:gd name="connsiteX96" fmla="*/ 5951912 w 7331857"/>
              <a:gd name="connsiteY96" fmla="*/ 1305098 h 1961803"/>
              <a:gd name="connsiteX97" fmla="*/ 6059978 w 7331857"/>
              <a:gd name="connsiteY97" fmla="*/ 1446414 h 1961803"/>
              <a:gd name="connsiteX98" fmla="*/ 6093229 w 7331857"/>
              <a:gd name="connsiteY98" fmla="*/ 1479665 h 1961803"/>
              <a:gd name="connsiteX99" fmla="*/ 6118167 w 7331857"/>
              <a:gd name="connsiteY99" fmla="*/ 1504603 h 1961803"/>
              <a:gd name="connsiteX100" fmla="*/ 6168043 w 7331857"/>
              <a:gd name="connsiteY100" fmla="*/ 1571105 h 1961803"/>
              <a:gd name="connsiteX101" fmla="*/ 6209607 w 7331857"/>
              <a:gd name="connsiteY101" fmla="*/ 1620982 h 1961803"/>
              <a:gd name="connsiteX102" fmla="*/ 6217920 w 7331857"/>
              <a:gd name="connsiteY102" fmla="*/ 1645920 h 1961803"/>
              <a:gd name="connsiteX103" fmla="*/ 6276109 w 7331857"/>
              <a:gd name="connsiteY103" fmla="*/ 1729047 h 1961803"/>
              <a:gd name="connsiteX104" fmla="*/ 6292734 w 7331857"/>
              <a:gd name="connsiteY104" fmla="*/ 1762298 h 1961803"/>
              <a:gd name="connsiteX105" fmla="*/ 6301047 w 7331857"/>
              <a:gd name="connsiteY105" fmla="*/ 1787236 h 1961803"/>
              <a:gd name="connsiteX106" fmla="*/ 6317672 w 7331857"/>
              <a:gd name="connsiteY106" fmla="*/ 1803862 h 1961803"/>
              <a:gd name="connsiteX107" fmla="*/ 6342611 w 7331857"/>
              <a:gd name="connsiteY107" fmla="*/ 1837113 h 1961803"/>
              <a:gd name="connsiteX108" fmla="*/ 6367549 w 7331857"/>
              <a:gd name="connsiteY108" fmla="*/ 1853738 h 1961803"/>
              <a:gd name="connsiteX109" fmla="*/ 6625243 w 7331857"/>
              <a:gd name="connsiteY109" fmla="*/ 1862051 h 1961803"/>
              <a:gd name="connsiteX110" fmla="*/ 6941127 w 7331857"/>
              <a:gd name="connsiteY110" fmla="*/ 1878676 h 1961803"/>
              <a:gd name="connsiteX111" fmla="*/ 7024254 w 7331857"/>
              <a:gd name="connsiteY111" fmla="*/ 1903614 h 1961803"/>
              <a:gd name="connsiteX112" fmla="*/ 7165571 w 7331857"/>
              <a:gd name="connsiteY112" fmla="*/ 1911927 h 1961803"/>
              <a:gd name="connsiteX113" fmla="*/ 7290261 w 7331857"/>
              <a:gd name="connsiteY113" fmla="*/ 1945178 h 1961803"/>
              <a:gd name="connsiteX114" fmla="*/ 7331825 w 7331857"/>
              <a:gd name="connsiteY114"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24196 w 7331857"/>
              <a:gd name="connsiteY5" fmla="*/ 1155469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045825 w 7331857"/>
              <a:gd name="connsiteY66" fmla="*/ 33251 h 1961803"/>
              <a:gd name="connsiteX67" fmla="*/ 5112327 w 7331857"/>
              <a:gd name="connsiteY67" fmla="*/ 8313 h 1961803"/>
              <a:gd name="connsiteX68" fmla="*/ 5137265 w 7331857"/>
              <a:gd name="connsiteY68" fmla="*/ 0 h 1961803"/>
              <a:gd name="connsiteX69" fmla="*/ 5228705 w 7331857"/>
              <a:gd name="connsiteY69" fmla="*/ 8313 h 1961803"/>
              <a:gd name="connsiteX70" fmla="*/ 5270269 w 7331857"/>
              <a:gd name="connsiteY70" fmla="*/ 49876 h 1961803"/>
              <a:gd name="connsiteX71" fmla="*/ 5336771 w 7331857"/>
              <a:gd name="connsiteY71" fmla="*/ 108065 h 1961803"/>
              <a:gd name="connsiteX72" fmla="*/ 5370021 w 7331857"/>
              <a:gd name="connsiteY72" fmla="*/ 149629 h 1961803"/>
              <a:gd name="connsiteX73" fmla="*/ 5419898 w 7331857"/>
              <a:gd name="connsiteY73" fmla="*/ 266007 h 1961803"/>
              <a:gd name="connsiteX74" fmla="*/ 5436523 w 7331857"/>
              <a:gd name="connsiteY74" fmla="*/ 299258 h 1961803"/>
              <a:gd name="connsiteX75" fmla="*/ 5444836 w 7331857"/>
              <a:gd name="connsiteY75" fmla="*/ 332509 h 1961803"/>
              <a:gd name="connsiteX76" fmla="*/ 5469774 w 7331857"/>
              <a:gd name="connsiteY76" fmla="*/ 365760 h 1961803"/>
              <a:gd name="connsiteX77" fmla="*/ 5511338 w 7331857"/>
              <a:gd name="connsiteY77" fmla="*/ 423949 h 1961803"/>
              <a:gd name="connsiteX78" fmla="*/ 5552901 w 7331857"/>
              <a:gd name="connsiteY78" fmla="*/ 498763 h 1961803"/>
              <a:gd name="connsiteX79" fmla="*/ 5569527 w 7331857"/>
              <a:gd name="connsiteY79" fmla="*/ 515389 h 1961803"/>
              <a:gd name="connsiteX80" fmla="*/ 5594465 w 7331857"/>
              <a:gd name="connsiteY80" fmla="*/ 573578 h 1961803"/>
              <a:gd name="connsiteX81" fmla="*/ 5619403 w 7331857"/>
              <a:gd name="connsiteY81" fmla="*/ 631767 h 1961803"/>
              <a:gd name="connsiteX82" fmla="*/ 5677592 w 7331857"/>
              <a:gd name="connsiteY82" fmla="*/ 731520 h 1961803"/>
              <a:gd name="connsiteX83" fmla="*/ 5685905 w 7331857"/>
              <a:gd name="connsiteY83" fmla="*/ 756458 h 1961803"/>
              <a:gd name="connsiteX84" fmla="*/ 5752407 w 7331857"/>
              <a:gd name="connsiteY84" fmla="*/ 864523 h 1961803"/>
              <a:gd name="connsiteX85" fmla="*/ 5769032 w 7331857"/>
              <a:gd name="connsiteY85" fmla="*/ 906087 h 1961803"/>
              <a:gd name="connsiteX86" fmla="*/ 5785658 w 7331857"/>
              <a:gd name="connsiteY86" fmla="*/ 931025 h 1961803"/>
              <a:gd name="connsiteX87" fmla="*/ 5810596 w 7331857"/>
              <a:gd name="connsiteY87" fmla="*/ 972589 h 1961803"/>
              <a:gd name="connsiteX88" fmla="*/ 5818909 w 7331857"/>
              <a:gd name="connsiteY88" fmla="*/ 1014153 h 1961803"/>
              <a:gd name="connsiteX89" fmla="*/ 5843847 w 7331857"/>
              <a:gd name="connsiteY89" fmla="*/ 1088967 h 1961803"/>
              <a:gd name="connsiteX90" fmla="*/ 5860472 w 7331857"/>
              <a:gd name="connsiteY90" fmla="*/ 1138843 h 1961803"/>
              <a:gd name="connsiteX91" fmla="*/ 5868785 w 7331857"/>
              <a:gd name="connsiteY91" fmla="*/ 1180407 h 1961803"/>
              <a:gd name="connsiteX92" fmla="*/ 5893723 w 7331857"/>
              <a:gd name="connsiteY92" fmla="*/ 1205345 h 1961803"/>
              <a:gd name="connsiteX93" fmla="*/ 5918661 w 7331857"/>
              <a:gd name="connsiteY93" fmla="*/ 1238596 h 1961803"/>
              <a:gd name="connsiteX94" fmla="*/ 5926974 w 7331857"/>
              <a:gd name="connsiteY94" fmla="*/ 1280160 h 1961803"/>
              <a:gd name="connsiteX95" fmla="*/ 5951912 w 7331857"/>
              <a:gd name="connsiteY95" fmla="*/ 1305098 h 1961803"/>
              <a:gd name="connsiteX96" fmla="*/ 6059978 w 7331857"/>
              <a:gd name="connsiteY96" fmla="*/ 1446414 h 1961803"/>
              <a:gd name="connsiteX97" fmla="*/ 6093229 w 7331857"/>
              <a:gd name="connsiteY97" fmla="*/ 1479665 h 1961803"/>
              <a:gd name="connsiteX98" fmla="*/ 6118167 w 7331857"/>
              <a:gd name="connsiteY98" fmla="*/ 1504603 h 1961803"/>
              <a:gd name="connsiteX99" fmla="*/ 6168043 w 7331857"/>
              <a:gd name="connsiteY99" fmla="*/ 1571105 h 1961803"/>
              <a:gd name="connsiteX100" fmla="*/ 6209607 w 7331857"/>
              <a:gd name="connsiteY100" fmla="*/ 1620982 h 1961803"/>
              <a:gd name="connsiteX101" fmla="*/ 6217920 w 7331857"/>
              <a:gd name="connsiteY101" fmla="*/ 1645920 h 1961803"/>
              <a:gd name="connsiteX102" fmla="*/ 6276109 w 7331857"/>
              <a:gd name="connsiteY102" fmla="*/ 1729047 h 1961803"/>
              <a:gd name="connsiteX103" fmla="*/ 6292734 w 7331857"/>
              <a:gd name="connsiteY103" fmla="*/ 1762298 h 1961803"/>
              <a:gd name="connsiteX104" fmla="*/ 6301047 w 7331857"/>
              <a:gd name="connsiteY104" fmla="*/ 1787236 h 1961803"/>
              <a:gd name="connsiteX105" fmla="*/ 6317672 w 7331857"/>
              <a:gd name="connsiteY105" fmla="*/ 1803862 h 1961803"/>
              <a:gd name="connsiteX106" fmla="*/ 6342611 w 7331857"/>
              <a:gd name="connsiteY106" fmla="*/ 1837113 h 1961803"/>
              <a:gd name="connsiteX107" fmla="*/ 6367549 w 7331857"/>
              <a:gd name="connsiteY107" fmla="*/ 1853738 h 1961803"/>
              <a:gd name="connsiteX108" fmla="*/ 6625243 w 7331857"/>
              <a:gd name="connsiteY108" fmla="*/ 1862051 h 1961803"/>
              <a:gd name="connsiteX109" fmla="*/ 6941127 w 7331857"/>
              <a:gd name="connsiteY109" fmla="*/ 1878676 h 1961803"/>
              <a:gd name="connsiteX110" fmla="*/ 7024254 w 7331857"/>
              <a:gd name="connsiteY110" fmla="*/ 1903614 h 1961803"/>
              <a:gd name="connsiteX111" fmla="*/ 7165571 w 7331857"/>
              <a:gd name="connsiteY111" fmla="*/ 1911927 h 1961803"/>
              <a:gd name="connsiteX112" fmla="*/ 7290261 w 7331857"/>
              <a:gd name="connsiteY112" fmla="*/ 1945178 h 1961803"/>
              <a:gd name="connsiteX113" fmla="*/ 7331825 w 7331857"/>
              <a:gd name="connsiteY113"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045825 w 7331857"/>
              <a:gd name="connsiteY66" fmla="*/ 33251 h 1961803"/>
              <a:gd name="connsiteX67" fmla="*/ 5112327 w 7331857"/>
              <a:gd name="connsiteY67" fmla="*/ 8313 h 1961803"/>
              <a:gd name="connsiteX68" fmla="*/ 5137265 w 7331857"/>
              <a:gd name="connsiteY68" fmla="*/ 0 h 1961803"/>
              <a:gd name="connsiteX69" fmla="*/ 5228705 w 7331857"/>
              <a:gd name="connsiteY69" fmla="*/ 8313 h 1961803"/>
              <a:gd name="connsiteX70" fmla="*/ 5270269 w 7331857"/>
              <a:gd name="connsiteY70" fmla="*/ 49876 h 1961803"/>
              <a:gd name="connsiteX71" fmla="*/ 5336771 w 7331857"/>
              <a:gd name="connsiteY71" fmla="*/ 108065 h 1961803"/>
              <a:gd name="connsiteX72" fmla="*/ 5370021 w 7331857"/>
              <a:gd name="connsiteY72" fmla="*/ 149629 h 1961803"/>
              <a:gd name="connsiteX73" fmla="*/ 5419898 w 7331857"/>
              <a:gd name="connsiteY73" fmla="*/ 266007 h 1961803"/>
              <a:gd name="connsiteX74" fmla="*/ 5436523 w 7331857"/>
              <a:gd name="connsiteY74" fmla="*/ 299258 h 1961803"/>
              <a:gd name="connsiteX75" fmla="*/ 5444836 w 7331857"/>
              <a:gd name="connsiteY75" fmla="*/ 332509 h 1961803"/>
              <a:gd name="connsiteX76" fmla="*/ 5469774 w 7331857"/>
              <a:gd name="connsiteY76" fmla="*/ 365760 h 1961803"/>
              <a:gd name="connsiteX77" fmla="*/ 5511338 w 7331857"/>
              <a:gd name="connsiteY77" fmla="*/ 423949 h 1961803"/>
              <a:gd name="connsiteX78" fmla="*/ 5552901 w 7331857"/>
              <a:gd name="connsiteY78" fmla="*/ 498763 h 1961803"/>
              <a:gd name="connsiteX79" fmla="*/ 5569527 w 7331857"/>
              <a:gd name="connsiteY79" fmla="*/ 515389 h 1961803"/>
              <a:gd name="connsiteX80" fmla="*/ 5594465 w 7331857"/>
              <a:gd name="connsiteY80" fmla="*/ 573578 h 1961803"/>
              <a:gd name="connsiteX81" fmla="*/ 5619403 w 7331857"/>
              <a:gd name="connsiteY81" fmla="*/ 631767 h 1961803"/>
              <a:gd name="connsiteX82" fmla="*/ 5677592 w 7331857"/>
              <a:gd name="connsiteY82" fmla="*/ 731520 h 1961803"/>
              <a:gd name="connsiteX83" fmla="*/ 5685905 w 7331857"/>
              <a:gd name="connsiteY83" fmla="*/ 756458 h 1961803"/>
              <a:gd name="connsiteX84" fmla="*/ 5752407 w 7331857"/>
              <a:gd name="connsiteY84" fmla="*/ 864523 h 1961803"/>
              <a:gd name="connsiteX85" fmla="*/ 5769032 w 7331857"/>
              <a:gd name="connsiteY85" fmla="*/ 906087 h 1961803"/>
              <a:gd name="connsiteX86" fmla="*/ 5785658 w 7331857"/>
              <a:gd name="connsiteY86" fmla="*/ 931025 h 1961803"/>
              <a:gd name="connsiteX87" fmla="*/ 5810596 w 7331857"/>
              <a:gd name="connsiteY87" fmla="*/ 972589 h 1961803"/>
              <a:gd name="connsiteX88" fmla="*/ 5818909 w 7331857"/>
              <a:gd name="connsiteY88" fmla="*/ 1014153 h 1961803"/>
              <a:gd name="connsiteX89" fmla="*/ 5843847 w 7331857"/>
              <a:gd name="connsiteY89" fmla="*/ 1088967 h 1961803"/>
              <a:gd name="connsiteX90" fmla="*/ 5860472 w 7331857"/>
              <a:gd name="connsiteY90" fmla="*/ 1138843 h 1961803"/>
              <a:gd name="connsiteX91" fmla="*/ 5868785 w 7331857"/>
              <a:gd name="connsiteY91" fmla="*/ 1180407 h 1961803"/>
              <a:gd name="connsiteX92" fmla="*/ 5893723 w 7331857"/>
              <a:gd name="connsiteY92" fmla="*/ 1205345 h 1961803"/>
              <a:gd name="connsiteX93" fmla="*/ 5918661 w 7331857"/>
              <a:gd name="connsiteY93" fmla="*/ 1238596 h 1961803"/>
              <a:gd name="connsiteX94" fmla="*/ 5926974 w 7331857"/>
              <a:gd name="connsiteY94" fmla="*/ 1280160 h 1961803"/>
              <a:gd name="connsiteX95" fmla="*/ 5951912 w 7331857"/>
              <a:gd name="connsiteY95" fmla="*/ 1305098 h 1961803"/>
              <a:gd name="connsiteX96" fmla="*/ 6059978 w 7331857"/>
              <a:gd name="connsiteY96" fmla="*/ 1446414 h 1961803"/>
              <a:gd name="connsiteX97" fmla="*/ 6093229 w 7331857"/>
              <a:gd name="connsiteY97" fmla="*/ 1479665 h 1961803"/>
              <a:gd name="connsiteX98" fmla="*/ 6118167 w 7331857"/>
              <a:gd name="connsiteY98" fmla="*/ 1504603 h 1961803"/>
              <a:gd name="connsiteX99" fmla="*/ 6168043 w 7331857"/>
              <a:gd name="connsiteY99" fmla="*/ 1571105 h 1961803"/>
              <a:gd name="connsiteX100" fmla="*/ 6209607 w 7331857"/>
              <a:gd name="connsiteY100" fmla="*/ 1620982 h 1961803"/>
              <a:gd name="connsiteX101" fmla="*/ 6217920 w 7331857"/>
              <a:gd name="connsiteY101" fmla="*/ 1645920 h 1961803"/>
              <a:gd name="connsiteX102" fmla="*/ 6276109 w 7331857"/>
              <a:gd name="connsiteY102" fmla="*/ 1729047 h 1961803"/>
              <a:gd name="connsiteX103" fmla="*/ 6292734 w 7331857"/>
              <a:gd name="connsiteY103" fmla="*/ 1762298 h 1961803"/>
              <a:gd name="connsiteX104" fmla="*/ 6301047 w 7331857"/>
              <a:gd name="connsiteY104" fmla="*/ 1787236 h 1961803"/>
              <a:gd name="connsiteX105" fmla="*/ 6317672 w 7331857"/>
              <a:gd name="connsiteY105" fmla="*/ 1803862 h 1961803"/>
              <a:gd name="connsiteX106" fmla="*/ 6342611 w 7331857"/>
              <a:gd name="connsiteY106" fmla="*/ 1837113 h 1961803"/>
              <a:gd name="connsiteX107" fmla="*/ 6367549 w 7331857"/>
              <a:gd name="connsiteY107" fmla="*/ 1853738 h 1961803"/>
              <a:gd name="connsiteX108" fmla="*/ 6625243 w 7331857"/>
              <a:gd name="connsiteY108" fmla="*/ 1862051 h 1961803"/>
              <a:gd name="connsiteX109" fmla="*/ 6941127 w 7331857"/>
              <a:gd name="connsiteY109" fmla="*/ 1878676 h 1961803"/>
              <a:gd name="connsiteX110" fmla="*/ 7024254 w 7331857"/>
              <a:gd name="connsiteY110" fmla="*/ 1903614 h 1961803"/>
              <a:gd name="connsiteX111" fmla="*/ 7165571 w 7331857"/>
              <a:gd name="connsiteY111" fmla="*/ 1911927 h 1961803"/>
              <a:gd name="connsiteX112" fmla="*/ 7290261 w 7331857"/>
              <a:gd name="connsiteY112" fmla="*/ 1945178 h 1961803"/>
              <a:gd name="connsiteX113" fmla="*/ 7331825 w 7331857"/>
              <a:gd name="connsiteY113"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045825 w 7331857"/>
              <a:gd name="connsiteY66" fmla="*/ 33251 h 1961803"/>
              <a:gd name="connsiteX67" fmla="*/ 5137265 w 7331857"/>
              <a:gd name="connsiteY67" fmla="*/ 0 h 1961803"/>
              <a:gd name="connsiteX68" fmla="*/ 5228705 w 7331857"/>
              <a:gd name="connsiteY68" fmla="*/ 8313 h 1961803"/>
              <a:gd name="connsiteX69" fmla="*/ 5270269 w 7331857"/>
              <a:gd name="connsiteY69" fmla="*/ 49876 h 1961803"/>
              <a:gd name="connsiteX70" fmla="*/ 5336771 w 7331857"/>
              <a:gd name="connsiteY70" fmla="*/ 108065 h 1961803"/>
              <a:gd name="connsiteX71" fmla="*/ 5370021 w 7331857"/>
              <a:gd name="connsiteY71" fmla="*/ 149629 h 1961803"/>
              <a:gd name="connsiteX72" fmla="*/ 5419898 w 7331857"/>
              <a:gd name="connsiteY72" fmla="*/ 266007 h 1961803"/>
              <a:gd name="connsiteX73" fmla="*/ 5436523 w 7331857"/>
              <a:gd name="connsiteY73" fmla="*/ 299258 h 1961803"/>
              <a:gd name="connsiteX74" fmla="*/ 5444836 w 7331857"/>
              <a:gd name="connsiteY74" fmla="*/ 332509 h 1961803"/>
              <a:gd name="connsiteX75" fmla="*/ 5469774 w 7331857"/>
              <a:gd name="connsiteY75" fmla="*/ 365760 h 1961803"/>
              <a:gd name="connsiteX76" fmla="*/ 5511338 w 7331857"/>
              <a:gd name="connsiteY76" fmla="*/ 423949 h 1961803"/>
              <a:gd name="connsiteX77" fmla="*/ 5552901 w 7331857"/>
              <a:gd name="connsiteY77" fmla="*/ 498763 h 1961803"/>
              <a:gd name="connsiteX78" fmla="*/ 5569527 w 7331857"/>
              <a:gd name="connsiteY78" fmla="*/ 515389 h 1961803"/>
              <a:gd name="connsiteX79" fmla="*/ 5594465 w 7331857"/>
              <a:gd name="connsiteY79" fmla="*/ 573578 h 1961803"/>
              <a:gd name="connsiteX80" fmla="*/ 5619403 w 7331857"/>
              <a:gd name="connsiteY80" fmla="*/ 631767 h 1961803"/>
              <a:gd name="connsiteX81" fmla="*/ 5677592 w 7331857"/>
              <a:gd name="connsiteY81" fmla="*/ 731520 h 1961803"/>
              <a:gd name="connsiteX82" fmla="*/ 5685905 w 7331857"/>
              <a:gd name="connsiteY82" fmla="*/ 756458 h 1961803"/>
              <a:gd name="connsiteX83" fmla="*/ 5752407 w 7331857"/>
              <a:gd name="connsiteY83" fmla="*/ 864523 h 1961803"/>
              <a:gd name="connsiteX84" fmla="*/ 5769032 w 7331857"/>
              <a:gd name="connsiteY84" fmla="*/ 906087 h 1961803"/>
              <a:gd name="connsiteX85" fmla="*/ 5785658 w 7331857"/>
              <a:gd name="connsiteY85" fmla="*/ 931025 h 1961803"/>
              <a:gd name="connsiteX86" fmla="*/ 5810596 w 7331857"/>
              <a:gd name="connsiteY86" fmla="*/ 972589 h 1961803"/>
              <a:gd name="connsiteX87" fmla="*/ 5818909 w 7331857"/>
              <a:gd name="connsiteY87" fmla="*/ 1014153 h 1961803"/>
              <a:gd name="connsiteX88" fmla="*/ 5843847 w 7331857"/>
              <a:gd name="connsiteY88" fmla="*/ 1088967 h 1961803"/>
              <a:gd name="connsiteX89" fmla="*/ 5860472 w 7331857"/>
              <a:gd name="connsiteY89" fmla="*/ 1138843 h 1961803"/>
              <a:gd name="connsiteX90" fmla="*/ 5868785 w 7331857"/>
              <a:gd name="connsiteY90" fmla="*/ 1180407 h 1961803"/>
              <a:gd name="connsiteX91" fmla="*/ 5893723 w 7331857"/>
              <a:gd name="connsiteY91" fmla="*/ 1205345 h 1961803"/>
              <a:gd name="connsiteX92" fmla="*/ 5918661 w 7331857"/>
              <a:gd name="connsiteY92" fmla="*/ 1238596 h 1961803"/>
              <a:gd name="connsiteX93" fmla="*/ 5926974 w 7331857"/>
              <a:gd name="connsiteY93" fmla="*/ 1280160 h 1961803"/>
              <a:gd name="connsiteX94" fmla="*/ 5951912 w 7331857"/>
              <a:gd name="connsiteY94" fmla="*/ 1305098 h 1961803"/>
              <a:gd name="connsiteX95" fmla="*/ 6059978 w 7331857"/>
              <a:gd name="connsiteY95" fmla="*/ 1446414 h 1961803"/>
              <a:gd name="connsiteX96" fmla="*/ 6093229 w 7331857"/>
              <a:gd name="connsiteY96" fmla="*/ 1479665 h 1961803"/>
              <a:gd name="connsiteX97" fmla="*/ 6118167 w 7331857"/>
              <a:gd name="connsiteY97" fmla="*/ 1504603 h 1961803"/>
              <a:gd name="connsiteX98" fmla="*/ 6168043 w 7331857"/>
              <a:gd name="connsiteY98" fmla="*/ 1571105 h 1961803"/>
              <a:gd name="connsiteX99" fmla="*/ 6209607 w 7331857"/>
              <a:gd name="connsiteY99" fmla="*/ 1620982 h 1961803"/>
              <a:gd name="connsiteX100" fmla="*/ 6217920 w 7331857"/>
              <a:gd name="connsiteY100" fmla="*/ 1645920 h 1961803"/>
              <a:gd name="connsiteX101" fmla="*/ 6276109 w 7331857"/>
              <a:gd name="connsiteY101" fmla="*/ 1729047 h 1961803"/>
              <a:gd name="connsiteX102" fmla="*/ 6292734 w 7331857"/>
              <a:gd name="connsiteY102" fmla="*/ 1762298 h 1961803"/>
              <a:gd name="connsiteX103" fmla="*/ 6301047 w 7331857"/>
              <a:gd name="connsiteY103" fmla="*/ 1787236 h 1961803"/>
              <a:gd name="connsiteX104" fmla="*/ 6317672 w 7331857"/>
              <a:gd name="connsiteY104" fmla="*/ 1803862 h 1961803"/>
              <a:gd name="connsiteX105" fmla="*/ 6342611 w 7331857"/>
              <a:gd name="connsiteY105" fmla="*/ 1837113 h 1961803"/>
              <a:gd name="connsiteX106" fmla="*/ 6367549 w 7331857"/>
              <a:gd name="connsiteY106" fmla="*/ 1853738 h 1961803"/>
              <a:gd name="connsiteX107" fmla="*/ 6625243 w 7331857"/>
              <a:gd name="connsiteY107" fmla="*/ 1862051 h 1961803"/>
              <a:gd name="connsiteX108" fmla="*/ 6941127 w 7331857"/>
              <a:gd name="connsiteY108" fmla="*/ 1878676 h 1961803"/>
              <a:gd name="connsiteX109" fmla="*/ 7024254 w 7331857"/>
              <a:gd name="connsiteY109" fmla="*/ 1903614 h 1961803"/>
              <a:gd name="connsiteX110" fmla="*/ 7165571 w 7331857"/>
              <a:gd name="connsiteY110" fmla="*/ 1911927 h 1961803"/>
              <a:gd name="connsiteX111" fmla="*/ 7290261 w 7331857"/>
              <a:gd name="connsiteY111" fmla="*/ 1945178 h 1961803"/>
              <a:gd name="connsiteX112" fmla="*/ 7331825 w 7331857"/>
              <a:gd name="connsiteY112"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137265 w 7331857"/>
              <a:gd name="connsiteY66" fmla="*/ 0 h 1961803"/>
              <a:gd name="connsiteX67" fmla="*/ 5228705 w 7331857"/>
              <a:gd name="connsiteY67" fmla="*/ 8313 h 1961803"/>
              <a:gd name="connsiteX68" fmla="*/ 5270269 w 7331857"/>
              <a:gd name="connsiteY68" fmla="*/ 49876 h 1961803"/>
              <a:gd name="connsiteX69" fmla="*/ 5336771 w 7331857"/>
              <a:gd name="connsiteY69" fmla="*/ 108065 h 1961803"/>
              <a:gd name="connsiteX70" fmla="*/ 5370021 w 7331857"/>
              <a:gd name="connsiteY70" fmla="*/ 149629 h 1961803"/>
              <a:gd name="connsiteX71" fmla="*/ 5419898 w 7331857"/>
              <a:gd name="connsiteY71" fmla="*/ 266007 h 1961803"/>
              <a:gd name="connsiteX72" fmla="*/ 5436523 w 7331857"/>
              <a:gd name="connsiteY72" fmla="*/ 299258 h 1961803"/>
              <a:gd name="connsiteX73" fmla="*/ 5444836 w 7331857"/>
              <a:gd name="connsiteY73" fmla="*/ 332509 h 1961803"/>
              <a:gd name="connsiteX74" fmla="*/ 5469774 w 7331857"/>
              <a:gd name="connsiteY74" fmla="*/ 365760 h 1961803"/>
              <a:gd name="connsiteX75" fmla="*/ 5511338 w 7331857"/>
              <a:gd name="connsiteY75" fmla="*/ 423949 h 1961803"/>
              <a:gd name="connsiteX76" fmla="*/ 5552901 w 7331857"/>
              <a:gd name="connsiteY76" fmla="*/ 498763 h 1961803"/>
              <a:gd name="connsiteX77" fmla="*/ 5569527 w 7331857"/>
              <a:gd name="connsiteY77" fmla="*/ 515389 h 1961803"/>
              <a:gd name="connsiteX78" fmla="*/ 5594465 w 7331857"/>
              <a:gd name="connsiteY78" fmla="*/ 573578 h 1961803"/>
              <a:gd name="connsiteX79" fmla="*/ 5619403 w 7331857"/>
              <a:gd name="connsiteY79" fmla="*/ 631767 h 1961803"/>
              <a:gd name="connsiteX80" fmla="*/ 5677592 w 7331857"/>
              <a:gd name="connsiteY80" fmla="*/ 731520 h 1961803"/>
              <a:gd name="connsiteX81" fmla="*/ 5685905 w 7331857"/>
              <a:gd name="connsiteY81" fmla="*/ 756458 h 1961803"/>
              <a:gd name="connsiteX82" fmla="*/ 5752407 w 7331857"/>
              <a:gd name="connsiteY82" fmla="*/ 864523 h 1961803"/>
              <a:gd name="connsiteX83" fmla="*/ 5769032 w 7331857"/>
              <a:gd name="connsiteY83" fmla="*/ 906087 h 1961803"/>
              <a:gd name="connsiteX84" fmla="*/ 5785658 w 7331857"/>
              <a:gd name="connsiteY84" fmla="*/ 931025 h 1961803"/>
              <a:gd name="connsiteX85" fmla="*/ 5810596 w 7331857"/>
              <a:gd name="connsiteY85" fmla="*/ 972589 h 1961803"/>
              <a:gd name="connsiteX86" fmla="*/ 5818909 w 7331857"/>
              <a:gd name="connsiteY86" fmla="*/ 1014153 h 1961803"/>
              <a:gd name="connsiteX87" fmla="*/ 5843847 w 7331857"/>
              <a:gd name="connsiteY87" fmla="*/ 1088967 h 1961803"/>
              <a:gd name="connsiteX88" fmla="*/ 5860472 w 7331857"/>
              <a:gd name="connsiteY88" fmla="*/ 1138843 h 1961803"/>
              <a:gd name="connsiteX89" fmla="*/ 5868785 w 7331857"/>
              <a:gd name="connsiteY89" fmla="*/ 1180407 h 1961803"/>
              <a:gd name="connsiteX90" fmla="*/ 5893723 w 7331857"/>
              <a:gd name="connsiteY90" fmla="*/ 1205345 h 1961803"/>
              <a:gd name="connsiteX91" fmla="*/ 5918661 w 7331857"/>
              <a:gd name="connsiteY91" fmla="*/ 1238596 h 1961803"/>
              <a:gd name="connsiteX92" fmla="*/ 5926974 w 7331857"/>
              <a:gd name="connsiteY92" fmla="*/ 1280160 h 1961803"/>
              <a:gd name="connsiteX93" fmla="*/ 5951912 w 7331857"/>
              <a:gd name="connsiteY93" fmla="*/ 1305098 h 1961803"/>
              <a:gd name="connsiteX94" fmla="*/ 6059978 w 7331857"/>
              <a:gd name="connsiteY94" fmla="*/ 1446414 h 1961803"/>
              <a:gd name="connsiteX95" fmla="*/ 6093229 w 7331857"/>
              <a:gd name="connsiteY95" fmla="*/ 1479665 h 1961803"/>
              <a:gd name="connsiteX96" fmla="*/ 6118167 w 7331857"/>
              <a:gd name="connsiteY96" fmla="*/ 1504603 h 1961803"/>
              <a:gd name="connsiteX97" fmla="*/ 6168043 w 7331857"/>
              <a:gd name="connsiteY97" fmla="*/ 1571105 h 1961803"/>
              <a:gd name="connsiteX98" fmla="*/ 6209607 w 7331857"/>
              <a:gd name="connsiteY98" fmla="*/ 1620982 h 1961803"/>
              <a:gd name="connsiteX99" fmla="*/ 6217920 w 7331857"/>
              <a:gd name="connsiteY99" fmla="*/ 1645920 h 1961803"/>
              <a:gd name="connsiteX100" fmla="*/ 6276109 w 7331857"/>
              <a:gd name="connsiteY100" fmla="*/ 1729047 h 1961803"/>
              <a:gd name="connsiteX101" fmla="*/ 6292734 w 7331857"/>
              <a:gd name="connsiteY101" fmla="*/ 1762298 h 1961803"/>
              <a:gd name="connsiteX102" fmla="*/ 6301047 w 7331857"/>
              <a:gd name="connsiteY102" fmla="*/ 1787236 h 1961803"/>
              <a:gd name="connsiteX103" fmla="*/ 6317672 w 7331857"/>
              <a:gd name="connsiteY103" fmla="*/ 1803862 h 1961803"/>
              <a:gd name="connsiteX104" fmla="*/ 6342611 w 7331857"/>
              <a:gd name="connsiteY104" fmla="*/ 1837113 h 1961803"/>
              <a:gd name="connsiteX105" fmla="*/ 6367549 w 7331857"/>
              <a:gd name="connsiteY105" fmla="*/ 1853738 h 1961803"/>
              <a:gd name="connsiteX106" fmla="*/ 6625243 w 7331857"/>
              <a:gd name="connsiteY106" fmla="*/ 1862051 h 1961803"/>
              <a:gd name="connsiteX107" fmla="*/ 6941127 w 7331857"/>
              <a:gd name="connsiteY107" fmla="*/ 1878676 h 1961803"/>
              <a:gd name="connsiteX108" fmla="*/ 7024254 w 7331857"/>
              <a:gd name="connsiteY108" fmla="*/ 1903614 h 1961803"/>
              <a:gd name="connsiteX109" fmla="*/ 7165571 w 7331857"/>
              <a:gd name="connsiteY109" fmla="*/ 1911927 h 1961803"/>
              <a:gd name="connsiteX110" fmla="*/ 7290261 w 7331857"/>
              <a:gd name="connsiteY110" fmla="*/ 1945178 h 1961803"/>
              <a:gd name="connsiteX111" fmla="*/ 7331825 w 7331857"/>
              <a:gd name="connsiteY111"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5024611 w 7331857"/>
              <a:gd name="connsiteY65" fmla="*/ 29527 h 1961803"/>
              <a:gd name="connsiteX66" fmla="*/ 5137265 w 7331857"/>
              <a:gd name="connsiteY66" fmla="*/ 0 h 1961803"/>
              <a:gd name="connsiteX67" fmla="*/ 5228705 w 7331857"/>
              <a:gd name="connsiteY67" fmla="*/ 8313 h 1961803"/>
              <a:gd name="connsiteX68" fmla="*/ 5270269 w 7331857"/>
              <a:gd name="connsiteY68" fmla="*/ 49876 h 1961803"/>
              <a:gd name="connsiteX69" fmla="*/ 5336771 w 7331857"/>
              <a:gd name="connsiteY69" fmla="*/ 108065 h 1961803"/>
              <a:gd name="connsiteX70" fmla="*/ 5370021 w 7331857"/>
              <a:gd name="connsiteY70" fmla="*/ 149629 h 1961803"/>
              <a:gd name="connsiteX71" fmla="*/ 5419898 w 7331857"/>
              <a:gd name="connsiteY71" fmla="*/ 266007 h 1961803"/>
              <a:gd name="connsiteX72" fmla="*/ 5436523 w 7331857"/>
              <a:gd name="connsiteY72" fmla="*/ 299258 h 1961803"/>
              <a:gd name="connsiteX73" fmla="*/ 5444836 w 7331857"/>
              <a:gd name="connsiteY73" fmla="*/ 332509 h 1961803"/>
              <a:gd name="connsiteX74" fmla="*/ 5469774 w 7331857"/>
              <a:gd name="connsiteY74" fmla="*/ 365760 h 1961803"/>
              <a:gd name="connsiteX75" fmla="*/ 5511338 w 7331857"/>
              <a:gd name="connsiteY75" fmla="*/ 423949 h 1961803"/>
              <a:gd name="connsiteX76" fmla="*/ 5552901 w 7331857"/>
              <a:gd name="connsiteY76" fmla="*/ 498763 h 1961803"/>
              <a:gd name="connsiteX77" fmla="*/ 5569527 w 7331857"/>
              <a:gd name="connsiteY77" fmla="*/ 515389 h 1961803"/>
              <a:gd name="connsiteX78" fmla="*/ 5594465 w 7331857"/>
              <a:gd name="connsiteY78" fmla="*/ 573578 h 1961803"/>
              <a:gd name="connsiteX79" fmla="*/ 5619403 w 7331857"/>
              <a:gd name="connsiteY79" fmla="*/ 631767 h 1961803"/>
              <a:gd name="connsiteX80" fmla="*/ 5677592 w 7331857"/>
              <a:gd name="connsiteY80" fmla="*/ 731520 h 1961803"/>
              <a:gd name="connsiteX81" fmla="*/ 5685905 w 7331857"/>
              <a:gd name="connsiteY81" fmla="*/ 756458 h 1961803"/>
              <a:gd name="connsiteX82" fmla="*/ 5752407 w 7331857"/>
              <a:gd name="connsiteY82" fmla="*/ 864523 h 1961803"/>
              <a:gd name="connsiteX83" fmla="*/ 5769032 w 7331857"/>
              <a:gd name="connsiteY83" fmla="*/ 906087 h 1961803"/>
              <a:gd name="connsiteX84" fmla="*/ 5785658 w 7331857"/>
              <a:gd name="connsiteY84" fmla="*/ 931025 h 1961803"/>
              <a:gd name="connsiteX85" fmla="*/ 5810596 w 7331857"/>
              <a:gd name="connsiteY85" fmla="*/ 972589 h 1961803"/>
              <a:gd name="connsiteX86" fmla="*/ 5818909 w 7331857"/>
              <a:gd name="connsiteY86" fmla="*/ 1014153 h 1961803"/>
              <a:gd name="connsiteX87" fmla="*/ 5843847 w 7331857"/>
              <a:gd name="connsiteY87" fmla="*/ 1088967 h 1961803"/>
              <a:gd name="connsiteX88" fmla="*/ 5860472 w 7331857"/>
              <a:gd name="connsiteY88" fmla="*/ 1138843 h 1961803"/>
              <a:gd name="connsiteX89" fmla="*/ 5868785 w 7331857"/>
              <a:gd name="connsiteY89" fmla="*/ 1180407 h 1961803"/>
              <a:gd name="connsiteX90" fmla="*/ 5893723 w 7331857"/>
              <a:gd name="connsiteY90" fmla="*/ 1205345 h 1961803"/>
              <a:gd name="connsiteX91" fmla="*/ 5918661 w 7331857"/>
              <a:gd name="connsiteY91" fmla="*/ 1238596 h 1961803"/>
              <a:gd name="connsiteX92" fmla="*/ 5926974 w 7331857"/>
              <a:gd name="connsiteY92" fmla="*/ 1280160 h 1961803"/>
              <a:gd name="connsiteX93" fmla="*/ 5951912 w 7331857"/>
              <a:gd name="connsiteY93" fmla="*/ 1305098 h 1961803"/>
              <a:gd name="connsiteX94" fmla="*/ 6059978 w 7331857"/>
              <a:gd name="connsiteY94" fmla="*/ 1446414 h 1961803"/>
              <a:gd name="connsiteX95" fmla="*/ 6093229 w 7331857"/>
              <a:gd name="connsiteY95" fmla="*/ 1479665 h 1961803"/>
              <a:gd name="connsiteX96" fmla="*/ 6118167 w 7331857"/>
              <a:gd name="connsiteY96" fmla="*/ 1504603 h 1961803"/>
              <a:gd name="connsiteX97" fmla="*/ 6168043 w 7331857"/>
              <a:gd name="connsiteY97" fmla="*/ 1571105 h 1961803"/>
              <a:gd name="connsiteX98" fmla="*/ 6209607 w 7331857"/>
              <a:gd name="connsiteY98" fmla="*/ 1620982 h 1961803"/>
              <a:gd name="connsiteX99" fmla="*/ 6217920 w 7331857"/>
              <a:gd name="connsiteY99" fmla="*/ 1645920 h 1961803"/>
              <a:gd name="connsiteX100" fmla="*/ 6276109 w 7331857"/>
              <a:gd name="connsiteY100" fmla="*/ 1729047 h 1961803"/>
              <a:gd name="connsiteX101" fmla="*/ 6292734 w 7331857"/>
              <a:gd name="connsiteY101" fmla="*/ 1762298 h 1961803"/>
              <a:gd name="connsiteX102" fmla="*/ 6301047 w 7331857"/>
              <a:gd name="connsiteY102" fmla="*/ 1787236 h 1961803"/>
              <a:gd name="connsiteX103" fmla="*/ 6317672 w 7331857"/>
              <a:gd name="connsiteY103" fmla="*/ 1803862 h 1961803"/>
              <a:gd name="connsiteX104" fmla="*/ 6342611 w 7331857"/>
              <a:gd name="connsiteY104" fmla="*/ 1837113 h 1961803"/>
              <a:gd name="connsiteX105" fmla="*/ 6367549 w 7331857"/>
              <a:gd name="connsiteY105" fmla="*/ 1853738 h 1961803"/>
              <a:gd name="connsiteX106" fmla="*/ 6625243 w 7331857"/>
              <a:gd name="connsiteY106" fmla="*/ 1862051 h 1961803"/>
              <a:gd name="connsiteX107" fmla="*/ 6941127 w 7331857"/>
              <a:gd name="connsiteY107" fmla="*/ 1878676 h 1961803"/>
              <a:gd name="connsiteX108" fmla="*/ 7024254 w 7331857"/>
              <a:gd name="connsiteY108" fmla="*/ 1903614 h 1961803"/>
              <a:gd name="connsiteX109" fmla="*/ 7165571 w 7331857"/>
              <a:gd name="connsiteY109" fmla="*/ 1911927 h 1961803"/>
              <a:gd name="connsiteX110" fmla="*/ 7290261 w 7331857"/>
              <a:gd name="connsiteY110" fmla="*/ 1945178 h 1961803"/>
              <a:gd name="connsiteX111" fmla="*/ 7331825 w 7331857"/>
              <a:gd name="connsiteY111" fmla="*/ 1961803 h 1961803"/>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36523 w 7331857"/>
              <a:gd name="connsiteY71" fmla="*/ 300911 h 1963456"/>
              <a:gd name="connsiteX72" fmla="*/ 5444836 w 7331857"/>
              <a:gd name="connsiteY72" fmla="*/ 334162 h 1963456"/>
              <a:gd name="connsiteX73" fmla="*/ 5469774 w 7331857"/>
              <a:gd name="connsiteY73" fmla="*/ 367413 h 1963456"/>
              <a:gd name="connsiteX74" fmla="*/ 5511338 w 7331857"/>
              <a:gd name="connsiteY74" fmla="*/ 425602 h 1963456"/>
              <a:gd name="connsiteX75" fmla="*/ 5552901 w 7331857"/>
              <a:gd name="connsiteY75" fmla="*/ 500416 h 1963456"/>
              <a:gd name="connsiteX76" fmla="*/ 5569527 w 7331857"/>
              <a:gd name="connsiteY76" fmla="*/ 517042 h 1963456"/>
              <a:gd name="connsiteX77" fmla="*/ 5594465 w 7331857"/>
              <a:gd name="connsiteY77" fmla="*/ 575231 h 1963456"/>
              <a:gd name="connsiteX78" fmla="*/ 5619403 w 7331857"/>
              <a:gd name="connsiteY78" fmla="*/ 633420 h 1963456"/>
              <a:gd name="connsiteX79" fmla="*/ 5677592 w 7331857"/>
              <a:gd name="connsiteY79" fmla="*/ 733173 h 1963456"/>
              <a:gd name="connsiteX80" fmla="*/ 5685905 w 7331857"/>
              <a:gd name="connsiteY80" fmla="*/ 758111 h 1963456"/>
              <a:gd name="connsiteX81" fmla="*/ 5752407 w 7331857"/>
              <a:gd name="connsiteY81" fmla="*/ 866176 h 1963456"/>
              <a:gd name="connsiteX82" fmla="*/ 5769032 w 7331857"/>
              <a:gd name="connsiteY82" fmla="*/ 907740 h 1963456"/>
              <a:gd name="connsiteX83" fmla="*/ 5785658 w 7331857"/>
              <a:gd name="connsiteY83" fmla="*/ 932678 h 1963456"/>
              <a:gd name="connsiteX84" fmla="*/ 5810596 w 7331857"/>
              <a:gd name="connsiteY84" fmla="*/ 974242 h 1963456"/>
              <a:gd name="connsiteX85" fmla="*/ 5818909 w 7331857"/>
              <a:gd name="connsiteY85" fmla="*/ 1015806 h 1963456"/>
              <a:gd name="connsiteX86" fmla="*/ 5843847 w 7331857"/>
              <a:gd name="connsiteY86" fmla="*/ 1090620 h 1963456"/>
              <a:gd name="connsiteX87" fmla="*/ 5860472 w 7331857"/>
              <a:gd name="connsiteY87" fmla="*/ 1140496 h 1963456"/>
              <a:gd name="connsiteX88" fmla="*/ 5868785 w 7331857"/>
              <a:gd name="connsiteY88" fmla="*/ 1182060 h 1963456"/>
              <a:gd name="connsiteX89" fmla="*/ 5893723 w 7331857"/>
              <a:gd name="connsiteY89" fmla="*/ 1206998 h 1963456"/>
              <a:gd name="connsiteX90" fmla="*/ 5918661 w 7331857"/>
              <a:gd name="connsiteY90" fmla="*/ 1240249 h 1963456"/>
              <a:gd name="connsiteX91" fmla="*/ 5926974 w 7331857"/>
              <a:gd name="connsiteY91" fmla="*/ 1281813 h 1963456"/>
              <a:gd name="connsiteX92" fmla="*/ 5951912 w 7331857"/>
              <a:gd name="connsiteY92" fmla="*/ 1306751 h 1963456"/>
              <a:gd name="connsiteX93" fmla="*/ 6059978 w 7331857"/>
              <a:gd name="connsiteY93" fmla="*/ 1448067 h 1963456"/>
              <a:gd name="connsiteX94" fmla="*/ 6093229 w 7331857"/>
              <a:gd name="connsiteY94" fmla="*/ 1481318 h 1963456"/>
              <a:gd name="connsiteX95" fmla="*/ 6118167 w 7331857"/>
              <a:gd name="connsiteY95" fmla="*/ 1506256 h 1963456"/>
              <a:gd name="connsiteX96" fmla="*/ 6168043 w 7331857"/>
              <a:gd name="connsiteY96" fmla="*/ 1572758 h 1963456"/>
              <a:gd name="connsiteX97" fmla="*/ 6209607 w 7331857"/>
              <a:gd name="connsiteY97" fmla="*/ 1622635 h 1963456"/>
              <a:gd name="connsiteX98" fmla="*/ 6217920 w 7331857"/>
              <a:gd name="connsiteY98" fmla="*/ 1647573 h 1963456"/>
              <a:gd name="connsiteX99" fmla="*/ 6276109 w 7331857"/>
              <a:gd name="connsiteY99" fmla="*/ 1730700 h 1963456"/>
              <a:gd name="connsiteX100" fmla="*/ 6292734 w 7331857"/>
              <a:gd name="connsiteY100" fmla="*/ 1763951 h 1963456"/>
              <a:gd name="connsiteX101" fmla="*/ 6301047 w 7331857"/>
              <a:gd name="connsiteY101" fmla="*/ 1788889 h 1963456"/>
              <a:gd name="connsiteX102" fmla="*/ 6317672 w 7331857"/>
              <a:gd name="connsiteY102" fmla="*/ 1805515 h 1963456"/>
              <a:gd name="connsiteX103" fmla="*/ 6342611 w 7331857"/>
              <a:gd name="connsiteY103" fmla="*/ 1838766 h 1963456"/>
              <a:gd name="connsiteX104" fmla="*/ 6367549 w 7331857"/>
              <a:gd name="connsiteY104" fmla="*/ 1855391 h 1963456"/>
              <a:gd name="connsiteX105" fmla="*/ 6625243 w 7331857"/>
              <a:gd name="connsiteY105" fmla="*/ 1863704 h 1963456"/>
              <a:gd name="connsiteX106" fmla="*/ 6941127 w 7331857"/>
              <a:gd name="connsiteY106" fmla="*/ 1880329 h 1963456"/>
              <a:gd name="connsiteX107" fmla="*/ 7024254 w 7331857"/>
              <a:gd name="connsiteY107" fmla="*/ 1905267 h 1963456"/>
              <a:gd name="connsiteX108" fmla="*/ 7165571 w 7331857"/>
              <a:gd name="connsiteY108" fmla="*/ 1913580 h 1963456"/>
              <a:gd name="connsiteX109" fmla="*/ 7290261 w 7331857"/>
              <a:gd name="connsiteY109" fmla="*/ 1946831 h 1963456"/>
              <a:gd name="connsiteX110" fmla="*/ 7331825 w 7331857"/>
              <a:gd name="connsiteY110"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44836 w 7331857"/>
              <a:gd name="connsiteY71" fmla="*/ 334162 h 1963456"/>
              <a:gd name="connsiteX72" fmla="*/ 5469774 w 7331857"/>
              <a:gd name="connsiteY72" fmla="*/ 367413 h 1963456"/>
              <a:gd name="connsiteX73" fmla="*/ 5511338 w 7331857"/>
              <a:gd name="connsiteY73" fmla="*/ 425602 h 1963456"/>
              <a:gd name="connsiteX74" fmla="*/ 5552901 w 7331857"/>
              <a:gd name="connsiteY74" fmla="*/ 500416 h 1963456"/>
              <a:gd name="connsiteX75" fmla="*/ 5569527 w 7331857"/>
              <a:gd name="connsiteY75" fmla="*/ 517042 h 1963456"/>
              <a:gd name="connsiteX76" fmla="*/ 5594465 w 7331857"/>
              <a:gd name="connsiteY76" fmla="*/ 575231 h 1963456"/>
              <a:gd name="connsiteX77" fmla="*/ 5619403 w 7331857"/>
              <a:gd name="connsiteY77" fmla="*/ 633420 h 1963456"/>
              <a:gd name="connsiteX78" fmla="*/ 5677592 w 7331857"/>
              <a:gd name="connsiteY78" fmla="*/ 733173 h 1963456"/>
              <a:gd name="connsiteX79" fmla="*/ 5685905 w 7331857"/>
              <a:gd name="connsiteY79" fmla="*/ 758111 h 1963456"/>
              <a:gd name="connsiteX80" fmla="*/ 5752407 w 7331857"/>
              <a:gd name="connsiteY80" fmla="*/ 866176 h 1963456"/>
              <a:gd name="connsiteX81" fmla="*/ 5769032 w 7331857"/>
              <a:gd name="connsiteY81" fmla="*/ 907740 h 1963456"/>
              <a:gd name="connsiteX82" fmla="*/ 5785658 w 7331857"/>
              <a:gd name="connsiteY82" fmla="*/ 932678 h 1963456"/>
              <a:gd name="connsiteX83" fmla="*/ 5810596 w 7331857"/>
              <a:gd name="connsiteY83" fmla="*/ 974242 h 1963456"/>
              <a:gd name="connsiteX84" fmla="*/ 5818909 w 7331857"/>
              <a:gd name="connsiteY84" fmla="*/ 1015806 h 1963456"/>
              <a:gd name="connsiteX85" fmla="*/ 5843847 w 7331857"/>
              <a:gd name="connsiteY85" fmla="*/ 1090620 h 1963456"/>
              <a:gd name="connsiteX86" fmla="*/ 5860472 w 7331857"/>
              <a:gd name="connsiteY86" fmla="*/ 1140496 h 1963456"/>
              <a:gd name="connsiteX87" fmla="*/ 5868785 w 7331857"/>
              <a:gd name="connsiteY87" fmla="*/ 1182060 h 1963456"/>
              <a:gd name="connsiteX88" fmla="*/ 5893723 w 7331857"/>
              <a:gd name="connsiteY88" fmla="*/ 1206998 h 1963456"/>
              <a:gd name="connsiteX89" fmla="*/ 5918661 w 7331857"/>
              <a:gd name="connsiteY89" fmla="*/ 1240249 h 1963456"/>
              <a:gd name="connsiteX90" fmla="*/ 5926974 w 7331857"/>
              <a:gd name="connsiteY90" fmla="*/ 1281813 h 1963456"/>
              <a:gd name="connsiteX91" fmla="*/ 5951912 w 7331857"/>
              <a:gd name="connsiteY91" fmla="*/ 1306751 h 1963456"/>
              <a:gd name="connsiteX92" fmla="*/ 6059978 w 7331857"/>
              <a:gd name="connsiteY92" fmla="*/ 1448067 h 1963456"/>
              <a:gd name="connsiteX93" fmla="*/ 6093229 w 7331857"/>
              <a:gd name="connsiteY93" fmla="*/ 1481318 h 1963456"/>
              <a:gd name="connsiteX94" fmla="*/ 6118167 w 7331857"/>
              <a:gd name="connsiteY94" fmla="*/ 1506256 h 1963456"/>
              <a:gd name="connsiteX95" fmla="*/ 6168043 w 7331857"/>
              <a:gd name="connsiteY95" fmla="*/ 1572758 h 1963456"/>
              <a:gd name="connsiteX96" fmla="*/ 6209607 w 7331857"/>
              <a:gd name="connsiteY96" fmla="*/ 1622635 h 1963456"/>
              <a:gd name="connsiteX97" fmla="*/ 6217920 w 7331857"/>
              <a:gd name="connsiteY97" fmla="*/ 1647573 h 1963456"/>
              <a:gd name="connsiteX98" fmla="*/ 6276109 w 7331857"/>
              <a:gd name="connsiteY98" fmla="*/ 1730700 h 1963456"/>
              <a:gd name="connsiteX99" fmla="*/ 6292734 w 7331857"/>
              <a:gd name="connsiteY99" fmla="*/ 1763951 h 1963456"/>
              <a:gd name="connsiteX100" fmla="*/ 6301047 w 7331857"/>
              <a:gd name="connsiteY100" fmla="*/ 1788889 h 1963456"/>
              <a:gd name="connsiteX101" fmla="*/ 6317672 w 7331857"/>
              <a:gd name="connsiteY101" fmla="*/ 1805515 h 1963456"/>
              <a:gd name="connsiteX102" fmla="*/ 6342611 w 7331857"/>
              <a:gd name="connsiteY102" fmla="*/ 1838766 h 1963456"/>
              <a:gd name="connsiteX103" fmla="*/ 6367549 w 7331857"/>
              <a:gd name="connsiteY103" fmla="*/ 1855391 h 1963456"/>
              <a:gd name="connsiteX104" fmla="*/ 6625243 w 7331857"/>
              <a:gd name="connsiteY104" fmla="*/ 1863704 h 1963456"/>
              <a:gd name="connsiteX105" fmla="*/ 6941127 w 7331857"/>
              <a:gd name="connsiteY105" fmla="*/ 1880329 h 1963456"/>
              <a:gd name="connsiteX106" fmla="*/ 7024254 w 7331857"/>
              <a:gd name="connsiteY106" fmla="*/ 1905267 h 1963456"/>
              <a:gd name="connsiteX107" fmla="*/ 7165571 w 7331857"/>
              <a:gd name="connsiteY107" fmla="*/ 1913580 h 1963456"/>
              <a:gd name="connsiteX108" fmla="*/ 7290261 w 7331857"/>
              <a:gd name="connsiteY108" fmla="*/ 1946831 h 1963456"/>
              <a:gd name="connsiteX109" fmla="*/ 7331825 w 7331857"/>
              <a:gd name="connsiteY10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11338 w 7331857"/>
              <a:gd name="connsiteY72" fmla="*/ 425602 h 1963456"/>
              <a:gd name="connsiteX73" fmla="*/ 5552901 w 7331857"/>
              <a:gd name="connsiteY73" fmla="*/ 500416 h 1963456"/>
              <a:gd name="connsiteX74" fmla="*/ 5569527 w 7331857"/>
              <a:gd name="connsiteY74" fmla="*/ 517042 h 1963456"/>
              <a:gd name="connsiteX75" fmla="*/ 5594465 w 7331857"/>
              <a:gd name="connsiteY75" fmla="*/ 575231 h 1963456"/>
              <a:gd name="connsiteX76" fmla="*/ 5619403 w 7331857"/>
              <a:gd name="connsiteY76" fmla="*/ 633420 h 1963456"/>
              <a:gd name="connsiteX77" fmla="*/ 5677592 w 7331857"/>
              <a:gd name="connsiteY77" fmla="*/ 733173 h 1963456"/>
              <a:gd name="connsiteX78" fmla="*/ 5685905 w 7331857"/>
              <a:gd name="connsiteY78" fmla="*/ 758111 h 1963456"/>
              <a:gd name="connsiteX79" fmla="*/ 5752407 w 7331857"/>
              <a:gd name="connsiteY79" fmla="*/ 866176 h 1963456"/>
              <a:gd name="connsiteX80" fmla="*/ 5769032 w 7331857"/>
              <a:gd name="connsiteY80" fmla="*/ 907740 h 1963456"/>
              <a:gd name="connsiteX81" fmla="*/ 5785658 w 7331857"/>
              <a:gd name="connsiteY81" fmla="*/ 932678 h 1963456"/>
              <a:gd name="connsiteX82" fmla="*/ 5810596 w 7331857"/>
              <a:gd name="connsiteY82" fmla="*/ 974242 h 1963456"/>
              <a:gd name="connsiteX83" fmla="*/ 5818909 w 7331857"/>
              <a:gd name="connsiteY83" fmla="*/ 1015806 h 1963456"/>
              <a:gd name="connsiteX84" fmla="*/ 5843847 w 7331857"/>
              <a:gd name="connsiteY84" fmla="*/ 1090620 h 1963456"/>
              <a:gd name="connsiteX85" fmla="*/ 5860472 w 7331857"/>
              <a:gd name="connsiteY85" fmla="*/ 1140496 h 1963456"/>
              <a:gd name="connsiteX86" fmla="*/ 5868785 w 7331857"/>
              <a:gd name="connsiteY86" fmla="*/ 1182060 h 1963456"/>
              <a:gd name="connsiteX87" fmla="*/ 5893723 w 7331857"/>
              <a:gd name="connsiteY87" fmla="*/ 1206998 h 1963456"/>
              <a:gd name="connsiteX88" fmla="*/ 5918661 w 7331857"/>
              <a:gd name="connsiteY88" fmla="*/ 1240249 h 1963456"/>
              <a:gd name="connsiteX89" fmla="*/ 5926974 w 7331857"/>
              <a:gd name="connsiteY89" fmla="*/ 1281813 h 1963456"/>
              <a:gd name="connsiteX90" fmla="*/ 5951912 w 7331857"/>
              <a:gd name="connsiteY90" fmla="*/ 1306751 h 1963456"/>
              <a:gd name="connsiteX91" fmla="*/ 6059978 w 7331857"/>
              <a:gd name="connsiteY91" fmla="*/ 1448067 h 1963456"/>
              <a:gd name="connsiteX92" fmla="*/ 6093229 w 7331857"/>
              <a:gd name="connsiteY92" fmla="*/ 1481318 h 1963456"/>
              <a:gd name="connsiteX93" fmla="*/ 6118167 w 7331857"/>
              <a:gd name="connsiteY93" fmla="*/ 1506256 h 1963456"/>
              <a:gd name="connsiteX94" fmla="*/ 6168043 w 7331857"/>
              <a:gd name="connsiteY94" fmla="*/ 1572758 h 1963456"/>
              <a:gd name="connsiteX95" fmla="*/ 6209607 w 7331857"/>
              <a:gd name="connsiteY95" fmla="*/ 1622635 h 1963456"/>
              <a:gd name="connsiteX96" fmla="*/ 6217920 w 7331857"/>
              <a:gd name="connsiteY96" fmla="*/ 1647573 h 1963456"/>
              <a:gd name="connsiteX97" fmla="*/ 6276109 w 7331857"/>
              <a:gd name="connsiteY97" fmla="*/ 1730700 h 1963456"/>
              <a:gd name="connsiteX98" fmla="*/ 6292734 w 7331857"/>
              <a:gd name="connsiteY98" fmla="*/ 1763951 h 1963456"/>
              <a:gd name="connsiteX99" fmla="*/ 6301047 w 7331857"/>
              <a:gd name="connsiteY99" fmla="*/ 1788889 h 1963456"/>
              <a:gd name="connsiteX100" fmla="*/ 6317672 w 7331857"/>
              <a:gd name="connsiteY100" fmla="*/ 1805515 h 1963456"/>
              <a:gd name="connsiteX101" fmla="*/ 6342611 w 7331857"/>
              <a:gd name="connsiteY101" fmla="*/ 1838766 h 1963456"/>
              <a:gd name="connsiteX102" fmla="*/ 6367549 w 7331857"/>
              <a:gd name="connsiteY102" fmla="*/ 1855391 h 1963456"/>
              <a:gd name="connsiteX103" fmla="*/ 6625243 w 7331857"/>
              <a:gd name="connsiteY103" fmla="*/ 1863704 h 1963456"/>
              <a:gd name="connsiteX104" fmla="*/ 6941127 w 7331857"/>
              <a:gd name="connsiteY104" fmla="*/ 1880329 h 1963456"/>
              <a:gd name="connsiteX105" fmla="*/ 7024254 w 7331857"/>
              <a:gd name="connsiteY105" fmla="*/ 1905267 h 1963456"/>
              <a:gd name="connsiteX106" fmla="*/ 7165571 w 7331857"/>
              <a:gd name="connsiteY106" fmla="*/ 1913580 h 1963456"/>
              <a:gd name="connsiteX107" fmla="*/ 7290261 w 7331857"/>
              <a:gd name="connsiteY107" fmla="*/ 1946831 h 1963456"/>
              <a:gd name="connsiteX108" fmla="*/ 7331825 w 7331857"/>
              <a:gd name="connsiteY108"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569527 w 7331857"/>
              <a:gd name="connsiteY73" fmla="*/ 517042 h 1963456"/>
              <a:gd name="connsiteX74" fmla="*/ 5594465 w 7331857"/>
              <a:gd name="connsiteY74" fmla="*/ 575231 h 1963456"/>
              <a:gd name="connsiteX75" fmla="*/ 5619403 w 7331857"/>
              <a:gd name="connsiteY75" fmla="*/ 633420 h 1963456"/>
              <a:gd name="connsiteX76" fmla="*/ 5677592 w 7331857"/>
              <a:gd name="connsiteY76" fmla="*/ 733173 h 1963456"/>
              <a:gd name="connsiteX77" fmla="*/ 5685905 w 7331857"/>
              <a:gd name="connsiteY77" fmla="*/ 758111 h 1963456"/>
              <a:gd name="connsiteX78" fmla="*/ 5752407 w 7331857"/>
              <a:gd name="connsiteY78" fmla="*/ 866176 h 1963456"/>
              <a:gd name="connsiteX79" fmla="*/ 5769032 w 7331857"/>
              <a:gd name="connsiteY79" fmla="*/ 907740 h 1963456"/>
              <a:gd name="connsiteX80" fmla="*/ 5785658 w 7331857"/>
              <a:gd name="connsiteY80" fmla="*/ 932678 h 1963456"/>
              <a:gd name="connsiteX81" fmla="*/ 5810596 w 7331857"/>
              <a:gd name="connsiteY81" fmla="*/ 974242 h 1963456"/>
              <a:gd name="connsiteX82" fmla="*/ 5818909 w 7331857"/>
              <a:gd name="connsiteY82" fmla="*/ 1015806 h 1963456"/>
              <a:gd name="connsiteX83" fmla="*/ 5843847 w 7331857"/>
              <a:gd name="connsiteY83" fmla="*/ 1090620 h 1963456"/>
              <a:gd name="connsiteX84" fmla="*/ 5860472 w 7331857"/>
              <a:gd name="connsiteY84" fmla="*/ 1140496 h 1963456"/>
              <a:gd name="connsiteX85" fmla="*/ 5868785 w 7331857"/>
              <a:gd name="connsiteY85" fmla="*/ 1182060 h 1963456"/>
              <a:gd name="connsiteX86" fmla="*/ 5893723 w 7331857"/>
              <a:gd name="connsiteY86" fmla="*/ 1206998 h 1963456"/>
              <a:gd name="connsiteX87" fmla="*/ 5918661 w 7331857"/>
              <a:gd name="connsiteY87" fmla="*/ 1240249 h 1963456"/>
              <a:gd name="connsiteX88" fmla="*/ 5926974 w 7331857"/>
              <a:gd name="connsiteY88" fmla="*/ 1281813 h 1963456"/>
              <a:gd name="connsiteX89" fmla="*/ 5951912 w 7331857"/>
              <a:gd name="connsiteY89" fmla="*/ 1306751 h 1963456"/>
              <a:gd name="connsiteX90" fmla="*/ 6059978 w 7331857"/>
              <a:gd name="connsiteY90" fmla="*/ 1448067 h 1963456"/>
              <a:gd name="connsiteX91" fmla="*/ 6093229 w 7331857"/>
              <a:gd name="connsiteY91" fmla="*/ 1481318 h 1963456"/>
              <a:gd name="connsiteX92" fmla="*/ 6118167 w 7331857"/>
              <a:gd name="connsiteY92" fmla="*/ 1506256 h 1963456"/>
              <a:gd name="connsiteX93" fmla="*/ 6168043 w 7331857"/>
              <a:gd name="connsiteY93" fmla="*/ 1572758 h 1963456"/>
              <a:gd name="connsiteX94" fmla="*/ 6209607 w 7331857"/>
              <a:gd name="connsiteY94" fmla="*/ 1622635 h 1963456"/>
              <a:gd name="connsiteX95" fmla="*/ 6217920 w 7331857"/>
              <a:gd name="connsiteY95" fmla="*/ 1647573 h 1963456"/>
              <a:gd name="connsiteX96" fmla="*/ 6276109 w 7331857"/>
              <a:gd name="connsiteY96" fmla="*/ 1730700 h 1963456"/>
              <a:gd name="connsiteX97" fmla="*/ 6292734 w 7331857"/>
              <a:gd name="connsiteY97" fmla="*/ 1763951 h 1963456"/>
              <a:gd name="connsiteX98" fmla="*/ 6301047 w 7331857"/>
              <a:gd name="connsiteY98" fmla="*/ 1788889 h 1963456"/>
              <a:gd name="connsiteX99" fmla="*/ 6317672 w 7331857"/>
              <a:gd name="connsiteY99" fmla="*/ 1805515 h 1963456"/>
              <a:gd name="connsiteX100" fmla="*/ 6342611 w 7331857"/>
              <a:gd name="connsiteY100" fmla="*/ 1838766 h 1963456"/>
              <a:gd name="connsiteX101" fmla="*/ 6367549 w 7331857"/>
              <a:gd name="connsiteY101" fmla="*/ 1855391 h 1963456"/>
              <a:gd name="connsiteX102" fmla="*/ 6625243 w 7331857"/>
              <a:gd name="connsiteY102" fmla="*/ 1863704 h 1963456"/>
              <a:gd name="connsiteX103" fmla="*/ 6941127 w 7331857"/>
              <a:gd name="connsiteY103" fmla="*/ 1880329 h 1963456"/>
              <a:gd name="connsiteX104" fmla="*/ 7024254 w 7331857"/>
              <a:gd name="connsiteY104" fmla="*/ 1905267 h 1963456"/>
              <a:gd name="connsiteX105" fmla="*/ 7165571 w 7331857"/>
              <a:gd name="connsiteY105" fmla="*/ 1913580 h 1963456"/>
              <a:gd name="connsiteX106" fmla="*/ 7290261 w 7331857"/>
              <a:gd name="connsiteY106" fmla="*/ 1946831 h 1963456"/>
              <a:gd name="connsiteX107" fmla="*/ 7331825 w 7331857"/>
              <a:gd name="connsiteY107"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594465 w 7331857"/>
              <a:gd name="connsiteY73" fmla="*/ 575231 h 1963456"/>
              <a:gd name="connsiteX74" fmla="*/ 5619403 w 7331857"/>
              <a:gd name="connsiteY74" fmla="*/ 633420 h 1963456"/>
              <a:gd name="connsiteX75" fmla="*/ 5677592 w 7331857"/>
              <a:gd name="connsiteY75" fmla="*/ 733173 h 1963456"/>
              <a:gd name="connsiteX76" fmla="*/ 5685905 w 7331857"/>
              <a:gd name="connsiteY76" fmla="*/ 758111 h 1963456"/>
              <a:gd name="connsiteX77" fmla="*/ 5752407 w 7331857"/>
              <a:gd name="connsiteY77" fmla="*/ 866176 h 1963456"/>
              <a:gd name="connsiteX78" fmla="*/ 5769032 w 7331857"/>
              <a:gd name="connsiteY78" fmla="*/ 907740 h 1963456"/>
              <a:gd name="connsiteX79" fmla="*/ 5785658 w 7331857"/>
              <a:gd name="connsiteY79" fmla="*/ 932678 h 1963456"/>
              <a:gd name="connsiteX80" fmla="*/ 5810596 w 7331857"/>
              <a:gd name="connsiteY80" fmla="*/ 974242 h 1963456"/>
              <a:gd name="connsiteX81" fmla="*/ 5818909 w 7331857"/>
              <a:gd name="connsiteY81" fmla="*/ 1015806 h 1963456"/>
              <a:gd name="connsiteX82" fmla="*/ 5843847 w 7331857"/>
              <a:gd name="connsiteY82" fmla="*/ 1090620 h 1963456"/>
              <a:gd name="connsiteX83" fmla="*/ 5860472 w 7331857"/>
              <a:gd name="connsiteY83" fmla="*/ 1140496 h 1963456"/>
              <a:gd name="connsiteX84" fmla="*/ 5868785 w 7331857"/>
              <a:gd name="connsiteY84" fmla="*/ 1182060 h 1963456"/>
              <a:gd name="connsiteX85" fmla="*/ 5893723 w 7331857"/>
              <a:gd name="connsiteY85" fmla="*/ 1206998 h 1963456"/>
              <a:gd name="connsiteX86" fmla="*/ 5918661 w 7331857"/>
              <a:gd name="connsiteY86" fmla="*/ 1240249 h 1963456"/>
              <a:gd name="connsiteX87" fmla="*/ 5926974 w 7331857"/>
              <a:gd name="connsiteY87" fmla="*/ 1281813 h 1963456"/>
              <a:gd name="connsiteX88" fmla="*/ 5951912 w 7331857"/>
              <a:gd name="connsiteY88" fmla="*/ 1306751 h 1963456"/>
              <a:gd name="connsiteX89" fmla="*/ 6059978 w 7331857"/>
              <a:gd name="connsiteY89" fmla="*/ 1448067 h 1963456"/>
              <a:gd name="connsiteX90" fmla="*/ 6093229 w 7331857"/>
              <a:gd name="connsiteY90" fmla="*/ 1481318 h 1963456"/>
              <a:gd name="connsiteX91" fmla="*/ 6118167 w 7331857"/>
              <a:gd name="connsiteY91" fmla="*/ 1506256 h 1963456"/>
              <a:gd name="connsiteX92" fmla="*/ 6168043 w 7331857"/>
              <a:gd name="connsiteY92" fmla="*/ 1572758 h 1963456"/>
              <a:gd name="connsiteX93" fmla="*/ 6209607 w 7331857"/>
              <a:gd name="connsiteY93" fmla="*/ 1622635 h 1963456"/>
              <a:gd name="connsiteX94" fmla="*/ 6217920 w 7331857"/>
              <a:gd name="connsiteY94" fmla="*/ 1647573 h 1963456"/>
              <a:gd name="connsiteX95" fmla="*/ 6276109 w 7331857"/>
              <a:gd name="connsiteY95" fmla="*/ 1730700 h 1963456"/>
              <a:gd name="connsiteX96" fmla="*/ 6292734 w 7331857"/>
              <a:gd name="connsiteY96" fmla="*/ 1763951 h 1963456"/>
              <a:gd name="connsiteX97" fmla="*/ 6301047 w 7331857"/>
              <a:gd name="connsiteY97" fmla="*/ 1788889 h 1963456"/>
              <a:gd name="connsiteX98" fmla="*/ 6317672 w 7331857"/>
              <a:gd name="connsiteY98" fmla="*/ 1805515 h 1963456"/>
              <a:gd name="connsiteX99" fmla="*/ 6342611 w 7331857"/>
              <a:gd name="connsiteY99" fmla="*/ 1838766 h 1963456"/>
              <a:gd name="connsiteX100" fmla="*/ 6367549 w 7331857"/>
              <a:gd name="connsiteY100" fmla="*/ 1855391 h 1963456"/>
              <a:gd name="connsiteX101" fmla="*/ 6625243 w 7331857"/>
              <a:gd name="connsiteY101" fmla="*/ 1863704 h 1963456"/>
              <a:gd name="connsiteX102" fmla="*/ 6941127 w 7331857"/>
              <a:gd name="connsiteY102" fmla="*/ 1880329 h 1963456"/>
              <a:gd name="connsiteX103" fmla="*/ 7024254 w 7331857"/>
              <a:gd name="connsiteY103" fmla="*/ 1905267 h 1963456"/>
              <a:gd name="connsiteX104" fmla="*/ 7165571 w 7331857"/>
              <a:gd name="connsiteY104" fmla="*/ 1913580 h 1963456"/>
              <a:gd name="connsiteX105" fmla="*/ 7290261 w 7331857"/>
              <a:gd name="connsiteY105" fmla="*/ 1946831 h 1963456"/>
              <a:gd name="connsiteX106" fmla="*/ 7331825 w 7331857"/>
              <a:gd name="connsiteY106"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685905 w 7331857"/>
              <a:gd name="connsiteY75" fmla="*/ 758111 h 1963456"/>
              <a:gd name="connsiteX76" fmla="*/ 5752407 w 7331857"/>
              <a:gd name="connsiteY76" fmla="*/ 866176 h 1963456"/>
              <a:gd name="connsiteX77" fmla="*/ 5769032 w 7331857"/>
              <a:gd name="connsiteY77" fmla="*/ 907740 h 1963456"/>
              <a:gd name="connsiteX78" fmla="*/ 5785658 w 7331857"/>
              <a:gd name="connsiteY78" fmla="*/ 932678 h 1963456"/>
              <a:gd name="connsiteX79" fmla="*/ 5810596 w 7331857"/>
              <a:gd name="connsiteY79" fmla="*/ 974242 h 1963456"/>
              <a:gd name="connsiteX80" fmla="*/ 5818909 w 7331857"/>
              <a:gd name="connsiteY80" fmla="*/ 1015806 h 1963456"/>
              <a:gd name="connsiteX81" fmla="*/ 5843847 w 7331857"/>
              <a:gd name="connsiteY81" fmla="*/ 1090620 h 1963456"/>
              <a:gd name="connsiteX82" fmla="*/ 5860472 w 7331857"/>
              <a:gd name="connsiteY82" fmla="*/ 1140496 h 1963456"/>
              <a:gd name="connsiteX83" fmla="*/ 5868785 w 7331857"/>
              <a:gd name="connsiteY83" fmla="*/ 1182060 h 1963456"/>
              <a:gd name="connsiteX84" fmla="*/ 5893723 w 7331857"/>
              <a:gd name="connsiteY84" fmla="*/ 1206998 h 1963456"/>
              <a:gd name="connsiteX85" fmla="*/ 5918661 w 7331857"/>
              <a:gd name="connsiteY85" fmla="*/ 1240249 h 1963456"/>
              <a:gd name="connsiteX86" fmla="*/ 5926974 w 7331857"/>
              <a:gd name="connsiteY86" fmla="*/ 1281813 h 1963456"/>
              <a:gd name="connsiteX87" fmla="*/ 5951912 w 7331857"/>
              <a:gd name="connsiteY87" fmla="*/ 1306751 h 1963456"/>
              <a:gd name="connsiteX88" fmla="*/ 6059978 w 7331857"/>
              <a:gd name="connsiteY88" fmla="*/ 1448067 h 1963456"/>
              <a:gd name="connsiteX89" fmla="*/ 6093229 w 7331857"/>
              <a:gd name="connsiteY89" fmla="*/ 1481318 h 1963456"/>
              <a:gd name="connsiteX90" fmla="*/ 6118167 w 7331857"/>
              <a:gd name="connsiteY90" fmla="*/ 1506256 h 1963456"/>
              <a:gd name="connsiteX91" fmla="*/ 6168043 w 7331857"/>
              <a:gd name="connsiteY91" fmla="*/ 1572758 h 1963456"/>
              <a:gd name="connsiteX92" fmla="*/ 6209607 w 7331857"/>
              <a:gd name="connsiteY92" fmla="*/ 1622635 h 1963456"/>
              <a:gd name="connsiteX93" fmla="*/ 6217920 w 7331857"/>
              <a:gd name="connsiteY93" fmla="*/ 1647573 h 1963456"/>
              <a:gd name="connsiteX94" fmla="*/ 6276109 w 7331857"/>
              <a:gd name="connsiteY94" fmla="*/ 1730700 h 1963456"/>
              <a:gd name="connsiteX95" fmla="*/ 6292734 w 7331857"/>
              <a:gd name="connsiteY95" fmla="*/ 1763951 h 1963456"/>
              <a:gd name="connsiteX96" fmla="*/ 6301047 w 7331857"/>
              <a:gd name="connsiteY96" fmla="*/ 1788889 h 1963456"/>
              <a:gd name="connsiteX97" fmla="*/ 6317672 w 7331857"/>
              <a:gd name="connsiteY97" fmla="*/ 1805515 h 1963456"/>
              <a:gd name="connsiteX98" fmla="*/ 6342611 w 7331857"/>
              <a:gd name="connsiteY98" fmla="*/ 1838766 h 1963456"/>
              <a:gd name="connsiteX99" fmla="*/ 6367549 w 7331857"/>
              <a:gd name="connsiteY99" fmla="*/ 1855391 h 1963456"/>
              <a:gd name="connsiteX100" fmla="*/ 6625243 w 7331857"/>
              <a:gd name="connsiteY100" fmla="*/ 1863704 h 1963456"/>
              <a:gd name="connsiteX101" fmla="*/ 6941127 w 7331857"/>
              <a:gd name="connsiteY101" fmla="*/ 1880329 h 1963456"/>
              <a:gd name="connsiteX102" fmla="*/ 7024254 w 7331857"/>
              <a:gd name="connsiteY102" fmla="*/ 1905267 h 1963456"/>
              <a:gd name="connsiteX103" fmla="*/ 7165571 w 7331857"/>
              <a:gd name="connsiteY103" fmla="*/ 1913580 h 1963456"/>
              <a:gd name="connsiteX104" fmla="*/ 7290261 w 7331857"/>
              <a:gd name="connsiteY104" fmla="*/ 1946831 h 1963456"/>
              <a:gd name="connsiteX105" fmla="*/ 7331825 w 7331857"/>
              <a:gd name="connsiteY105"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769032 w 7331857"/>
              <a:gd name="connsiteY76" fmla="*/ 907740 h 1963456"/>
              <a:gd name="connsiteX77" fmla="*/ 5785658 w 7331857"/>
              <a:gd name="connsiteY77" fmla="*/ 932678 h 1963456"/>
              <a:gd name="connsiteX78" fmla="*/ 5810596 w 7331857"/>
              <a:gd name="connsiteY78" fmla="*/ 974242 h 1963456"/>
              <a:gd name="connsiteX79" fmla="*/ 5818909 w 7331857"/>
              <a:gd name="connsiteY79" fmla="*/ 1015806 h 1963456"/>
              <a:gd name="connsiteX80" fmla="*/ 5843847 w 7331857"/>
              <a:gd name="connsiteY80" fmla="*/ 1090620 h 1963456"/>
              <a:gd name="connsiteX81" fmla="*/ 5860472 w 7331857"/>
              <a:gd name="connsiteY81" fmla="*/ 1140496 h 1963456"/>
              <a:gd name="connsiteX82" fmla="*/ 5868785 w 7331857"/>
              <a:gd name="connsiteY82" fmla="*/ 1182060 h 1963456"/>
              <a:gd name="connsiteX83" fmla="*/ 5893723 w 7331857"/>
              <a:gd name="connsiteY83" fmla="*/ 1206998 h 1963456"/>
              <a:gd name="connsiteX84" fmla="*/ 5918661 w 7331857"/>
              <a:gd name="connsiteY84" fmla="*/ 1240249 h 1963456"/>
              <a:gd name="connsiteX85" fmla="*/ 5926974 w 7331857"/>
              <a:gd name="connsiteY85" fmla="*/ 1281813 h 1963456"/>
              <a:gd name="connsiteX86" fmla="*/ 5951912 w 7331857"/>
              <a:gd name="connsiteY86" fmla="*/ 1306751 h 1963456"/>
              <a:gd name="connsiteX87" fmla="*/ 6059978 w 7331857"/>
              <a:gd name="connsiteY87" fmla="*/ 1448067 h 1963456"/>
              <a:gd name="connsiteX88" fmla="*/ 6093229 w 7331857"/>
              <a:gd name="connsiteY88" fmla="*/ 1481318 h 1963456"/>
              <a:gd name="connsiteX89" fmla="*/ 6118167 w 7331857"/>
              <a:gd name="connsiteY89" fmla="*/ 1506256 h 1963456"/>
              <a:gd name="connsiteX90" fmla="*/ 6168043 w 7331857"/>
              <a:gd name="connsiteY90" fmla="*/ 1572758 h 1963456"/>
              <a:gd name="connsiteX91" fmla="*/ 6209607 w 7331857"/>
              <a:gd name="connsiteY91" fmla="*/ 1622635 h 1963456"/>
              <a:gd name="connsiteX92" fmla="*/ 6217920 w 7331857"/>
              <a:gd name="connsiteY92" fmla="*/ 1647573 h 1963456"/>
              <a:gd name="connsiteX93" fmla="*/ 6276109 w 7331857"/>
              <a:gd name="connsiteY93" fmla="*/ 1730700 h 1963456"/>
              <a:gd name="connsiteX94" fmla="*/ 6292734 w 7331857"/>
              <a:gd name="connsiteY94" fmla="*/ 1763951 h 1963456"/>
              <a:gd name="connsiteX95" fmla="*/ 6301047 w 7331857"/>
              <a:gd name="connsiteY95" fmla="*/ 1788889 h 1963456"/>
              <a:gd name="connsiteX96" fmla="*/ 6317672 w 7331857"/>
              <a:gd name="connsiteY96" fmla="*/ 1805515 h 1963456"/>
              <a:gd name="connsiteX97" fmla="*/ 6342611 w 7331857"/>
              <a:gd name="connsiteY97" fmla="*/ 1838766 h 1963456"/>
              <a:gd name="connsiteX98" fmla="*/ 6367549 w 7331857"/>
              <a:gd name="connsiteY98" fmla="*/ 1855391 h 1963456"/>
              <a:gd name="connsiteX99" fmla="*/ 6625243 w 7331857"/>
              <a:gd name="connsiteY99" fmla="*/ 1863704 h 1963456"/>
              <a:gd name="connsiteX100" fmla="*/ 6941127 w 7331857"/>
              <a:gd name="connsiteY100" fmla="*/ 1880329 h 1963456"/>
              <a:gd name="connsiteX101" fmla="*/ 7024254 w 7331857"/>
              <a:gd name="connsiteY101" fmla="*/ 1905267 h 1963456"/>
              <a:gd name="connsiteX102" fmla="*/ 7165571 w 7331857"/>
              <a:gd name="connsiteY102" fmla="*/ 1913580 h 1963456"/>
              <a:gd name="connsiteX103" fmla="*/ 7290261 w 7331857"/>
              <a:gd name="connsiteY103" fmla="*/ 1946831 h 1963456"/>
              <a:gd name="connsiteX104" fmla="*/ 7331825 w 7331857"/>
              <a:gd name="connsiteY104"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785658 w 7331857"/>
              <a:gd name="connsiteY76" fmla="*/ 932678 h 1963456"/>
              <a:gd name="connsiteX77" fmla="*/ 5810596 w 7331857"/>
              <a:gd name="connsiteY77" fmla="*/ 974242 h 1963456"/>
              <a:gd name="connsiteX78" fmla="*/ 5818909 w 7331857"/>
              <a:gd name="connsiteY78" fmla="*/ 1015806 h 1963456"/>
              <a:gd name="connsiteX79" fmla="*/ 5843847 w 7331857"/>
              <a:gd name="connsiteY79" fmla="*/ 1090620 h 1963456"/>
              <a:gd name="connsiteX80" fmla="*/ 5860472 w 7331857"/>
              <a:gd name="connsiteY80" fmla="*/ 1140496 h 1963456"/>
              <a:gd name="connsiteX81" fmla="*/ 5868785 w 7331857"/>
              <a:gd name="connsiteY81" fmla="*/ 1182060 h 1963456"/>
              <a:gd name="connsiteX82" fmla="*/ 5893723 w 7331857"/>
              <a:gd name="connsiteY82" fmla="*/ 1206998 h 1963456"/>
              <a:gd name="connsiteX83" fmla="*/ 5918661 w 7331857"/>
              <a:gd name="connsiteY83" fmla="*/ 1240249 h 1963456"/>
              <a:gd name="connsiteX84" fmla="*/ 5926974 w 7331857"/>
              <a:gd name="connsiteY84" fmla="*/ 1281813 h 1963456"/>
              <a:gd name="connsiteX85" fmla="*/ 5951912 w 7331857"/>
              <a:gd name="connsiteY85" fmla="*/ 1306751 h 1963456"/>
              <a:gd name="connsiteX86" fmla="*/ 6059978 w 7331857"/>
              <a:gd name="connsiteY86" fmla="*/ 1448067 h 1963456"/>
              <a:gd name="connsiteX87" fmla="*/ 6093229 w 7331857"/>
              <a:gd name="connsiteY87" fmla="*/ 1481318 h 1963456"/>
              <a:gd name="connsiteX88" fmla="*/ 6118167 w 7331857"/>
              <a:gd name="connsiteY88" fmla="*/ 1506256 h 1963456"/>
              <a:gd name="connsiteX89" fmla="*/ 6168043 w 7331857"/>
              <a:gd name="connsiteY89" fmla="*/ 1572758 h 1963456"/>
              <a:gd name="connsiteX90" fmla="*/ 6209607 w 7331857"/>
              <a:gd name="connsiteY90" fmla="*/ 1622635 h 1963456"/>
              <a:gd name="connsiteX91" fmla="*/ 6217920 w 7331857"/>
              <a:gd name="connsiteY91" fmla="*/ 1647573 h 1963456"/>
              <a:gd name="connsiteX92" fmla="*/ 6276109 w 7331857"/>
              <a:gd name="connsiteY92" fmla="*/ 1730700 h 1963456"/>
              <a:gd name="connsiteX93" fmla="*/ 6292734 w 7331857"/>
              <a:gd name="connsiteY93" fmla="*/ 1763951 h 1963456"/>
              <a:gd name="connsiteX94" fmla="*/ 6301047 w 7331857"/>
              <a:gd name="connsiteY94" fmla="*/ 1788889 h 1963456"/>
              <a:gd name="connsiteX95" fmla="*/ 6317672 w 7331857"/>
              <a:gd name="connsiteY95" fmla="*/ 1805515 h 1963456"/>
              <a:gd name="connsiteX96" fmla="*/ 6342611 w 7331857"/>
              <a:gd name="connsiteY96" fmla="*/ 1838766 h 1963456"/>
              <a:gd name="connsiteX97" fmla="*/ 6367549 w 7331857"/>
              <a:gd name="connsiteY97" fmla="*/ 1855391 h 1963456"/>
              <a:gd name="connsiteX98" fmla="*/ 6625243 w 7331857"/>
              <a:gd name="connsiteY98" fmla="*/ 1863704 h 1963456"/>
              <a:gd name="connsiteX99" fmla="*/ 6941127 w 7331857"/>
              <a:gd name="connsiteY99" fmla="*/ 1880329 h 1963456"/>
              <a:gd name="connsiteX100" fmla="*/ 7024254 w 7331857"/>
              <a:gd name="connsiteY100" fmla="*/ 1905267 h 1963456"/>
              <a:gd name="connsiteX101" fmla="*/ 7165571 w 7331857"/>
              <a:gd name="connsiteY101" fmla="*/ 1913580 h 1963456"/>
              <a:gd name="connsiteX102" fmla="*/ 7290261 w 7331857"/>
              <a:gd name="connsiteY102" fmla="*/ 1946831 h 1963456"/>
              <a:gd name="connsiteX103" fmla="*/ 7331825 w 7331857"/>
              <a:gd name="connsiteY103"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18909 w 7331857"/>
              <a:gd name="connsiteY77" fmla="*/ 1015806 h 1963456"/>
              <a:gd name="connsiteX78" fmla="*/ 5843847 w 7331857"/>
              <a:gd name="connsiteY78" fmla="*/ 1090620 h 1963456"/>
              <a:gd name="connsiteX79" fmla="*/ 5860472 w 7331857"/>
              <a:gd name="connsiteY79" fmla="*/ 1140496 h 1963456"/>
              <a:gd name="connsiteX80" fmla="*/ 5868785 w 7331857"/>
              <a:gd name="connsiteY80" fmla="*/ 1182060 h 1963456"/>
              <a:gd name="connsiteX81" fmla="*/ 5893723 w 7331857"/>
              <a:gd name="connsiteY81" fmla="*/ 1206998 h 1963456"/>
              <a:gd name="connsiteX82" fmla="*/ 5918661 w 7331857"/>
              <a:gd name="connsiteY82" fmla="*/ 1240249 h 1963456"/>
              <a:gd name="connsiteX83" fmla="*/ 5926974 w 7331857"/>
              <a:gd name="connsiteY83" fmla="*/ 1281813 h 1963456"/>
              <a:gd name="connsiteX84" fmla="*/ 5951912 w 7331857"/>
              <a:gd name="connsiteY84" fmla="*/ 1306751 h 1963456"/>
              <a:gd name="connsiteX85" fmla="*/ 6059978 w 7331857"/>
              <a:gd name="connsiteY85" fmla="*/ 1448067 h 1963456"/>
              <a:gd name="connsiteX86" fmla="*/ 6093229 w 7331857"/>
              <a:gd name="connsiteY86" fmla="*/ 1481318 h 1963456"/>
              <a:gd name="connsiteX87" fmla="*/ 6118167 w 7331857"/>
              <a:gd name="connsiteY87" fmla="*/ 1506256 h 1963456"/>
              <a:gd name="connsiteX88" fmla="*/ 6168043 w 7331857"/>
              <a:gd name="connsiteY88" fmla="*/ 1572758 h 1963456"/>
              <a:gd name="connsiteX89" fmla="*/ 6209607 w 7331857"/>
              <a:gd name="connsiteY89" fmla="*/ 1622635 h 1963456"/>
              <a:gd name="connsiteX90" fmla="*/ 6217920 w 7331857"/>
              <a:gd name="connsiteY90" fmla="*/ 1647573 h 1963456"/>
              <a:gd name="connsiteX91" fmla="*/ 6276109 w 7331857"/>
              <a:gd name="connsiteY91" fmla="*/ 1730700 h 1963456"/>
              <a:gd name="connsiteX92" fmla="*/ 6292734 w 7331857"/>
              <a:gd name="connsiteY92" fmla="*/ 1763951 h 1963456"/>
              <a:gd name="connsiteX93" fmla="*/ 6301047 w 7331857"/>
              <a:gd name="connsiteY93" fmla="*/ 1788889 h 1963456"/>
              <a:gd name="connsiteX94" fmla="*/ 6317672 w 7331857"/>
              <a:gd name="connsiteY94" fmla="*/ 1805515 h 1963456"/>
              <a:gd name="connsiteX95" fmla="*/ 6342611 w 7331857"/>
              <a:gd name="connsiteY95" fmla="*/ 1838766 h 1963456"/>
              <a:gd name="connsiteX96" fmla="*/ 6367549 w 7331857"/>
              <a:gd name="connsiteY96" fmla="*/ 1855391 h 1963456"/>
              <a:gd name="connsiteX97" fmla="*/ 6625243 w 7331857"/>
              <a:gd name="connsiteY97" fmla="*/ 1863704 h 1963456"/>
              <a:gd name="connsiteX98" fmla="*/ 6941127 w 7331857"/>
              <a:gd name="connsiteY98" fmla="*/ 1880329 h 1963456"/>
              <a:gd name="connsiteX99" fmla="*/ 7024254 w 7331857"/>
              <a:gd name="connsiteY99" fmla="*/ 1905267 h 1963456"/>
              <a:gd name="connsiteX100" fmla="*/ 7165571 w 7331857"/>
              <a:gd name="connsiteY100" fmla="*/ 1913580 h 1963456"/>
              <a:gd name="connsiteX101" fmla="*/ 7290261 w 7331857"/>
              <a:gd name="connsiteY101" fmla="*/ 1946831 h 1963456"/>
              <a:gd name="connsiteX102" fmla="*/ 7331825 w 7331857"/>
              <a:gd name="connsiteY102"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60472 w 7331857"/>
              <a:gd name="connsiteY78" fmla="*/ 1140496 h 1963456"/>
              <a:gd name="connsiteX79" fmla="*/ 5868785 w 7331857"/>
              <a:gd name="connsiteY79" fmla="*/ 1182060 h 1963456"/>
              <a:gd name="connsiteX80" fmla="*/ 5893723 w 7331857"/>
              <a:gd name="connsiteY80" fmla="*/ 1206998 h 1963456"/>
              <a:gd name="connsiteX81" fmla="*/ 5918661 w 7331857"/>
              <a:gd name="connsiteY81" fmla="*/ 1240249 h 1963456"/>
              <a:gd name="connsiteX82" fmla="*/ 5926974 w 7331857"/>
              <a:gd name="connsiteY82" fmla="*/ 1281813 h 1963456"/>
              <a:gd name="connsiteX83" fmla="*/ 5951912 w 7331857"/>
              <a:gd name="connsiteY83" fmla="*/ 1306751 h 1963456"/>
              <a:gd name="connsiteX84" fmla="*/ 6059978 w 7331857"/>
              <a:gd name="connsiteY84" fmla="*/ 1448067 h 1963456"/>
              <a:gd name="connsiteX85" fmla="*/ 6093229 w 7331857"/>
              <a:gd name="connsiteY85" fmla="*/ 1481318 h 1963456"/>
              <a:gd name="connsiteX86" fmla="*/ 6118167 w 7331857"/>
              <a:gd name="connsiteY86" fmla="*/ 1506256 h 1963456"/>
              <a:gd name="connsiteX87" fmla="*/ 6168043 w 7331857"/>
              <a:gd name="connsiteY87" fmla="*/ 1572758 h 1963456"/>
              <a:gd name="connsiteX88" fmla="*/ 6209607 w 7331857"/>
              <a:gd name="connsiteY88" fmla="*/ 1622635 h 1963456"/>
              <a:gd name="connsiteX89" fmla="*/ 6217920 w 7331857"/>
              <a:gd name="connsiteY89" fmla="*/ 1647573 h 1963456"/>
              <a:gd name="connsiteX90" fmla="*/ 6276109 w 7331857"/>
              <a:gd name="connsiteY90" fmla="*/ 1730700 h 1963456"/>
              <a:gd name="connsiteX91" fmla="*/ 6292734 w 7331857"/>
              <a:gd name="connsiteY91" fmla="*/ 1763951 h 1963456"/>
              <a:gd name="connsiteX92" fmla="*/ 6301047 w 7331857"/>
              <a:gd name="connsiteY92" fmla="*/ 1788889 h 1963456"/>
              <a:gd name="connsiteX93" fmla="*/ 6317672 w 7331857"/>
              <a:gd name="connsiteY93" fmla="*/ 1805515 h 1963456"/>
              <a:gd name="connsiteX94" fmla="*/ 6342611 w 7331857"/>
              <a:gd name="connsiteY94" fmla="*/ 1838766 h 1963456"/>
              <a:gd name="connsiteX95" fmla="*/ 6367549 w 7331857"/>
              <a:gd name="connsiteY95" fmla="*/ 1855391 h 1963456"/>
              <a:gd name="connsiteX96" fmla="*/ 6625243 w 7331857"/>
              <a:gd name="connsiteY96" fmla="*/ 1863704 h 1963456"/>
              <a:gd name="connsiteX97" fmla="*/ 6941127 w 7331857"/>
              <a:gd name="connsiteY97" fmla="*/ 1880329 h 1963456"/>
              <a:gd name="connsiteX98" fmla="*/ 7024254 w 7331857"/>
              <a:gd name="connsiteY98" fmla="*/ 1905267 h 1963456"/>
              <a:gd name="connsiteX99" fmla="*/ 7165571 w 7331857"/>
              <a:gd name="connsiteY99" fmla="*/ 1913580 h 1963456"/>
              <a:gd name="connsiteX100" fmla="*/ 7290261 w 7331857"/>
              <a:gd name="connsiteY100" fmla="*/ 1946831 h 1963456"/>
              <a:gd name="connsiteX101" fmla="*/ 7331825 w 7331857"/>
              <a:gd name="connsiteY101"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68785 w 7331857"/>
              <a:gd name="connsiteY78" fmla="*/ 1182060 h 1963456"/>
              <a:gd name="connsiteX79" fmla="*/ 5893723 w 7331857"/>
              <a:gd name="connsiteY79" fmla="*/ 1206998 h 1963456"/>
              <a:gd name="connsiteX80" fmla="*/ 5918661 w 7331857"/>
              <a:gd name="connsiteY80" fmla="*/ 1240249 h 1963456"/>
              <a:gd name="connsiteX81" fmla="*/ 5926974 w 7331857"/>
              <a:gd name="connsiteY81" fmla="*/ 1281813 h 1963456"/>
              <a:gd name="connsiteX82" fmla="*/ 5951912 w 7331857"/>
              <a:gd name="connsiteY82" fmla="*/ 1306751 h 1963456"/>
              <a:gd name="connsiteX83" fmla="*/ 6059978 w 7331857"/>
              <a:gd name="connsiteY83" fmla="*/ 1448067 h 1963456"/>
              <a:gd name="connsiteX84" fmla="*/ 6093229 w 7331857"/>
              <a:gd name="connsiteY84" fmla="*/ 1481318 h 1963456"/>
              <a:gd name="connsiteX85" fmla="*/ 6118167 w 7331857"/>
              <a:gd name="connsiteY85" fmla="*/ 1506256 h 1963456"/>
              <a:gd name="connsiteX86" fmla="*/ 6168043 w 7331857"/>
              <a:gd name="connsiteY86" fmla="*/ 1572758 h 1963456"/>
              <a:gd name="connsiteX87" fmla="*/ 6209607 w 7331857"/>
              <a:gd name="connsiteY87" fmla="*/ 1622635 h 1963456"/>
              <a:gd name="connsiteX88" fmla="*/ 6217920 w 7331857"/>
              <a:gd name="connsiteY88" fmla="*/ 1647573 h 1963456"/>
              <a:gd name="connsiteX89" fmla="*/ 6276109 w 7331857"/>
              <a:gd name="connsiteY89" fmla="*/ 1730700 h 1963456"/>
              <a:gd name="connsiteX90" fmla="*/ 6292734 w 7331857"/>
              <a:gd name="connsiteY90" fmla="*/ 1763951 h 1963456"/>
              <a:gd name="connsiteX91" fmla="*/ 6301047 w 7331857"/>
              <a:gd name="connsiteY91" fmla="*/ 1788889 h 1963456"/>
              <a:gd name="connsiteX92" fmla="*/ 6317672 w 7331857"/>
              <a:gd name="connsiteY92" fmla="*/ 1805515 h 1963456"/>
              <a:gd name="connsiteX93" fmla="*/ 6342611 w 7331857"/>
              <a:gd name="connsiteY93" fmla="*/ 1838766 h 1963456"/>
              <a:gd name="connsiteX94" fmla="*/ 6367549 w 7331857"/>
              <a:gd name="connsiteY94" fmla="*/ 1855391 h 1963456"/>
              <a:gd name="connsiteX95" fmla="*/ 6625243 w 7331857"/>
              <a:gd name="connsiteY95" fmla="*/ 1863704 h 1963456"/>
              <a:gd name="connsiteX96" fmla="*/ 6941127 w 7331857"/>
              <a:gd name="connsiteY96" fmla="*/ 1880329 h 1963456"/>
              <a:gd name="connsiteX97" fmla="*/ 7024254 w 7331857"/>
              <a:gd name="connsiteY97" fmla="*/ 1905267 h 1963456"/>
              <a:gd name="connsiteX98" fmla="*/ 7165571 w 7331857"/>
              <a:gd name="connsiteY98" fmla="*/ 1913580 h 1963456"/>
              <a:gd name="connsiteX99" fmla="*/ 7290261 w 7331857"/>
              <a:gd name="connsiteY99" fmla="*/ 1946831 h 1963456"/>
              <a:gd name="connsiteX100" fmla="*/ 7331825 w 7331857"/>
              <a:gd name="connsiteY100"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18661 w 7331857"/>
              <a:gd name="connsiteY79" fmla="*/ 1240249 h 1963456"/>
              <a:gd name="connsiteX80" fmla="*/ 5926974 w 7331857"/>
              <a:gd name="connsiteY80" fmla="*/ 1281813 h 1963456"/>
              <a:gd name="connsiteX81" fmla="*/ 5951912 w 7331857"/>
              <a:gd name="connsiteY81" fmla="*/ 1306751 h 1963456"/>
              <a:gd name="connsiteX82" fmla="*/ 6059978 w 7331857"/>
              <a:gd name="connsiteY82" fmla="*/ 1448067 h 1963456"/>
              <a:gd name="connsiteX83" fmla="*/ 6093229 w 7331857"/>
              <a:gd name="connsiteY83" fmla="*/ 1481318 h 1963456"/>
              <a:gd name="connsiteX84" fmla="*/ 6118167 w 7331857"/>
              <a:gd name="connsiteY84" fmla="*/ 1506256 h 1963456"/>
              <a:gd name="connsiteX85" fmla="*/ 6168043 w 7331857"/>
              <a:gd name="connsiteY85" fmla="*/ 1572758 h 1963456"/>
              <a:gd name="connsiteX86" fmla="*/ 6209607 w 7331857"/>
              <a:gd name="connsiteY86" fmla="*/ 1622635 h 1963456"/>
              <a:gd name="connsiteX87" fmla="*/ 6217920 w 7331857"/>
              <a:gd name="connsiteY87" fmla="*/ 1647573 h 1963456"/>
              <a:gd name="connsiteX88" fmla="*/ 6276109 w 7331857"/>
              <a:gd name="connsiteY88" fmla="*/ 1730700 h 1963456"/>
              <a:gd name="connsiteX89" fmla="*/ 6292734 w 7331857"/>
              <a:gd name="connsiteY89" fmla="*/ 1763951 h 1963456"/>
              <a:gd name="connsiteX90" fmla="*/ 6301047 w 7331857"/>
              <a:gd name="connsiteY90" fmla="*/ 1788889 h 1963456"/>
              <a:gd name="connsiteX91" fmla="*/ 6317672 w 7331857"/>
              <a:gd name="connsiteY91" fmla="*/ 1805515 h 1963456"/>
              <a:gd name="connsiteX92" fmla="*/ 6342611 w 7331857"/>
              <a:gd name="connsiteY92" fmla="*/ 1838766 h 1963456"/>
              <a:gd name="connsiteX93" fmla="*/ 6367549 w 7331857"/>
              <a:gd name="connsiteY93" fmla="*/ 1855391 h 1963456"/>
              <a:gd name="connsiteX94" fmla="*/ 6625243 w 7331857"/>
              <a:gd name="connsiteY94" fmla="*/ 1863704 h 1963456"/>
              <a:gd name="connsiteX95" fmla="*/ 6941127 w 7331857"/>
              <a:gd name="connsiteY95" fmla="*/ 1880329 h 1963456"/>
              <a:gd name="connsiteX96" fmla="*/ 7024254 w 7331857"/>
              <a:gd name="connsiteY96" fmla="*/ 1905267 h 1963456"/>
              <a:gd name="connsiteX97" fmla="*/ 7165571 w 7331857"/>
              <a:gd name="connsiteY97" fmla="*/ 1913580 h 1963456"/>
              <a:gd name="connsiteX98" fmla="*/ 7290261 w 7331857"/>
              <a:gd name="connsiteY98" fmla="*/ 1946831 h 1963456"/>
              <a:gd name="connsiteX99" fmla="*/ 7331825 w 7331857"/>
              <a:gd name="connsiteY9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26974 w 7331857"/>
              <a:gd name="connsiteY79" fmla="*/ 1281813 h 1963456"/>
              <a:gd name="connsiteX80" fmla="*/ 5951912 w 7331857"/>
              <a:gd name="connsiteY80" fmla="*/ 1306751 h 1963456"/>
              <a:gd name="connsiteX81" fmla="*/ 6059978 w 7331857"/>
              <a:gd name="connsiteY81" fmla="*/ 1448067 h 1963456"/>
              <a:gd name="connsiteX82" fmla="*/ 6093229 w 7331857"/>
              <a:gd name="connsiteY82" fmla="*/ 1481318 h 1963456"/>
              <a:gd name="connsiteX83" fmla="*/ 6118167 w 7331857"/>
              <a:gd name="connsiteY83" fmla="*/ 1506256 h 1963456"/>
              <a:gd name="connsiteX84" fmla="*/ 6168043 w 7331857"/>
              <a:gd name="connsiteY84" fmla="*/ 1572758 h 1963456"/>
              <a:gd name="connsiteX85" fmla="*/ 6209607 w 7331857"/>
              <a:gd name="connsiteY85" fmla="*/ 1622635 h 1963456"/>
              <a:gd name="connsiteX86" fmla="*/ 6217920 w 7331857"/>
              <a:gd name="connsiteY86" fmla="*/ 1647573 h 1963456"/>
              <a:gd name="connsiteX87" fmla="*/ 6276109 w 7331857"/>
              <a:gd name="connsiteY87" fmla="*/ 1730700 h 1963456"/>
              <a:gd name="connsiteX88" fmla="*/ 6292734 w 7331857"/>
              <a:gd name="connsiteY88" fmla="*/ 1763951 h 1963456"/>
              <a:gd name="connsiteX89" fmla="*/ 6301047 w 7331857"/>
              <a:gd name="connsiteY89" fmla="*/ 1788889 h 1963456"/>
              <a:gd name="connsiteX90" fmla="*/ 6317672 w 7331857"/>
              <a:gd name="connsiteY90" fmla="*/ 1805515 h 1963456"/>
              <a:gd name="connsiteX91" fmla="*/ 6342611 w 7331857"/>
              <a:gd name="connsiteY91" fmla="*/ 1838766 h 1963456"/>
              <a:gd name="connsiteX92" fmla="*/ 6367549 w 7331857"/>
              <a:gd name="connsiteY92" fmla="*/ 1855391 h 1963456"/>
              <a:gd name="connsiteX93" fmla="*/ 6625243 w 7331857"/>
              <a:gd name="connsiteY93" fmla="*/ 1863704 h 1963456"/>
              <a:gd name="connsiteX94" fmla="*/ 6941127 w 7331857"/>
              <a:gd name="connsiteY94" fmla="*/ 1880329 h 1963456"/>
              <a:gd name="connsiteX95" fmla="*/ 7024254 w 7331857"/>
              <a:gd name="connsiteY95" fmla="*/ 1905267 h 1963456"/>
              <a:gd name="connsiteX96" fmla="*/ 7165571 w 7331857"/>
              <a:gd name="connsiteY96" fmla="*/ 1913580 h 1963456"/>
              <a:gd name="connsiteX97" fmla="*/ 7290261 w 7331857"/>
              <a:gd name="connsiteY97" fmla="*/ 1946831 h 1963456"/>
              <a:gd name="connsiteX98" fmla="*/ 7331825 w 7331857"/>
              <a:gd name="connsiteY98"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093229 w 7331857"/>
              <a:gd name="connsiteY81" fmla="*/ 1481318 h 1963456"/>
              <a:gd name="connsiteX82" fmla="*/ 6118167 w 7331857"/>
              <a:gd name="connsiteY82" fmla="*/ 1506256 h 1963456"/>
              <a:gd name="connsiteX83" fmla="*/ 6168043 w 7331857"/>
              <a:gd name="connsiteY83" fmla="*/ 1572758 h 1963456"/>
              <a:gd name="connsiteX84" fmla="*/ 6209607 w 7331857"/>
              <a:gd name="connsiteY84" fmla="*/ 1622635 h 1963456"/>
              <a:gd name="connsiteX85" fmla="*/ 6217920 w 7331857"/>
              <a:gd name="connsiteY85" fmla="*/ 1647573 h 1963456"/>
              <a:gd name="connsiteX86" fmla="*/ 6276109 w 7331857"/>
              <a:gd name="connsiteY86" fmla="*/ 1730700 h 1963456"/>
              <a:gd name="connsiteX87" fmla="*/ 6292734 w 7331857"/>
              <a:gd name="connsiteY87" fmla="*/ 1763951 h 1963456"/>
              <a:gd name="connsiteX88" fmla="*/ 6301047 w 7331857"/>
              <a:gd name="connsiteY88" fmla="*/ 1788889 h 1963456"/>
              <a:gd name="connsiteX89" fmla="*/ 6317672 w 7331857"/>
              <a:gd name="connsiteY89" fmla="*/ 1805515 h 1963456"/>
              <a:gd name="connsiteX90" fmla="*/ 6342611 w 7331857"/>
              <a:gd name="connsiteY90" fmla="*/ 1838766 h 1963456"/>
              <a:gd name="connsiteX91" fmla="*/ 6367549 w 7331857"/>
              <a:gd name="connsiteY91" fmla="*/ 1855391 h 1963456"/>
              <a:gd name="connsiteX92" fmla="*/ 6625243 w 7331857"/>
              <a:gd name="connsiteY92" fmla="*/ 1863704 h 1963456"/>
              <a:gd name="connsiteX93" fmla="*/ 6941127 w 7331857"/>
              <a:gd name="connsiteY93" fmla="*/ 1880329 h 1963456"/>
              <a:gd name="connsiteX94" fmla="*/ 7024254 w 7331857"/>
              <a:gd name="connsiteY94" fmla="*/ 1905267 h 1963456"/>
              <a:gd name="connsiteX95" fmla="*/ 7165571 w 7331857"/>
              <a:gd name="connsiteY95" fmla="*/ 1913580 h 1963456"/>
              <a:gd name="connsiteX96" fmla="*/ 7290261 w 7331857"/>
              <a:gd name="connsiteY96" fmla="*/ 1946831 h 1963456"/>
              <a:gd name="connsiteX97" fmla="*/ 7331825 w 7331857"/>
              <a:gd name="connsiteY97"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18167 w 7331857"/>
              <a:gd name="connsiteY81" fmla="*/ 1506256 h 1963456"/>
              <a:gd name="connsiteX82" fmla="*/ 6168043 w 7331857"/>
              <a:gd name="connsiteY82" fmla="*/ 1572758 h 1963456"/>
              <a:gd name="connsiteX83" fmla="*/ 6209607 w 7331857"/>
              <a:gd name="connsiteY83" fmla="*/ 1622635 h 1963456"/>
              <a:gd name="connsiteX84" fmla="*/ 6217920 w 7331857"/>
              <a:gd name="connsiteY84" fmla="*/ 1647573 h 1963456"/>
              <a:gd name="connsiteX85" fmla="*/ 6276109 w 7331857"/>
              <a:gd name="connsiteY85" fmla="*/ 1730700 h 1963456"/>
              <a:gd name="connsiteX86" fmla="*/ 6292734 w 7331857"/>
              <a:gd name="connsiteY86" fmla="*/ 1763951 h 1963456"/>
              <a:gd name="connsiteX87" fmla="*/ 6301047 w 7331857"/>
              <a:gd name="connsiteY87" fmla="*/ 1788889 h 1963456"/>
              <a:gd name="connsiteX88" fmla="*/ 6317672 w 7331857"/>
              <a:gd name="connsiteY88" fmla="*/ 1805515 h 1963456"/>
              <a:gd name="connsiteX89" fmla="*/ 6342611 w 7331857"/>
              <a:gd name="connsiteY89" fmla="*/ 1838766 h 1963456"/>
              <a:gd name="connsiteX90" fmla="*/ 6367549 w 7331857"/>
              <a:gd name="connsiteY90" fmla="*/ 1855391 h 1963456"/>
              <a:gd name="connsiteX91" fmla="*/ 6625243 w 7331857"/>
              <a:gd name="connsiteY91" fmla="*/ 1863704 h 1963456"/>
              <a:gd name="connsiteX92" fmla="*/ 6941127 w 7331857"/>
              <a:gd name="connsiteY92" fmla="*/ 1880329 h 1963456"/>
              <a:gd name="connsiteX93" fmla="*/ 7024254 w 7331857"/>
              <a:gd name="connsiteY93" fmla="*/ 1905267 h 1963456"/>
              <a:gd name="connsiteX94" fmla="*/ 7165571 w 7331857"/>
              <a:gd name="connsiteY94" fmla="*/ 1913580 h 1963456"/>
              <a:gd name="connsiteX95" fmla="*/ 7290261 w 7331857"/>
              <a:gd name="connsiteY95" fmla="*/ 1946831 h 1963456"/>
              <a:gd name="connsiteX96" fmla="*/ 7331825 w 7331857"/>
              <a:gd name="connsiteY96"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09607 w 7331857"/>
              <a:gd name="connsiteY82" fmla="*/ 1622635 h 1963456"/>
              <a:gd name="connsiteX83" fmla="*/ 6217920 w 7331857"/>
              <a:gd name="connsiteY83" fmla="*/ 1647573 h 1963456"/>
              <a:gd name="connsiteX84" fmla="*/ 6276109 w 7331857"/>
              <a:gd name="connsiteY84" fmla="*/ 1730700 h 1963456"/>
              <a:gd name="connsiteX85" fmla="*/ 6292734 w 7331857"/>
              <a:gd name="connsiteY85" fmla="*/ 1763951 h 1963456"/>
              <a:gd name="connsiteX86" fmla="*/ 6301047 w 7331857"/>
              <a:gd name="connsiteY86" fmla="*/ 1788889 h 1963456"/>
              <a:gd name="connsiteX87" fmla="*/ 6317672 w 7331857"/>
              <a:gd name="connsiteY87" fmla="*/ 1805515 h 1963456"/>
              <a:gd name="connsiteX88" fmla="*/ 6342611 w 7331857"/>
              <a:gd name="connsiteY88" fmla="*/ 1838766 h 1963456"/>
              <a:gd name="connsiteX89" fmla="*/ 6367549 w 7331857"/>
              <a:gd name="connsiteY89" fmla="*/ 1855391 h 1963456"/>
              <a:gd name="connsiteX90" fmla="*/ 6625243 w 7331857"/>
              <a:gd name="connsiteY90" fmla="*/ 1863704 h 1963456"/>
              <a:gd name="connsiteX91" fmla="*/ 6941127 w 7331857"/>
              <a:gd name="connsiteY91" fmla="*/ 1880329 h 1963456"/>
              <a:gd name="connsiteX92" fmla="*/ 7024254 w 7331857"/>
              <a:gd name="connsiteY92" fmla="*/ 1905267 h 1963456"/>
              <a:gd name="connsiteX93" fmla="*/ 7165571 w 7331857"/>
              <a:gd name="connsiteY93" fmla="*/ 1913580 h 1963456"/>
              <a:gd name="connsiteX94" fmla="*/ 7290261 w 7331857"/>
              <a:gd name="connsiteY94" fmla="*/ 1946831 h 1963456"/>
              <a:gd name="connsiteX95" fmla="*/ 7331825 w 7331857"/>
              <a:gd name="connsiteY95"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17920 w 7331857"/>
              <a:gd name="connsiteY82" fmla="*/ 1647573 h 1963456"/>
              <a:gd name="connsiteX83" fmla="*/ 6276109 w 7331857"/>
              <a:gd name="connsiteY83" fmla="*/ 1730700 h 1963456"/>
              <a:gd name="connsiteX84" fmla="*/ 6292734 w 7331857"/>
              <a:gd name="connsiteY84" fmla="*/ 1763951 h 1963456"/>
              <a:gd name="connsiteX85" fmla="*/ 6301047 w 7331857"/>
              <a:gd name="connsiteY85" fmla="*/ 1788889 h 1963456"/>
              <a:gd name="connsiteX86" fmla="*/ 6317672 w 7331857"/>
              <a:gd name="connsiteY86" fmla="*/ 1805515 h 1963456"/>
              <a:gd name="connsiteX87" fmla="*/ 6342611 w 7331857"/>
              <a:gd name="connsiteY87" fmla="*/ 1838766 h 1963456"/>
              <a:gd name="connsiteX88" fmla="*/ 6367549 w 7331857"/>
              <a:gd name="connsiteY88" fmla="*/ 1855391 h 1963456"/>
              <a:gd name="connsiteX89" fmla="*/ 6625243 w 7331857"/>
              <a:gd name="connsiteY89" fmla="*/ 1863704 h 1963456"/>
              <a:gd name="connsiteX90" fmla="*/ 6941127 w 7331857"/>
              <a:gd name="connsiteY90" fmla="*/ 1880329 h 1963456"/>
              <a:gd name="connsiteX91" fmla="*/ 7024254 w 7331857"/>
              <a:gd name="connsiteY91" fmla="*/ 1905267 h 1963456"/>
              <a:gd name="connsiteX92" fmla="*/ 7165571 w 7331857"/>
              <a:gd name="connsiteY92" fmla="*/ 1913580 h 1963456"/>
              <a:gd name="connsiteX93" fmla="*/ 7290261 w 7331857"/>
              <a:gd name="connsiteY93" fmla="*/ 1946831 h 1963456"/>
              <a:gd name="connsiteX94" fmla="*/ 7331825 w 7331857"/>
              <a:gd name="connsiteY94"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292734 w 7331857"/>
              <a:gd name="connsiteY83" fmla="*/ 1763951 h 1963456"/>
              <a:gd name="connsiteX84" fmla="*/ 6301047 w 7331857"/>
              <a:gd name="connsiteY84" fmla="*/ 1788889 h 1963456"/>
              <a:gd name="connsiteX85" fmla="*/ 6317672 w 7331857"/>
              <a:gd name="connsiteY85" fmla="*/ 1805515 h 1963456"/>
              <a:gd name="connsiteX86" fmla="*/ 6342611 w 7331857"/>
              <a:gd name="connsiteY86" fmla="*/ 1838766 h 1963456"/>
              <a:gd name="connsiteX87" fmla="*/ 6367549 w 7331857"/>
              <a:gd name="connsiteY87" fmla="*/ 1855391 h 1963456"/>
              <a:gd name="connsiteX88" fmla="*/ 6625243 w 7331857"/>
              <a:gd name="connsiteY88" fmla="*/ 1863704 h 1963456"/>
              <a:gd name="connsiteX89" fmla="*/ 6941127 w 7331857"/>
              <a:gd name="connsiteY89" fmla="*/ 1880329 h 1963456"/>
              <a:gd name="connsiteX90" fmla="*/ 7024254 w 7331857"/>
              <a:gd name="connsiteY90" fmla="*/ 1905267 h 1963456"/>
              <a:gd name="connsiteX91" fmla="*/ 7165571 w 7331857"/>
              <a:gd name="connsiteY91" fmla="*/ 1913580 h 1963456"/>
              <a:gd name="connsiteX92" fmla="*/ 7290261 w 7331857"/>
              <a:gd name="connsiteY92" fmla="*/ 1946831 h 1963456"/>
              <a:gd name="connsiteX93" fmla="*/ 7331825 w 7331857"/>
              <a:gd name="connsiteY93"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01047 w 7331857"/>
              <a:gd name="connsiteY83" fmla="*/ 1788889 h 1963456"/>
              <a:gd name="connsiteX84" fmla="*/ 6317672 w 7331857"/>
              <a:gd name="connsiteY84" fmla="*/ 1805515 h 1963456"/>
              <a:gd name="connsiteX85" fmla="*/ 6342611 w 7331857"/>
              <a:gd name="connsiteY85" fmla="*/ 1838766 h 1963456"/>
              <a:gd name="connsiteX86" fmla="*/ 6367549 w 7331857"/>
              <a:gd name="connsiteY86" fmla="*/ 1855391 h 1963456"/>
              <a:gd name="connsiteX87" fmla="*/ 6625243 w 7331857"/>
              <a:gd name="connsiteY87" fmla="*/ 1863704 h 1963456"/>
              <a:gd name="connsiteX88" fmla="*/ 6941127 w 7331857"/>
              <a:gd name="connsiteY88" fmla="*/ 1880329 h 1963456"/>
              <a:gd name="connsiteX89" fmla="*/ 7024254 w 7331857"/>
              <a:gd name="connsiteY89" fmla="*/ 1905267 h 1963456"/>
              <a:gd name="connsiteX90" fmla="*/ 7165571 w 7331857"/>
              <a:gd name="connsiteY90" fmla="*/ 1913580 h 1963456"/>
              <a:gd name="connsiteX91" fmla="*/ 7290261 w 7331857"/>
              <a:gd name="connsiteY91" fmla="*/ 1946831 h 1963456"/>
              <a:gd name="connsiteX92" fmla="*/ 7331825 w 7331857"/>
              <a:gd name="connsiteY92"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17672 w 7331857"/>
              <a:gd name="connsiteY83" fmla="*/ 1805515 h 1963456"/>
              <a:gd name="connsiteX84" fmla="*/ 6342611 w 7331857"/>
              <a:gd name="connsiteY84" fmla="*/ 1838766 h 1963456"/>
              <a:gd name="connsiteX85" fmla="*/ 6367549 w 7331857"/>
              <a:gd name="connsiteY85" fmla="*/ 1855391 h 1963456"/>
              <a:gd name="connsiteX86" fmla="*/ 6625243 w 7331857"/>
              <a:gd name="connsiteY86" fmla="*/ 1863704 h 1963456"/>
              <a:gd name="connsiteX87" fmla="*/ 6941127 w 7331857"/>
              <a:gd name="connsiteY87" fmla="*/ 1880329 h 1963456"/>
              <a:gd name="connsiteX88" fmla="*/ 7024254 w 7331857"/>
              <a:gd name="connsiteY88" fmla="*/ 1905267 h 1963456"/>
              <a:gd name="connsiteX89" fmla="*/ 7165571 w 7331857"/>
              <a:gd name="connsiteY89" fmla="*/ 1913580 h 1963456"/>
              <a:gd name="connsiteX90" fmla="*/ 7290261 w 7331857"/>
              <a:gd name="connsiteY90" fmla="*/ 1946831 h 1963456"/>
              <a:gd name="connsiteX91" fmla="*/ 7331825 w 7331857"/>
              <a:gd name="connsiteY91"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42611 w 7331857"/>
              <a:gd name="connsiteY83" fmla="*/ 1838766 h 1963456"/>
              <a:gd name="connsiteX84" fmla="*/ 6367549 w 7331857"/>
              <a:gd name="connsiteY84" fmla="*/ 1855391 h 1963456"/>
              <a:gd name="connsiteX85" fmla="*/ 6625243 w 7331857"/>
              <a:gd name="connsiteY85" fmla="*/ 1863704 h 1963456"/>
              <a:gd name="connsiteX86" fmla="*/ 6941127 w 7331857"/>
              <a:gd name="connsiteY86" fmla="*/ 1880329 h 1963456"/>
              <a:gd name="connsiteX87" fmla="*/ 7024254 w 7331857"/>
              <a:gd name="connsiteY87" fmla="*/ 1905267 h 1963456"/>
              <a:gd name="connsiteX88" fmla="*/ 7165571 w 7331857"/>
              <a:gd name="connsiteY88" fmla="*/ 1913580 h 1963456"/>
              <a:gd name="connsiteX89" fmla="*/ 7290261 w 7331857"/>
              <a:gd name="connsiteY89" fmla="*/ 1946831 h 1963456"/>
              <a:gd name="connsiteX90" fmla="*/ 7331825 w 7331857"/>
              <a:gd name="connsiteY90"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572856 w 7331857"/>
              <a:gd name="connsiteY84" fmla="*/ 1856561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572856 w 7331857"/>
              <a:gd name="connsiteY84" fmla="*/ 1856561 h 1963456"/>
              <a:gd name="connsiteX85" fmla="*/ 6941127 w 7331857"/>
              <a:gd name="connsiteY85" fmla="*/ 1880329 h 1963456"/>
              <a:gd name="connsiteX86" fmla="*/ 7165571 w 7331857"/>
              <a:gd name="connsiteY86" fmla="*/ 1913580 h 1963456"/>
              <a:gd name="connsiteX87" fmla="*/ 7290261 w 7331857"/>
              <a:gd name="connsiteY87" fmla="*/ 1946831 h 1963456"/>
              <a:gd name="connsiteX88" fmla="*/ 7331825 w 7331857"/>
              <a:gd name="connsiteY88" fmla="*/ 1963456 h 1963456"/>
              <a:gd name="connsiteX0" fmla="*/ 0 w 7290261"/>
              <a:gd name="connsiteY0" fmla="*/ 1830453 h 1946831"/>
              <a:gd name="connsiteX1" fmla="*/ 74814 w 7290261"/>
              <a:gd name="connsiteY1" fmla="*/ 1797202 h 1946831"/>
              <a:gd name="connsiteX2" fmla="*/ 149629 w 7290261"/>
              <a:gd name="connsiteY2" fmla="*/ 1647573 h 1946831"/>
              <a:gd name="connsiteX3" fmla="*/ 216131 w 7290261"/>
              <a:gd name="connsiteY3" fmla="*/ 1448067 h 1946831"/>
              <a:gd name="connsiteX4" fmla="*/ 290945 w 7290261"/>
              <a:gd name="connsiteY4" fmla="*/ 1265187 h 1946831"/>
              <a:gd name="connsiteX5" fmla="*/ 336102 w 7290261"/>
              <a:gd name="connsiteY5" fmla="*/ 1114260 h 1946831"/>
              <a:gd name="connsiteX6" fmla="*/ 374072 w 7290261"/>
              <a:gd name="connsiteY6" fmla="*/ 982555 h 1946831"/>
              <a:gd name="connsiteX7" fmla="*/ 440574 w 7290261"/>
              <a:gd name="connsiteY7" fmla="*/ 841238 h 1946831"/>
              <a:gd name="connsiteX8" fmla="*/ 473825 w 7290261"/>
              <a:gd name="connsiteY8" fmla="*/ 783049 h 1946831"/>
              <a:gd name="connsiteX9" fmla="*/ 515389 w 7290261"/>
              <a:gd name="connsiteY9" fmla="*/ 691609 h 1946831"/>
              <a:gd name="connsiteX10" fmla="*/ 556952 w 7290261"/>
              <a:gd name="connsiteY10" fmla="*/ 625107 h 1946831"/>
              <a:gd name="connsiteX11" fmla="*/ 640080 w 7290261"/>
              <a:gd name="connsiteY11" fmla="*/ 591856 h 1946831"/>
              <a:gd name="connsiteX12" fmla="*/ 731520 w 7290261"/>
              <a:gd name="connsiteY12" fmla="*/ 517042 h 1946831"/>
              <a:gd name="connsiteX13" fmla="*/ 814647 w 7290261"/>
              <a:gd name="connsiteY13" fmla="*/ 450540 h 1946831"/>
              <a:gd name="connsiteX14" fmla="*/ 897774 w 7290261"/>
              <a:gd name="connsiteY14" fmla="*/ 417289 h 1946831"/>
              <a:gd name="connsiteX15" fmla="*/ 1135033 w 7290261"/>
              <a:gd name="connsiteY15" fmla="*/ 397070 h 1946831"/>
              <a:gd name="connsiteX16" fmla="*/ 1269293 w 7290261"/>
              <a:gd name="connsiteY16" fmla="*/ 480154 h 1946831"/>
              <a:gd name="connsiteX17" fmla="*/ 1335881 w 7290261"/>
              <a:gd name="connsiteY17" fmla="*/ 560900 h 1946831"/>
              <a:gd name="connsiteX18" fmla="*/ 1379912 w 7290261"/>
              <a:gd name="connsiteY18" fmla="*/ 683296 h 1946831"/>
              <a:gd name="connsiteX19" fmla="*/ 1504603 w 7290261"/>
              <a:gd name="connsiteY19" fmla="*/ 799675 h 1946831"/>
              <a:gd name="connsiteX20" fmla="*/ 1554480 w 7290261"/>
              <a:gd name="connsiteY20" fmla="*/ 849551 h 1946831"/>
              <a:gd name="connsiteX21" fmla="*/ 1604356 w 7290261"/>
              <a:gd name="connsiteY21" fmla="*/ 949304 h 1946831"/>
              <a:gd name="connsiteX22" fmla="*/ 1629294 w 7290261"/>
              <a:gd name="connsiteY22" fmla="*/ 1107246 h 1946831"/>
              <a:gd name="connsiteX23" fmla="*/ 1654232 w 7290261"/>
              <a:gd name="connsiteY23" fmla="*/ 1182060 h 1946831"/>
              <a:gd name="connsiteX24" fmla="*/ 1687483 w 7290261"/>
              <a:gd name="connsiteY24" fmla="*/ 1240249 h 1946831"/>
              <a:gd name="connsiteX25" fmla="*/ 1737360 w 7290261"/>
              <a:gd name="connsiteY25" fmla="*/ 1306751 h 1946831"/>
              <a:gd name="connsiteX26" fmla="*/ 1795549 w 7290261"/>
              <a:gd name="connsiteY26" fmla="*/ 1373253 h 1946831"/>
              <a:gd name="connsiteX27" fmla="*/ 1837112 w 7290261"/>
              <a:gd name="connsiteY27" fmla="*/ 1406504 h 1946831"/>
              <a:gd name="connsiteX28" fmla="*/ 1911927 w 7290261"/>
              <a:gd name="connsiteY28" fmla="*/ 1473006 h 1946831"/>
              <a:gd name="connsiteX29" fmla="*/ 1953491 w 7290261"/>
              <a:gd name="connsiteY29" fmla="*/ 1522882 h 1946831"/>
              <a:gd name="connsiteX30" fmla="*/ 1986741 w 7290261"/>
              <a:gd name="connsiteY30" fmla="*/ 1597696 h 1946831"/>
              <a:gd name="connsiteX31" fmla="*/ 2485505 w 7290261"/>
              <a:gd name="connsiteY31" fmla="*/ 1888642 h 1946831"/>
              <a:gd name="connsiteX32" fmla="*/ 2588721 w 7290261"/>
              <a:gd name="connsiteY32" fmla="*/ 1933886 h 1946831"/>
              <a:gd name="connsiteX33" fmla="*/ 2693323 w 7290261"/>
              <a:gd name="connsiteY33" fmla="*/ 1855391 h 1946831"/>
              <a:gd name="connsiteX34" fmla="*/ 2889711 w 7290261"/>
              <a:gd name="connsiteY34" fmla="*/ 1849460 h 1946831"/>
              <a:gd name="connsiteX35" fmla="*/ 3167149 w 7290261"/>
              <a:gd name="connsiteY35" fmla="*/ 1847078 h 1946831"/>
              <a:gd name="connsiteX36" fmla="*/ 3300152 w 7290261"/>
              <a:gd name="connsiteY36" fmla="*/ 1813827 h 1946831"/>
              <a:gd name="connsiteX37" fmla="*/ 3333403 w 7290261"/>
              <a:gd name="connsiteY37" fmla="*/ 1780576 h 1946831"/>
              <a:gd name="connsiteX38" fmla="*/ 3366654 w 7290261"/>
              <a:gd name="connsiteY38" fmla="*/ 1697449 h 1946831"/>
              <a:gd name="connsiteX39" fmla="*/ 3416531 w 7290261"/>
              <a:gd name="connsiteY39" fmla="*/ 1664198 h 1946831"/>
              <a:gd name="connsiteX40" fmla="*/ 3483032 w 7290261"/>
              <a:gd name="connsiteY40" fmla="*/ 1614322 h 1946831"/>
              <a:gd name="connsiteX41" fmla="*/ 3566160 w 7290261"/>
              <a:gd name="connsiteY41" fmla="*/ 1564446 h 1946831"/>
              <a:gd name="connsiteX42" fmla="*/ 3674225 w 7290261"/>
              <a:gd name="connsiteY42" fmla="*/ 1506256 h 1946831"/>
              <a:gd name="connsiteX43" fmla="*/ 3732414 w 7290261"/>
              <a:gd name="connsiteY43" fmla="*/ 1473006 h 1946831"/>
              <a:gd name="connsiteX44" fmla="*/ 3823854 w 7290261"/>
              <a:gd name="connsiteY44" fmla="*/ 1414816 h 1946831"/>
              <a:gd name="connsiteX45" fmla="*/ 3882043 w 7290261"/>
              <a:gd name="connsiteY45" fmla="*/ 1331689 h 1946831"/>
              <a:gd name="connsiteX46" fmla="*/ 3923607 w 7290261"/>
              <a:gd name="connsiteY46" fmla="*/ 1223624 h 1946831"/>
              <a:gd name="connsiteX47" fmla="*/ 3940232 w 7290261"/>
              <a:gd name="connsiteY47" fmla="*/ 1148809 h 1946831"/>
              <a:gd name="connsiteX48" fmla="*/ 3965171 w 7290261"/>
              <a:gd name="connsiteY48" fmla="*/ 1090620 h 1946831"/>
              <a:gd name="connsiteX49" fmla="*/ 4015047 w 7290261"/>
              <a:gd name="connsiteY49" fmla="*/ 1032431 h 1946831"/>
              <a:gd name="connsiteX50" fmla="*/ 4064923 w 7290261"/>
              <a:gd name="connsiteY50" fmla="*/ 965929 h 1946831"/>
              <a:gd name="connsiteX51" fmla="*/ 4098174 w 7290261"/>
              <a:gd name="connsiteY51" fmla="*/ 891115 h 1946831"/>
              <a:gd name="connsiteX52" fmla="*/ 4114800 w 7290261"/>
              <a:gd name="connsiteY52" fmla="*/ 774736 h 1946831"/>
              <a:gd name="connsiteX53" fmla="*/ 4139738 w 7290261"/>
              <a:gd name="connsiteY53" fmla="*/ 699922 h 1946831"/>
              <a:gd name="connsiteX54" fmla="*/ 4189614 w 7290261"/>
              <a:gd name="connsiteY54" fmla="*/ 625107 h 1946831"/>
              <a:gd name="connsiteX55" fmla="*/ 4231178 w 7290261"/>
              <a:gd name="connsiteY55" fmla="*/ 600169 h 1946831"/>
              <a:gd name="connsiteX56" fmla="*/ 4272741 w 7290261"/>
              <a:gd name="connsiteY56" fmla="*/ 500416 h 1946831"/>
              <a:gd name="connsiteX57" fmla="*/ 4297680 w 7290261"/>
              <a:gd name="connsiteY57" fmla="*/ 450540 h 1946831"/>
              <a:gd name="connsiteX58" fmla="*/ 4363056 w 7290261"/>
              <a:gd name="connsiteY58" fmla="*/ 256750 h 1946831"/>
              <a:gd name="connsiteX59" fmla="*/ 4461639 w 7290261"/>
              <a:gd name="connsiteY59" fmla="*/ 290174 h 1946831"/>
              <a:gd name="connsiteX60" fmla="*/ 4566286 w 7290261"/>
              <a:gd name="connsiteY60" fmla="*/ 299785 h 1946831"/>
              <a:gd name="connsiteX61" fmla="*/ 4657682 w 7290261"/>
              <a:gd name="connsiteY61" fmla="*/ 296408 h 1946831"/>
              <a:gd name="connsiteX62" fmla="*/ 4788131 w 7290261"/>
              <a:gd name="connsiteY62" fmla="*/ 242722 h 1946831"/>
              <a:gd name="connsiteX63" fmla="*/ 4854632 w 7290261"/>
              <a:gd name="connsiteY63" fmla="*/ 192846 h 1946831"/>
              <a:gd name="connsiteX64" fmla="*/ 4929447 w 7290261"/>
              <a:gd name="connsiteY64" fmla="*/ 126344 h 1946831"/>
              <a:gd name="connsiteX65" fmla="*/ 5024611 w 7290261"/>
              <a:gd name="connsiteY65" fmla="*/ 31180 h 1946831"/>
              <a:gd name="connsiteX66" fmla="*/ 5137265 w 7290261"/>
              <a:gd name="connsiteY66" fmla="*/ 1653 h 1946831"/>
              <a:gd name="connsiteX67" fmla="*/ 5228705 w 7290261"/>
              <a:gd name="connsiteY67" fmla="*/ 9966 h 1946831"/>
              <a:gd name="connsiteX68" fmla="*/ 5336771 w 7290261"/>
              <a:gd name="connsiteY68" fmla="*/ 109718 h 1946831"/>
              <a:gd name="connsiteX69" fmla="*/ 5370021 w 7290261"/>
              <a:gd name="connsiteY69" fmla="*/ 151282 h 1946831"/>
              <a:gd name="connsiteX70" fmla="*/ 5419898 w 7290261"/>
              <a:gd name="connsiteY70" fmla="*/ 267660 h 1946831"/>
              <a:gd name="connsiteX71" fmla="*/ 5469774 w 7290261"/>
              <a:gd name="connsiteY71" fmla="*/ 367413 h 1946831"/>
              <a:gd name="connsiteX72" fmla="*/ 5552901 w 7290261"/>
              <a:gd name="connsiteY72" fmla="*/ 500416 h 1946831"/>
              <a:gd name="connsiteX73" fmla="*/ 5619403 w 7290261"/>
              <a:gd name="connsiteY73" fmla="*/ 633420 h 1946831"/>
              <a:gd name="connsiteX74" fmla="*/ 5677592 w 7290261"/>
              <a:gd name="connsiteY74" fmla="*/ 733173 h 1946831"/>
              <a:gd name="connsiteX75" fmla="*/ 5752407 w 7290261"/>
              <a:gd name="connsiteY75" fmla="*/ 866176 h 1946831"/>
              <a:gd name="connsiteX76" fmla="*/ 5810596 w 7290261"/>
              <a:gd name="connsiteY76" fmla="*/ 974242 h 1946831"/>
              <a:gd name="connsiteX77" fmla="*/ 5843847 w 7290261"/>
              <a:gd name="connsiteY77" fmla="*/ 1090620 h 1946831"/>
              <a:gd name="connsiteX78" fmla="*/ 5893723 w 7290261"/>
              <a:gd name="connsiteY78" fmla="*/ 1206998 h 1946831"/>
              <a:gd name="connsiteX79" fmla="*/ 5951912 w 7290261"/>
              <a:gd name="connsiteY79" fmla="*/ 1306751 h 1946831"/>
              <a:gd name="connsiteX80" fmla="*/ 6059978 w 7290261"/>
              <a:gd name="connsiteY80" fmla="*/ 1448067 h 1946831"/>
              <a:gd name="connsiteX81" fmla="*/ 6168043 w 7290261"/>
              <a:gd name="connsiteY81" fmla="*/ 1572758 h 1946831"/>
              <a:gd name="connsiteX82" fmla="*/ 6276109 w 7290261"/>
              <a:gd name="connsiteY82" fmla="*/ 1730700 h 1946831"/>
              <a:gd name="connsiteX83" fmla="*/ 6367549 w 7290261"/>
              <a:gd name="connsiteY83" fmla="*/ 1855391 h 1946831"/>
              <a:gd name="connsiteX84" fmla="*/ 6572856 w 7290261"/>
              <a:gd name="connsiteY84" fmla="*/ 1856561 h 1946831"/>
              <a:gd name="connsiteX85" fmla="*/ 6941127 w 7290261"/>
              <a:gd name="connsiteY85" fmla="*/ 1880329 h 1946831"/>
              <a:gd name="connsiteX86" fmla="*/ 7165571 w 7290261"/>
              <a:gd name="connsiteY86" fmla="*/ 1913580 h 1946831"/>
              <a:gd name="connsiteX87" fmla="*/ 7290261 w 7290261"/>
              <a:gd name="connsiteY87" fmla="*/ 1946831 h 1946831"/>
              <a:gd name="connsiteX0" fmla="*/ 0 w 7165571"/>
              <a:gd name="connsiteY0" fmla="*/ 1830453 h 1934402"/>
              <a:gd name="connsiteX1" fmla="*/ 74814 w 7165571"/>
              <a:gd name="connsiteY1" fmla="*/ 1797202 h 1934402"/>
              <a:gd name="connsiteX2" fmla="*/ 149629 w 7165571"/>
              <a:gd name="connsiteY2" fmla="*/ 1647573 h 1934402"/>
              <a:gd name="connsiteX3" fmla="*/ 216131 w 7165571"/>
              <a:gd name="connsiteY3" fmla="*/ 1448067 h 1934402"/>
              <a:gd name="connsiteX4" fmla="*/ 290945 w 7165571"/>
              <a:gd name="connsiteY4" fmla="*/ 1265187 h 1934402"/>
              <a:gd name="connsiteX5" fmla="*/ 336102 w 7165571"/>
              <a:gd name="connsiteY5" fmla="*/ 1114260 h 1934402"/>
              <a:gd name="connsiteX6" fmla="*/ 374072 w 7165571"/>
              <a:gd name="connsiteY6" fmla="*/ 982555 h 1934402"/>
              <a:gd name="connsiteX7" fmla="*/ 440574 w 7165571"/>
              <a:gd name="connsiteY7" fmla="*/ 841238 h 1934402"/>
              <a:gd name="connsiteX8" fmla="*/ 473825 w 7165571"/>
              <a:gd name="connsiteY8" fmla="*/ 783049 h 1934402"/>
              <a:gd name="connsiteX9" fmla="*/ 515389 w 7165571"/>
              <a:gd name="connsiteY9" fmla="*/ 691609 h 1934402"/>
              <a:gd name="connsiteX10" fmla="*/ 556952 w 7165571"/>
              <a:gd name="connsiteY10" fmla="*/ 625107 h 1934402"/>
              <a:gd name="connsiteX11" fmla="*/ 640080 w 7165571"/>
              <a:gd name="connsiteY11" fmla="*/ 591856 h 1934402"/>
              <a:gd name="connsiteX12" fmla="*/ 731520 w 7165571"/>
              <a:gd name="connsiteY12" fmla="*/ 517042 h 1934402"/>
              <a:gd name="connsiteX13" fmla="*/ 814647 w 7165571"/>
              <a:gd name="connsiteY13" fmla="*/ 450540 h 1934402"/>
              <a:gd name="connsiteX14" fmla="*/ 897774 w 7165571"/>
              <a:gd name="connsiteY14" fmla="*/ 417289 h 1934402"/>
              <a:gd name="connsiteX15" fmla="*/ 1135033 w 7165571"/>
              <a:gd name="connsiteY15" fmla="*/ 397070 h 1934402"/>
              <a:gd name="connsiteX16" fmla="*/ 1269293 w 7165571"/>
              <a:gd name="connsiteY16" fmla="*/ 480154 h 1934402"/>
              <a:gd name="connsiteX17" fmla="*/ 1335881 w 7165571"/>
              <a:gd name="connsiteY17" fmla="*/ 560900 h 1934402"/>
              <a:gd name="connsiteX18" fmla="*/ 1379912 w 7165571"/>
              <a:gd name="connsiteY18" fmla="*/ 683296 h 1934402"/>
              <a:gd name="connsiteX19" fmla="*/ 1504603 w 7165571"/>
              <a:gd name="connsiteY19" fmla="*/ 799675 h 1934402"/>
              <a:gd name="connsiteX20" fmla="*/ 1554480 w 7165571"/>
              <a:gd name="connsiteY20" fmla="*/ 849551 h 1934402"/>
              <a:gd name="connsiteX21" fmla="*/ 1604356 w 7165571"/>
              <a:gd name="connsiteY21" fmla="*/ 949304 h 1934402"/>
              <a:gd name="connsiteX22" fmla="*/ 1629294 w 7165571"/>
              <a:gd name="connsiteY22" fmla="*/ 1107246 h 1934402"/>
              <a:gd name="connsiteX23" fmla="*/ 1654232 w 7165571"/>
              <a:gd name="connsiteY23" fmla="*/ 1182060 h 1934402"/>
              <a:gd name="connsiteX24" fmla="*/ 1687483 w 7165571"/>
              <a:gd name="connsiteY24" fmla="*/ 1240249 h 1934402"/>
              <a:gd name="connsiteX25" fmla="*/ 1737360 w 7165571"/>
              <a:gd name="connsiteY25" fmla="*/ 1306751 h 1934402"/>
              <a:gd name="connsiteX26" fmla="*/ 1795549 w 7165571"/>
              <a:gd name="connsiteY26" fmla="*/ 1373253 h 1934402"/>
              <a:gd name="connsiteX27" fmla="*/ 1837112 w 7165571"/>
              <a:gd name="connsiteY27" fmla="*/ 1406504 h 1934402"/>
              <a:gd name="connsiteX28" fmla="*/ 1911927 w 7165571"/>
              <a:gd name="connsiteY28" fmla="*/ 1473006 h 1934402"/>
              <a:gd name="connsiteX29" fmla="*/ 1953491 w 7165571"/>
              <a:gd name="connsiteY29" fmla="*/ 1522882 h 1934402"/>
              <a:gd name="connsiteX30" fmla="*/ 1986741 w 7165571"/>
              <a:gd name="connsiteY30" fmla="*/ 1597696 h 1934402"/>
              <a:gd name="connsiteX31" fmla="*/ 2485505 w 7165571"/>
              <a:gd name="connsiteY31" fmla="*/ 1888642 h 1934402"/>
              <a:gd name="connsiteX32" fmla="*/ 2588721 w 7165571"/>
              <a:gd name="connsiteY32" fmla="*/ 1933886 h 1934402"/>
              <a:gd name="connsiteX33" fmla="*/ 2693323 w 7165571"/>
              <a:gd name="connsiteY33" fmla="*/ 1855391 h 1934402"/>
              <a:gd name="connsiteX34" fmla="*/ 2889711 w 7165571"/>
              <a:gd name="connsiteY34" fmla="*/ 1849460 h 1934402"/>
              <a:gd name="connsiteX35" fmla="*/ 3167149 w 7165571"/>
              <a:gd name="connsiteY35" fmla="*/ 1847078 h 1934402"/>
              <a:gd name="connsiteX36" fmla="*/ 3300152 w 7165571"/>
              <a:gd name="connsiteY36" fmla="*/ 1813827 h 1934402"/>
              <a:gd name="connsiteX37" fmla="*/ 3333403 w 7165571"/>
              <a:gd name="connsiteY37" fmla="*/ 1780576 h 1934402"/>
              <a:gd name="connsiteX38" fmla="*/ 3366654 w 7165571"/>
              <a:gd name="connsiteY38" fmla="*/ 1697449 h 1934402"/>
              <a:gd name="connsiteX39" fmla="*/ 3416531 w 7165571"/>
              <a:gd name="connsiteY39" fmla="*/ 1664198 h 1934402"/>
              <a:gd name="connsiteX40" fmla="*/ 3483032 w 7165571"/>
              <a:gd name="connsiteY40" fmla="*/ 1614322 h 1934402"/>
              <a:gd name="connsiteX41" fmla="*/ 3566160 w 7165571"/>
              <a:gd name="connsiteY41" fmla="*/ 1564446 h 1934402"/>
              <a:gd name="connsiteX42" fmla="*/ 3674225 w 7165571"/>
              <a:gd name="connsiteY42" fmla="*/ 1506256 h 1934402"/>
              <a:gd name="connsiteX43" fmla="*/ 3732414 w 7165571"/>
              <a:gd name="connsiteY43" fmla="*/ 1473006 h 1934402"/>
              <a:gd name="connsiteX44" fmla="*/ 3823854 w 7165571"/>
              <a:gd name="connsiteY44" fmla="*/ 1414816 h 1934402"/>
              <a:gd name="connsiteX45" fmla="*/ 3882043 w 7165571"/>
              <a:gd name="connsiteY45" fmla="*/ 1331689 h 1934402"/>
              <a:gd name="connsiteX46" fmla="*/ 3923607 w 7165571"/>
              <a:gd name="connsiteY46" fmla="*/ 1223624 h 1934402"/>
              <a:gd name="connsiteX47" fmla="*/ 3940232 w 7165571"/>
              <a:gd name="connsiteY47" fmla="*/ 1148809 h 1934402"/>
              <a:gd name="connsiteX48" fmla="*/ 3965171 w 7165571"/>
              <a:gd name="connsiteY48" fmla="*/ 1090620 h 1934402"/>
              <a:gd name="connsiteX49" fmla="*/ 4015047 w 7165571"/>
              <a:gd name="connsiteY49" fmla="*/ 1032431 h 1934402"/>
              <a:gd name="connsiteX50" fmla="*/ 4064923 w 7165571"/>
              <a:gd name="connsiteY50" fmla="*/ 965929 h 1934402"/>
              <a:gd name="connsiteX51" fmla="*/ 4098174 w 7165571"/>
              <a:gd name="connsiteY51" fmla="*/ 891115 h 1934402"/>
              <a:gd name="connsiteX52" fmla="*/ 4114800 w 7165571"/>
              <a:gd name="connsiteY52" fmla="*/ 774736 h 1934402"/>
              <a:gd name="connsiteX53" fmla="*/ 4139738 w 7165571"/>
              <a:gd name="connsiteY53" fmla="*/ 699922 h 1934402"/>
              <a:gd name="connsiteX54" fmla="*/ 4189614 w 7165571"/>
              <a:gd name="connsiteY54" fmla="*/ 625107 h 1934402"/>
              <a:gd name="connsiteX55" fmla="*/ 4231178 w 7165571"/>
              <a:gd name="connsiteY55" fmla="*/ 600169 h 1934402"/>
              <a:gd name="connsiteX56" fmla="*/ 4272741 w 7165571"/>
              <a:gd name="connsiteY56" fmla="*/ 500416 h 1934402"/>
              <a:gd name="connsiteX57" fmla="*/ 4297680 w 7165571"/>
              <a:gd name="connsiteY57" fmla="*/ 450540 h 1934402"/>
              <a:gd name="connsiteX58" fmla="*/ 4363056 w 7165571"/>
              <a:gd name="connsiteY58" fmla="*/ 256750 h 1934402"/>
              <a:gd name="connsiteX59" fmla="*/ 4461639 w 7165571"/>
              <a:gd name="connsiteY59" fmla="*/ 290174 h 1934402"/>
              <a:gd name="connsiteX60" fmla="*/ 4566286 w 7165571"/>
              <a:gd name="connsiteY60" fmla="*/ 299785 h 1934402"/>
              <a:gd name="connsiteX61" fmla="*/ 4657682 w 7165571"/>
              <a:gd name="connsiteY61" fmla="*/ 296408 h 1934402"/>
              <a:gd name="connsiteX62" fmla="*/ 4788131 w 7165571"/>
              <a:gd name="connsiteY62" fmla="*/ 242722 h 1934402"/>
              <a:gd name="connsiteX63" fmla="*/ 4854632 w 7165571"/>
              <a:gd name="connsiteY63" fmla="*/ 192846 h 1934402"/>
              <a:gd name="connsiteX64" fmla="*/ 4929447 w 7165571"/>
              <a:gd name="connsiteY64" fmla="*/ 126344 h 1934402"/>
              <a:gd name="connsiteX65" fmla="*/ 5024611 w 7165571"/>
              <a:gd name="connsiteY65" fmla="*/ 31180 h 1934402"/>
              <a:gd name="connsiteX66" fmla="*/ 5137265 w 7165571"/>
              <a:gd name="connsiteY66" fmla="*/ 1653 h 1934402"/>
              <a:gd name="connsiteX67" fmla="*/ 5228705 w 7165571"/>
              <a:gd name="connsiteY67" fmla="*/ 9966 h 1934402"/>
              <a:gd name="connsiteX68" fmla="*/ 5336771 w 7165571"/>
              <a:gd name="connsiteY68" fmla="*/ 109718 h 1934402"/>
              <a:gd name="connsiteX69" fmla="*/ 5370021 w 7165571"/>
              <a:gd name="connsiteY69" fmla="*/ 151282 h 1934402"/>
              <a:gd name="connsiteX70" fmla="*/ 5419898 w 7165571"/>
              <a:gd name="connsiteY70" fmla="*/ 267660 h 1934402"/>
              <a:gd name="connsiteX71" fmla="*/ 5469774 w 7165571"/>
              <a:gd name="connsiteY71" fmla="*/ 367413 h 1934402"/>
              <a:gd name="connsiteX72" fmla="*/ 5552901 w 7165571"/>
              <a:gd name="connsiteY72" fmla="*/ 500416 h 1934402"/>
              <a:gd name="connsiteX73" fmla="*/ 5619403 w 7165571"/>
              <a:gd name="connsiteY73" fmla="*/ 633420 h 1934402"/>
              <a:gd name="connsiteX74" fmla="*/ 5677592 w 7165571"/>
              <a:gd name="connsiteY74" fmla="*/ 733173 h 1934402"/>
              <a:gd name="connsiteX75" fmla="*/ 5752407 w 7165571"/>
              <a:gd name="connsiteY75" fmla="*/ 866176 h 1934402"/>
              <a:gd name="connsiteX76" fmla="*/ 5810596 w 7165571"/>
              <a:gd name="connsiteY76" fmla="*/ 974242 h 1934402"/>
              <a:gd name="connsiteX77" fmla="*/ 5843847 w 7165571"/>
              <a:gd name="connsiteY77" fmla="*/ 1090620 h 1934402"/>
              <a:gd name="connsiteX78" fmla="*/ 5893723 w 7165571"/>
              <a:gd name="connsiteY78" fmla="*/ 1206998 h 1934402"/>
              <a:gd name="connsiteX79" fmla="*/ 5951912 w 7165571"/>
              <a:gd name="connsiteY79" fmla="*/ 1306751 h 1934402"/>
              <a:gd name="connsiteX80" fmla="*/ 6059978 w 7165571"/>
              <a:gd name="connsiteY80" fmla="*/ 1448067 h 1934402"/>
              <a:gd name="connsiteX81" fmla="*/ 6168043 w 7165571"/>
              <a:gd name="connsiteY81" fmla="*/ 1572758 h 1934402"/>
              <a:gd name="connsiteX82" fmla="*/ 6276109 w 7165571"/>
              <a:gd name="connsiteY82" fmla="*/ 1730700 h 1934402"/>
              <a:gd name="connsiteX83" fmla="*/ 6367549 w 7165571"/>
              <a:gd name="connsiteY83" fmla="*/ 1855391 h 1934402"/>
              <a:gd name="connsiteX84" fmla="*/ 6572856 w 7165571"/>
              <a:gd name="connsiteY84" fmla="*/ 1856561 h 1934402"/>
              <a:gd name="connsiteX85" fmla="*/ 6941127 w 7165571"/>
              <a:gd name="connsiteY85" fmla="*/ 1880329 h 1934402"/>
              <a:gd name="connsiteX86" fmla="*/ 7165571 w 7165571"/>
              <a:gd name="connsiteY86" fmla="*/ 1913580 h 1934402"/>
              <a:gd name="connsiteX0" fmla="*/ 0 w 7165571"/>
              <a:gd name="connsiteY0" fmla="*/ 1830453 h 1946680"/>
              <a:gd name="connsiteX1" fmla="*/ 74814 w 7165571"/>
              <a:gd name="connsiteY1" fmla="*/ 1797202 h 1946680"/>
              <a:gd name="connsiteX2" fmla="*/ 149629 w 7165571"/>
              <a:gd name="connsiteY2" fmla="*/ 1647573 h 1946680"/>
              <a:gd name="connsiteX3" fmla="*/ 216131 w 7165571"/>
              <a:gd name="connsiteY3" fmla="*/ 1448067 h 1946680"/>
              <a:gd name="connsiteX4" fmla="*/ 290945 w 7165571"/>
              <a:gd name="connsiteY4" fmla="*/ 1265187 h 1946680"/>
              <a:gd name="connsiteX5" fmla="*/ 336102 w 7165571"/>
              <a:gd name="connsiteY5" fmla="*/ 1114260 h 1946680"/>
              <a:gd name="connsiteX6" fmla="*/ 374072 w 7165571"/>
              <a:gd name="connsiteY6" fmla="*/ 982555 h 1946680"/>
              <a:gd name="connsiteX7" fmla="*/ 440574 w 7165571"/>
              <a:gd name="connsiteY7" fmla="*/ 841238 h 1946680"/>
              <a:gd name="connsiteX8" fmla="*/ 473825 w 7165571"/>
              <a:gd name="connsiteY8" fmla="*/ 783049 h 1946680"/>
              <a:gd name="connsiteX9" fmla="*/ 515389 w 7165571"/>
              <a:gd name="connsiteY9" fmla="*/ 691609 h 1946680"/>
              <a:gd name="connsiteX10" fmla="*/ 556952 w 7165571"/>
              <a:gd name="connsiteY10" fmla="*/ 625107 h 1946680"/>
              <a:gd name="connsiteX11" fmla="*/ 640080 w 7165571"/>
              <a:gd name="connsiteY11" fmla="*/ 591856 h 1946680"/>
              <a:gd name="connsiteX12" fmla="*/ 731520 w 7165571"/>
              <a:gd name="connsiteY12" fmla="*/ 517042 h 1946680"/>
              <a:gd name="connsiteX13" fmla="*/ 814647 w 7165571"/>
              <a:gd name="connsiteY13" fmla="*/ 450540 h 1946680"/>
              <a:gd name="connsiteX14" fmla="*/ 897774 w 7165571"/>
              <a:gd name="connsiteY14" fmla="*/ 417289 h 1946680"/>
              <a:gd name="connsiteX15" fmla="*/ 1135033 w 7165571"/>
              <a:gd name="connsiteY15" fmla="*/ 397070 h 1946680"/>
              <a:gd name="connsiteX16" fmla="*/ 1269293 w 7165571"/>
              <a:gd name="connsiteY16" fmla="*/ 480154 h 1946680"/>
              <a:gd name="connsiteX17" fmla="*/ 1335881 w 7165571"/>
              <a:gd name="connsiteY17" fmla="*/ 560900 h 1946680"/>
              <a:gd name="connsiteX18" fmla="*/ 1379912 w 7165571"/>
              <a:gd name="connsiteY18" fmla="*/ 683296 h 1946680"/>
              <a:gd name="connsiteX19" fmla="*/ 1504603 w 7165571"/>
              <a:gd name="connsiteY19" fmla="*/ 799675 h 1946680"/>
              <a:gd name="connsiteX20" fmla="*/ 1554480 w 7165571"/>
              <a:gd name="connsiteY20" fmla="*/ 849551 h 1946680"/>
              <a:gd name="connsiteX21" fmla="*/ 1604356 w 7165571"/>
              <a:gd name="connsiteY21" fmla="*/ 949304 h 1946680"/>
              <a:gd name="connsiteX22" fmla="*/ 1629294 w 7165571"/>
              <a:gd name="connsiteY22" fmla="*/ 1107246 h 1946680"/>
              <a:gd name="connsiteX23" fmla="*/ 1654232 w 7165571"/>
              <a:gd name="connsiteY23" fmla="*/ 1182060 h 1946680"/>
              <a:gd name="connsiteX24" fmla="*/ 1687483 w 7165571"/>
              <a:gd name="connsiteY24" fmla="*/ 1240249 h 1946680"/>
              <a:gd name="connsiteX25" fmla="*/ 1737360 w 7165571"/>
              <a:gd name="connsiteY25" fmla="*/ 1306751 h 1946680"/>
              <a:gd name="connsiteX26" fmla="*/ 1795549 w 7165571"/>
              <a:gd name="connsiteY26" fmla="*/ 1373253 h 1946680"/>
              <a:gd name="connsiteX27" fmla="*/ 1837112 w 7165571"/>
              <a:gd name="connsiteY27" fmla="*/ 1406504 h 1946680"/>
              <a:gd name="connsiteX28" fmla="*/ 1911927 w 7165571"/>
              <a:gd name="connsiteY28" fmla="*/ 1473006 h 1946680"/>
              <a:gd name="connsiteX29" fmla="*/ 1953491 w 7165571"/>
              <a:gd name="connsiteY29" fmla="*/ 1522882 h 1946680"/>
              <a:gd name="connsiteX30" fmla="*/ 1986741 w 7165571"/>
              <a:gd name="connsiteY30" fmla="*/ 1597696 h 1946680"/>
              <a:gd name="connsiteX31" fmla="*/ 2485505 w 7165571"/>
              <a:gd name="connsiteY31" fmla="*/ 1888642 h 1946680"/>
              <a:gd name="connsiteX32" fmla="*/ 2588721 w 7165571"/>
              <a:gd name="connsiteY32" fmla="*/ 1933886 h 1946680"/>
              <a:gd name="connsiteX33" fmla="*/ 2764691 w 7165571"/>
              <a:gd name="connsiteY33" fmla="*/ 1940141 h 1946680"/>
              <a:gd name="connsiteX34" fmla="*/ 2889711 w 7165571"/>
              <a:gd name="connsiteY34" fmla="*/ 1849460 h 1946680"/>
              <a:gd name="connsiteX35" fmla="*/ 3167149 w 7165571"/>
              <a:gd name="connsiteY35" fmla="*/ 1847078 h 1946680"/>
              <a:gd name="connsiteX36" fmla="*/ 3300152 w 7165571"/>
              <a:gd name="connsiteY36" fmla="*/ 1813827 h 1946680"/>
              <a:gd name="connsiteX37" fmla="*/ 3333403 w 7165571"/>
              <a:gd name="connsiteY37" fmla="*/ 1780576 h 1946680"/>
              <a:gd name="connsiteX38" fmla="*/ 3366654 w 7165571"/>
              <a:gd name="connsiteY38" fmla="*/ 1697449 h 1946680"/>
              <a:gd name="connsiteX39" fmla="*/ 3416531 w 7165571"/>
              <a:gd name="connsiteY39" fmla="*/ 1664198 h 1946680"/>
              <a:gd name="connsiteX40" fmla="*/ 3483032 w 7165571"/>
              <a:gd name="connsiteY40" fmla="*/ 1614322 h 1946680"/>
              <a:gd name="connsiteX41" fmla="*/ 3566160 w 7165571"/>
              <a:gd name="connsiteY41" fmla="*/ 1564446 h 1946680"/>
              <a:gd name="connsiteX42" fmla="*/ 3674225 w 7165571"/>
              <a:gd name="connsiteY42" fmla="*/ 1506256 h 1946680"/>
              <a:gd name="connsiteX43" fmla="*/ 3732414 w 7165571"/>
              <a:gd name="connsiteY43" fmla="*/ 1473006 h 1946680"/>
              <a:gd name="connsiteX44" fmla="*/ 3823854 w 7165571"/>
              <a:gd name="connsiteY44" fmla="*/ 1414816 h 1946680"/>
              <a:gd name="connsiteX45" fmla="*/ 3882043 w 7165571"/>
              <a:gd name="connsiteY45" fmla="*/ 1331689 h 1946680"/>
              <a:gd name="connsiteX46" fmla="*/ 3923607 w 7165571"/>
              <a:gd name="connsiteY46" fmla="*/ 1223624 h 1946680"/>
              <a:gd name="connsiteX47" fmla="*/ 3940232 w 7165571"/>
              <a:gd name="connsiteY47" fmla="*/ 1148809 h 1946680"/>
              <a:gd name="connsiteX48" fmla="*/ 3965171 w 7165571"/>
              <a:gd name="connsiteY48" fmla="*/ 1090620 h 1946680"/>
              <a:gd name="connsiteX49" fmla="*/ 4015047 w 7165571"/>
              <a:gd name="connsiteY49" fmla="*/ 1032431 h 1946680"/>
              <a:gd name="connsiteX50" fmla="*/ 4064923 w 7165571"/>
              <a:gd name="connsiteY50" fmla="*/ 965929 h 1946680"/>
              <a:gd name="connsiteX51" fmla="*/ 4098174 w 7165571"/>
              <a:gd name="connsiteY51" fmla="*/ 891115 h 1946680"/>
              <a:gd name="connsiteX52" fmla="*/ 4114800 w 7165571"/>
              <a:gd name="connsiteY52" fmla="*/ 774736 h 1946680"/>
              <a:gd name="connsiteX53" fmla="*/ 4139738 w 7165571"/>
              <a:gd name="connsiteY53" fmla="*/ 699922 h 1946680"/>
              <a:gd name="connsiteX54" fmla="*/ 4189614 w 7165571"/>
              <a:gd name="connsiteY54" fmla="*/ 625107 h 1946680"/>
              <a:gd name="connsiteX55" fmla="*/ 4231178 w 7165571"/>
              <a:gd name="connsiteY55" fmla="*/ 600169 h 1946680"/>
              <a:gd name="connsiteX56" fmla="*/ 4272741 w 7165571"/>
              <a:gd name="connsiteY56" fmla="*/ 500416 h 1946680"/>
              <a:gd name="connsiteX57" fmla="*/ 4297680 w 7165571"/>
              <a:gd name="connsiteY57" fmla="*/ 450540 h 1946680"/>
              <a:gd name="connsiteX58" fmla="*/ 4363056 w 7165571"/>
              <a:gd name="connsiteY58" fmla="*/ 256750 h 1946680"/>
              <a:gd name="connsiteX59" fmla="*/ 4461639 w 7165571"/>
              <a:gd name="connsiteY59" fmla="*/ 290174 h 1946680"/>
              <a:gd name="connsiteX60" fmla="*/ 4566286 w 7165571"/>
              <a:gd name="connsiteY60" fmla="*/ 299785 h 1946680"/>
              <a:gd name="connsiteX61" fmla="*/ 4657682 w 7165571"/>
              <a:gd name="connsiteY61" fmla="*/ 296408 h 1946680"/>
              <a:gd name="connsiteX62" fmla="*/ 4788131 w 7165571"/>
              <a:gd name="connsiteY62" fmla="*/ 242722 h 1946680"/>
              <a:gd name="connsiteX63" fmla="*/ 4854632 w 7165571"/>
              <a:gd name="connsiteY63" fmla="*/ 192846 h 1946680"/>
              <a:gd name="connsiteX64" fmla="*/ 4929447 w 7165571"/>
              <a:gd name="connsiteY64" fmla="*/ 126344 h 1946680"/>
              <a:gd name="connsiteX65" fmla="*/ 5024611 w 7165571"/>
              <a:gd name="connsiteY65" fmla="*/ 31180 h 1946680"/>
              <a:gd name="connsiteX66" fmla="*/ 5137265 w 7165571"/>
              <a:gd name="connsiteY66" fmla="*/ 1653 h 1946680"/>
              <a:gd name="connsiteX67" fmla="*/ 5228705 w 7165571"/>
              <a:gd name="connsiteY67" fmla="*/ 9966 h 1946680"/>
              <a:gd name="connsiteX68" fmla="*/ 5336771 w 7165571"/>
              <a:gd name="connsiteY68" fmla="*/ 109718 h 1946680"/>
              <a:gd name="connsiteX69" fmla="*/ 5370021 w 7165571"/>
              <a:gd name="connsiteY69" fmla="*/ 151282 h 1946680"/>
              <a:gd name="connsiteX70" fmla="*/ 5419898 w 7165571"/>
              <a:gd name="connsiteY70" fmla="*/ 267660 h 1946680"/>
              <a:gd name="connsiteX71" fmla="*/ 5469774 w 7165571"/>
              <a:gd name="connsiteY71" fmla="*/ 367413 h 1946680"/>
              <a:gd name="connsiteX72" fmla="*/ 5552901 w 7165571"/>
              <a:gd name="connsiteY72" fmla="*/ 500416 h 1946680"/>
              <a:gd name="connsiteX73" fmla="*/ 5619403 w 7165571"/>
              <a:gd name="connsiteY73" fmla="*/ 633420 h 1946680"/>
              <a:gd name="connsiteX74" fmla="*/ 5677592 w 7165571"/>
              <a:gd name="connsiteY74" fmla="*/ 733173 h 1946680"/>
              <a:gd name="connsiteX75" fmla="*/ 5752407 w 7165571"/>
              <a:gd name="connsiteY75" fmla="*/ 866176 h 1946680"/>
              <a:gd name="connsiteX76" fmla="*/ 5810596 w 7165571"/>
              <a:gd name="connsiteY76" fmla="*/ 974242 h 1946680"/>
              <a:gd name="connsiteX77" fmla="*/ 5843847 w 7165571"/>
              <a:gd name="connsiteY77" fmla="*/ 1090620 h 1946680"/>
              <a:gd name="connsiteX78" fmla="*/ 5893723 w 7165571"/>
              <a:gd name="connsiteY78" fmla="*/ 1206998 h 1946680"/>
              <a:gd name="connsiteX79" fmla="*/ 5951912 w 7165571"/>
              <a:gd name="connsiteY79" fmla="*/ 1306751 h 1946680"/>
              <a:gd name="connsiteX80" fmla="*/ 6059978 w 7165571"/>
              <a:gd name="connsiteY80" fmla="*/ 1448067 h 1946680"/>
              <a:gd name="connsiteX81" fmla="*/ 6168043 w 7165571"/>
              <a:gd name="connsiteY81" fmla="*/ 1572758 h 1946680"/>
              <a:gd name="connsiteX82" fmla="*/ 6276109 w 7165571"/>
              <a:gd name="connsiteY82" fmla="*/ 1730700 h 1946680"/>
              <a:gd name="connsiteX83" fmla="*/ 6367549 w 7165571"/>
              <a:gd name="connsiteY83" fmla="*/ 1855391 h 1946680"/>
              <a:gd name="connsiteX84" fmla="*/ 6572856 w 7165571"/>
              <a:gd name="connsiteY84" fmla="*/ 1856561 h 1946680"/>
              <a:gd name="connsiteX85" fmla="*/ 6941127 w 7165571"/>
              <a:gd name="connsiteY85" fmla="*/ 1880329 h 1946680"/>
              <a:gd name="connsiteX86" fmla="*/ 7165571 w 7165571"/>
              <a:gd name="connsiteY86" fmla="*/ 1913580 h 1946680"/>
              <a:gd name="connsiteX0" fmla="*/ 0 w 7165571"/>
              <a:gd name="connsiteY0" fmla="*/ 1830453 h 1953315"/>
              <a:gd name="connsiteX1" fmla="*/ 74814 w 7165571"/>
              <a:gd name="connsiteY1" fmla="*/ 1797202 h 1953315"/>
              <a:gd name="connsiteX2" fmla="*/ 149629 w 7165571"/>
              <a:gd name="connsiteY2" fmla="*/ 1647573 h 1953315"/>
              <a:gd name="connsiteX3" fmla="*/ 216131 w 7165571"/>
              <a:gd name="connsiteY3" fmla="*/ 1448067 h 1953315"/>
              <a:gd name="connsiteX4" fmla="*/ 290945 w 7165571"/>
              <a:gd name="connsiteY4" fmla="*/ 1265187 h 1953315"/>
              <a:gd name="connsiteX5" fmla="*/ 336102 w 7165571"/>
              <a:gd name="connsiteY5" fmla="*/ 1114260 h 1953315"/>
              <a:gd name="connsiteX6" fmla="*/ 374072 w 7165571"/>
              <a:gd name="connsiteY6" fmla="*/ 982555 h 1953315"/>
              <a:gd name="connsiteX7" fmla="*/ 440574 w 7165571"/>
              <a:gd name="connsiteY7" fmla="*/ 841238 h 1953315"/>
              <a:gd name="connsiteX8" fmla="*/ 473825 w 7165571"/>
              <a:gd name="connsiteY8" fmla="*/ 783049 h 1953315"/>
              <a:gd name="connsiteX9" fmla="*/ 515389 w 7165571"/>
              <a:gd name="connsiteY9" fmla="*/ 691609 h 1953315"/>
              <a:gd name="connsiteX10" fmla="*/ 556952 w 7165571"/>
              <a:gd name="connsiteY10" fmla="*/ 625107 h 1953315"/>
              <a:gd name="connsiteX11" fmla="*/ 640080 w 7165571"/>
              <a:gd name="connsiteY11" fmla="*/ 591856 h 1953315"/>
              <a:gd name="connsiteX12" fmla="*/ 731520 w 7165571"/>
              <a:gd name="connsiteY12" fmla="*/ 517042 h 1953315"/>
              <a:gd name="connsiteX13" fmla="*/ 814647 w 7165571"/>
              <a:gd name="connsiteY13" fmla="*/ 450540 h 1953315"/>
              <a:gd name="connsiteX14" fmla="*/ 897774 w 7165571"/>
              <a:gd name="connsiteY14" fmla="*/ 417289 h 1953315"/>
              <a:gd name="connsiteX15" fmla="*/ 1135033 w 7165571"/>
              <a:gd name="connsiteY15" fmla="*/ 397070 h 1953315"/>
              <a:gd name="connsiteX16" fmla="*/ 1269293 w 7165571"/>
              <a:gd name="connsiteY16" fmla="*/ 480154 h 1953315"/>
              <a:gd name="connsiteX17" fmla="*/ 1335881 w 7165571"/>
              <a:gd name="connsiteY17" fmla="*/ 560900 h 1953315"/>
              <a:gd name="connsiteX18" fmla="*/ 1379912 w 7165571"/>
              <a:gd name="connsiteY18" fmla="*/ 683296 h 1953315"/>
              <a:gd name="connsiteX19" fmla="*/ 1504603 w 7165571"/>
              <a:gd name="connsiteY19" fmla="*/ 799675 h 1953315"/>
              <a:gd name="connsiteX20" fmla="*/ 1554480 w 7165571"/>
              <a:gd name="connsiteY20" fmla="*/ 849551 h 1953315"/>
              <a:gd name="connsiteX21" fmla="*/ 1604356 w 7165571"/>
              <a:gd name="connsiteY21" fmla="*/ 949304 h 1953315"/>
              <a:gd name="connsiteX22" fmla="*/ 1629294 w 7165571"/>
              <a:gd name="connsiteY22" fmla="*/ 1107246 h 1953315"/>
              <a:gd name="connsiteX23" fmla="*/ 1654232 w 7165571"/>
              <a:gd name="connsiteY23" fmla="*/ 1182060 h 1953315"/>
              <a:gd name="connsiteX24" fmla="*/ 1687483 w 7165571"/>
              <a:gd name="connsiteY24" fmla="*/ 1240249 h 1953315"/>
              <a:gd name="connsiteX25" fmla="*/ 1737360 w 7165571"/>
              <a:gd name="connsiteY25" fmla="*/ 1306751 h 1953315"/>
              <a:gd name="connsiteX26" fmla="*/ 1795549 w 7165571"/>
              <a:gd name="connsiteY26" fmla="*/ 1373253 h 1953315"/>
              <a:gd name="connsiteX27" fmla="*/ 1837112 w 7165571"/>
              <a:gd name="connsiteY27" fmla="*/ 1406504 h 1953315"/>
              <a:gd name="connsiteX28" fmla="*/ 1911927 w 7165571"/>
              <a:gd name="connsiteY28" fmla="*/ 1473006 h 1953315"/>
              <a:gd name="connsiteX29" fmla="*/ 1953491 w 7165571"/>
              <a:gd name="connsiteY29" fmla="*/ 1522882 h 1953315"/>
              <a:gd name="connsiteX30" fmla="*/ 1986741 w 7165571"/>
              <a:gd name="connsiteY30" fmla="*/ 1597696 h 1953315"/>
              <a:gd name="connsiteX31" fmla="*/ 2485505 w 7165571"/>
              <a:gd name="connsiteY31" fmla="*/ 1888642 h 1953315"/>
              <a:gd name="connsiteX32" fmla="*/ 2588721 w 7165571"/>
              <a:gd name="connsiteY32" fmla="*/ 1933886 h 1953315"/>
              <a:gd name="connsiteX33" fmla="*/ 2764691 w 7165571"/>
              <a:gd name="connsiteY33" fmla="*/ 1940141 h 1953315"/>
              <a:gd name="connsiteX34" fmla="*/ 3023525 w 7165571"/>
              <a:gd name="connsiteY34" fmla="*/ 1947591 h 1953315"/>
              <a:gd name="connsiteX35" fmla="*/ 3167149 w 7165571"/>
              <a:gd name="connsiteY35" fmla="*/ 1847078 h 1953315"/>
              <a:gd name="connsiteX36" fmla="*/ 3300152 w 7165571"/>
              <a:gd name="connsiteY36" fmla="*/ 1813827 h 1953315"/>
              <a:gd name="connsiteX37" fmla="*/ 3333403 w 7165571"/>
              <a:gd name="connsiteY37" fmla="*/ 1780576 h 1953315"/>
              <a:gd name="connsiteX38" fmla="*/ 3366654 w 7165571"/>
              <a:gd name="connsiteY38" fmla="*/ 1697449 h 1953315"/>
              <a:gd name="connsiteX39" fmla="*/ 3416531 w 7165571"/>
              <a:gd name="connsiteY39" fmla="*/ 1664198 h 1953315"/>
              <a:gd name="connsiteX40" fmla="*/ 3483032 w 7165571"/>
              <a:gd name="connsiteY40" fmla="*/ 1614322 h 1953315"/>
              <a:gd name="connsiteX41" fmla="*/ 3566160 w 7165571"/>
              <a:gd name="connsiteY41" fmla="*/ 1564446 h 1953315"/>
              <a:gd name="connsiteX42" fmla="*/ 3674225 w 7165571"/>
              <a:gd name="connsiteY42" fmla="*/ 1506256 h 1953315"/>
              <a:gd name="connsiteX43" fmla="*/ 3732414 w 7165571"/>
              <a:gd name="connsiteY43" fmla="*/ 1473006 h 1953315"/>
              <a:gd name="connsiteX44" fmla="*/ 3823854 w 7165571"/>
              <a:gd name="connsiteY44" fmla="*/ 1414816 h 1953315"/>
              <a:gd name="connsiteX45" fmla="*/ 3882043 w 7165571"/>
              <a:gd name="connsiteY45" fmla="*/ 1331689 h 1953315"/>
              <a:gd name="connsiteX46" fmla="*/ 3923607 w 7165571"/>
              <a:gd name="connsiteY46" fmla="*/ 1223624 h 1953315"/>
              <a:gd name="connsiteX47" fmla="*/ 3940232 w 7165571"/>
              <a:gd name="connsiteY47" fmla="*/ 1148809 h 1953315"/>
              <a:gd name="connsiteX48" fmla="*/ 3965171 w 7165571"/>
              <a:gd name="connsiteY48" fmla="*/ 1090620 h 1953315"/>
              <a:gd name="connsiteX49" fmla="*/ 4015047 w 7165571"/>
              <a:gd name="connsiteY49" fmla="*/ 1032431 h 1953315"/>
              <a:gd name="connsiteX50" fmla="*/ 4064923 w 7165571"/>
              <a:gd name="connsiteY50" fmla="*/ 965929 h 1953315"/>
              <a:gd name="connsiteX51" fmla="*/ 4098174 w 7165571"/>
              <a:gd name="connsiteY51" fmla="*/ 891115 h 1953315"/>
              <a:gd name="connsiteX52" fmla="*/ 4114800 w 7165571"/>
              <a:gd name="connsiteY52" fmla="*/ 774736 h 1953315"/>
              <a:gd name="connsiteX53" fmla="*/ 4139738 w 7165571"/>
              <a:gd name="connsiteY53" fmla="*/ 699922 h 1953315"/>
              <a:gd name="connsiteX54" fmla="*/ 4189614 w 7165571"/>
              <a:gd name="connsiteY54" fmla="*/ 625107 h 1953315"/>
              <a:gd name="connsiteX55" fmla="*/ 4231178 w 7165571"/>
              <a:gd name="connsiteY55" fmla="*/ 600169 h 1953315"/>
              <a:gd name="connsiteX56" fmla="*/ 4272741 w 7165571"/>
              <a:gd name="connsiteY56" fmla="*/ 500416 h 1953315"/>
              <a:gd name="connsiteX57" fmla="*/ 4297680 w 7165571"/>
              <a:gd name="connsiteY57" fmla="*/ 450540 h 1953315"/>
              <a:gd name="connsiteX58" fmla="*/ 4363056 w 7165571"/>
              <a:gd name="connsiteY58" fmla="*/ 256750 h 1953315"/>
              <a:gd name="connsiteX59" fmla="*/ 4461639 w 7165571"/>
              <a:gd name="connsiteY59" fmla="*/ 290174 h 1953315"/>
              <a:gd name="connsiteX60" fmla="*/ 4566286 w 7165571"/>
              <a:gd name="connsiteY60" fmla="*/ 299785 h 1953315"/>
              <a:gd name="connsiteX61" fmla="*/ 4657682 w 7165571"/>
              <a:gd name="connsiteY61" fmla="*/ 296408 h 1953315"/>
              <a:gd name="connsiteX62" fmla="*/ 4788131 w 7165571"/>
              <a:gd name="connsiteY62" fmla="*/ 242722 h 1953315"/>
              <a:gd name="connsiteX63" fmla="*/ 4854632 w 7165571"/>
              <a:gd name="connsiteY63" fmla="*/ 192846 h 1953315"/>
              <a:gd name="connsiteX64" fmla="*/ 4929447 w 7165571"/>
              <a:gd name="connsiteY64" fmla="*/ 126344 h 1953315"/>
              <a:gd name="connsiteX65" fmla="*/ 5024611 w 7165571"/>
              <a:gd name="connsiteY65" fmla="*/ 31180 h 1953315"/>
              <a:gd name="connsiteX66" fmla="*/ 5137265 w 7165571"/>
              <a:gd name="connsiteY66" fmla="*/ 1653 h 1953315"/>
              <a:gd name="connsiteX67" fmla="*/ 5228705 w 7165571"/>
              <a:gd name="connsiteY67" fmla="*/ 9966 h 1953315"/>
              <a:gd name="connsiteX68" fmla="*/ 5336771 w 7165571"/>
              <a:gd name="connsiteY68" fmla="*/ 109718 h 1953315"/>
              <a:gd name="connsiteX69" fmla="*/ 5370021 w 7165571"/>
              <a:gd name="connsiteY69" fmla="*/ 151282 h 1953315"/>
              <a:gd name="connsiteX70" fmla="*/ 5419898 w 7165571"/>
              <a:gd name="connsiteY70" fmla="*/ 267660 h 1953315"/>
              <a:gd name="connsiteX71" fmla="*/ 5469774 w 7165571"/>
              <a:gd name="connsiteY71" fmla="*/ 367413 h 1953315"/>
              <a:gd name="connsiteX72" fmla="*/ 5552901 w 7165571"/>
              <a:gd name="connsiteY72" fmla="*/ 500416 h 1953315"/>
              <a:gd name="connsiteX73" fmla="*/ 5619403 w 7165571"/>
              <a:gd name="connsiteY73" fmla="*/ 633420 h 1953315"/>
              <a:gd name="connsiteX74" fmla="*/ 5677592 w 7165571"/>
              <a:gd name="connsiteY74" fmla="*/ 733173 h 1953315"/>
              <a:gd name="connsiteX75" fmla="*/ 5752407 w 7165571"/>
              <a:gd name="connsiteY75" fmla="*/ 866176 h 1953315"/>
              <a:gd name="connsiteX76" fmla="*/ 5810596 w 7165571"/>
              <a:gd name="connsiteY76" fmla="*/ 974242 h 1953315"/>
              <a:gd name="connsiteX77" fmla="*/ 5843847 w 7165571"/>
              <a:gd name="connsiteY77" fmla="*/ 1090620 h 1953315"/>
              <a:gd name="connsiteX78" fmla="*/ 5893723 w 7165571"/>
              <a:gd name="connsiteY78" fmla="*/ 1206998 h 1953315"/>
              <a:gd name="connsiteX79" fmla="*/ 5951912 w 7165571"/>
              <a:gd name="connsiteY79" fmla="*/ 1306751 h 1953315"/>
              <a:gd name="connsiteX80" fmla="*/ 6059978 w 7165571"/>
              <a:gd name="connsiteY80" fmla="*/ 1448067 h 1953315"/>
              <a:gd name="connsiteX81" fmla="*/ 6168043 w 7165571"/>
              <a:gd name="connsiteY81" fmla="*/ 1572758 h 1953315"/>
              <a:gd name="connsiteX82" fmla="*/ 6276109 w 7165571"/>
              <a:gd name="connsiteY82" fmla="*/ 1730700 h 1953315"/>
              <a:gd name="connsiteX83" fmla="*/ 6367549 w 7165571"/>
              <a:gd name="connsiteY83" fmla="*/ 1855391 h 1953315"/>
              <a:gd name="connsiteX84" fmla="*/ 6572856 w 7165571"/>
              <a:gd name="connsiteY84" fmla="*/ 1856561 h 1953315"/>
              <a:gd name="connsiteX85" fmla="*/ 6941127 w 7165571"/>
              <a:gd name="connsiteY85" fmla="*/ 1880329 h 1953315"/>
              <a:gd name="connsiteX86" fmla="*/ 7165571 w 7165571"/>
              <a:gd name="connsiteY86" fmla="*/ 1913580 h 195331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300152 w 7165571"/>
              <a:gd name="connsiteY36" fmla="*/ 1813827 h 1948995"/>
              <a:gd name="connsiteX37" fmla="*/ 3333403 w 7165571"/>
              <a:gd name="connsiteY37" fmla="*/ 1780576 h 1948995"/>
              <a:gd name="connsiteX38" fmla="*/ 3366654 w 7165571"/>
              <a:gd name="connsiteY38" fmla="*/ 1697449 h 1948995"/>
              <a:gd name="connsiteX39" fmla="*/ 3416531 w 7165571"/>
              <a:gd name="connsiteY39" fmla="*/ 1664198 h 1948995"/>
              <a:gd name="connsiteX40" fmla="*/ 3483032 w 7165571"/>
              <a:gd name="connsiteY40" fmla="*/ 1614322 h 1948995"/>
              <a:gd name="connsiteX41" fmla="*/ 3566160 w 7165571"/>
              <a:gd name="connsiteY41" fmla="*/ 1564446 h 1948995"/>
              <a:gd name="connsiteX42" fmla="*/ 3674225 w 7165571"/>
              <a:gd name="connsiteY42" fmla="*/ 1506256 h 1948995"/>
              <a:gd name="connsiteX43" fmla="*/ 3732414 w 7165571"/>
              <a:gd name="connsiteY43" fmla="*/ 1473006 h 1948995"/>
              <a:gd name="connsiteX44" fmla="*/ 3823854 w 7165571"/>
              <a:gd name="connsiteY44" fmla="*/ 1414816 h 1948995"/>
              <a:gd name="connsiteX45" fmla="*/ 3882043 w 7165571"/>
              <a:gd name="connsiteY45" fmla="*/ 1331689 h 1948995"/>
              <a:gd name="connsiteX46" fmla="*/ 3923607 w 7165571"/>
              <a:gd name="connsiteY46" fmla="*/ 1223624 h 1948995"/>
              <a:gd name="connsiteX47" fmla="*/ 3940232 w 7165571"/>
              <a:gd name="connsiteY47" fmla="*/ 1148809 h 1948995"/>
              <a:gd name="connsiteX48" fmla="*/ 3965171 w 7165571"/>
              <a:gd name="connsiteY48" fmla="*/ 1090620 h 1948995"/>
              <a:gd name="connsiteX49" fmla="*/ 4015047 w 7165571"/>
              <a:gd name="connsiteY49" fmla="*/ 1032431 h 1948995"/>
              <a:gd name="connsiteX50" fmla="*/ 4064923 w 7165571"/>
              <a:gd name="connsiteY50" fmla="*/ 965929 h 1948995"/>
              <a:gd name="connsiteX51" fmla="*/ 4098174 w 7165571"/>
              <a:gd name="connsiteY51" fmla="*/ 891115 h 1948995"/>
              <a:gd name="connsiteX52" fmla="*/ 4114800 w 7165571"/>
              <a:gd name="connsiteY52" fmla="*/ 774736 h 1948995"/>
              <a:gd name="connsiteX53" fmla="*/ 4139738 w 7165571"/>
              <a:gd name="connsiteY53" fmla="*/ 699922 h 1948995"/>
              <a:gd name="connsiteX54" fmla="*/ 4189614 w 7165571"/>
              <a:gd name="connsiteY54" fmla="*/ 625107 h 1948995"/>
              <a:gd name="connsiteX55" fmla="*/ 4231178 w 7165571"/>
              <a:gd name="connsiteY55" fmla="*/ 600169 h 1948995"/>
              <a:gd name="connsiteX56" fmla="*/ 4272741 w 7165571"/>
              <a:gd name="connsiteY56" fmla="*/ 500416 h 1948995"/>
              <a:gd name="connsiteX57" fmla="*/ 4297680 w 7165571"/>
              <a:gd name="connsiteY57" fmla="*/ 450540 h 1948995"/>
              <a:gd name="connsiteX58" fmla="*/ 4363056 w 7165571"/>
              <a:gd name="connsiteY58" fmla="*/ 256750 h 1948995"/>
              <a:gd name="connsiteX59" fmla="*/ 4461639 w 7165571"/>
              <a:gd name="connsiteY59" fmla="*/ 290174 h 1948995"/>
              <a:gd name="connsiteX60" fmla="*/ 4566286 w 7165571"/>
              <a:gd name="connsiteY60" fmla="*/ 299785 h 1948995"/>
              <a:gd name="connsiteX61" fmla="*/ 4657682 w 7165571"/>
              <a:gd name="connsiteY61" fmla="*/ 296408 h 1948995"/>
              <a:gd name="connsiteX62" fmla="*/ 4788131 w 7165571"/>
              <a:gd name="connsiteY62" fmla="*/ 242722 h 1948995"/>
              <a:gd name="connsiteX63" fmla="*/ 4854632 w 7165571"/>
              <a:gd name="connsiteY63" fmla="*/ 192846 h 1948995"/>
              <a:gd name="connsiteX64" fmla="*/ 4929447 w 7165571"/>
              <a:gd name="connsiteY64" fmla="*/ 126344 h 1948995"/>
              <a:gd name="connsiteX65" fmla="*/ 5024611 w 7165571"/>
              <a:gd name="connsiteY65" fmla="*/ 31180 h 1948995"/>
              <a:gd name="connsiteX66" fmla="*/ 5137265 w 7165571"/>
              <a:gd name="connsiteY66" fmla="*/ 1653 h 1948995"/>
              <a:gd name="connsiteX67" fmla="*/ 5228705 w 7165571"/>
              <a:gd name="connsiteY67" fmla="*/ 9966 h 1948995"/>
              <a:gd name="connsiteX68" fmla="*/ 5336771 w 7165571"/>
              <a:gd name="connsiteY68" fmla="*/ 109718 h 1948995"/>
              <a:gd name="connsiteX69" fmla="*/ 5370021 w 7165571"/>
              <a:gd name="connsiteY69" fmla="*/ 151282 h 1948995"/>
              <a:gd name="connsiteX70" fmla="*/ 5419898 w 7165571"/>
              <a:gd name="connsiteY70" fmla="*/ 267660 h 1948995"/>
              <a:gd name="connsiteX71" fmla="*/ 5469774 w 7165571"/>
              <a:gd name="connsiteY71" fmla="*/ 367413 h 1948995"/>
              <a:gd name="connsiteX72" fmla="*/ 5552901 w 7165571"/>
              <a:gd name="connsiteY72" fmla="*/ 500416 h 1948995"/>
              <a:gd name="connsiteX73" fmla="*/ 5619403 w 7165571"/>
              <a:gd name="connsiteY73" fmla="*/ 633420 h 1948995"/>
              <a:gd name="connsiteX74" fmla="*/ 5677592 w 7165571"/>
              <a:gd name="connsiteY74" fmla="*/ 733173 h 1948995"/>
              <a:gd name="connsiteX75" fmla="*/ 5752407 w 7165571"/>
              <a:gd name="connsiteY75" fmla="*/ 866176 h 1948995"/>
              <a:gd name="connsiteX76" fmla="*/ 5810596 w 7165571"/>
              <a:gd name="connsiteY76" fmla="*/ 974242 h 1948995"/>
              <a:gd name="connsiteX77" fmla="*/ 5843847 w 7165571"/>
              <a:gd name="connsiteY77" fmla="*/ 1090620 h 1948995"/>
              <a:gd name="connsiteX78" fmla="*/ 5893723 w 7165571"/>
              <a:gd name="connsiteY78" fmla="*/ 1206998 h 1948995"/>
              <a:gd name="connsiteX79" fmla="*/ 5951912 w 7165571"/>
              <a:gd name="connsiteY79" fmla="*/ 1306751 h 1948995"/>
              <a:gd name="connsiteX80" fmla="*/ 6059978 w 7165571"/>
              <a:gd name="connsiteY80" fmla="*/ 1448067 h 1948995"/>
              <a:gd name="connsiteX81" fmla="*/ 6168043 w 7165571"/>
              <a:gd name="connsiteY81" fmla="*/ 1572758 h 1948995"/>
              <a:gd name="connsiteX82" fmla="*/ 6276109 w 7165571"/>
              <a:gd name="connsiteY82" fmla="*/ 1730700 h 1948995"/>
              <a:gd name="connsiteX83" fmla="*/ 6367549 w 7165571"/>
              <a:gd name="connsiteY83" fmla="*/ 1855391 h 1948995"/>
              <a:gd name="connsiteX84" fmla="*/ 6572856 w 7165571"/>
              <a:gd name="connsiteY84" fmla="*/ 1856561 h 1948995"/>
              <a:gd name="connsiteX85" fmla="*/ 6941127 w 7165571"/>
              <a:gd name="connsiteY85" fmla="*/ 1880329 h 1948995"/>
              <a:gd name="connsiteX86" fmla="*/ 7165571 w 7165571"/>
              <a:gd name="connsiteY86" fmla="*/ 1913580 h 194899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333403 w 7165571"/>
              <a:gd name="connsiteY36" fmla="*/ 1780576 h 1948995"/>
              <a:gd name="connsiteX37" fmla="*/ 3366654 w 7165571"/>
              <a:gd name="connsiteY37" fmla="*/ 1697449 h 1948995"/>
              <a:gd name="connsiteX38" fmla="*/ 3416531 w 7165571"/>
              <a:gd name="connsiteY38" fmla="*/ 1664198 h 1948995"/>
              <a:gd name="connsiteX39" fmla="*/ 3483032 w 7165571"/>
              <a:gd name="connsiteY39" fmla="*/ 1614322 h 1948995"/>
              <a:gd name="connsiteX40" fmla="*/ 3566160 w 7165571"/>
              <a:gd name="connsiteY40" fmla="*/ 1564446 h 1948995"/>
              <a:gd name="connsiteX41" fmla="*/ 3674225 w 7165571"/>
              <a:gd name="connsiteY41" fmla="*/ 1506256 h 1948995"/>
              <a:gd name="connsiteX42" fmla="*/ 3732414 w 7165571"/>
              <a:gd name="connsiteY42" fmla="*/ 1473006 h 1948995"/>
              <a:gd name="connsiteX43" fmla="*/ 3823854 w 7165571"/>
              <a:gd name="connsiteY43" fmla="*/ 1414816 h 1948995"/>
              <a:gd name="connsiteX44" fmla="*/ 3882043 w 7165571"/>
              <a:gd name="connsiteY44" fmla="*/ 1331689 h 1948995"/>
              <a:gd name="connsiteX45" fmla="*/ 3923607 w 7165571"/>
              <a:gd name="connsiteY45" fmla="*/ 1223624 h 1948995"/>
              <a:gd name="connsiteX46" fmla="*/ 3940232 w 7165571"/>
              <a:gd name="connsiteY46" fmla="*/ 1148809 h 1948995"/>
              <a:gd name="connsiteX47" fmla="*/ 3965171 w 7165571"/>
              <a:gd name="connsiteY47" fmla="*/ 1090620 h 1948995"/>
              <a:gd name="connsiteX48" fmla="*/ 4015047 w 7165571"/>
              <a:gd name="connsiteY48" fmla="*/ 1032431 h 1948995"/>
              <a:gd name="connsiteX49" fmla="*/ 4064923 w 7165571"/>
              <a:gd name="connsiteY49" fmla="*/ 965929 h 1948995"/>
              <a:gd name="connsiteX50" fmla="*/ 4098174 w 7165571"/>
              <a:gd name="connsiteY50" fmla="*/ 891115 h 1948995"/>
              <a:gd name="connsiteX51" fmla="*/ 4114800 w 7165571"/>
              <a:gd name="connsiteY51" fmla="*/ 774736 h 1948995"/>
              <a:gd name="connsiteX52" fmla="*/ 4139738 w 7165571"/>
              <a:gd name="connsiteY52" fmla="*/ 699922 h 1948995"/>
              <a:gd name="connsiteX53" fmla="*/ 4189614 w 7165571"/>
              <a:gd name="connsiteY53" fmla="*/ 625107 h 1948995"/>
              <a:gd name="connsiteX54" fmla="*/ 4231178 w 7165571"/>
              <a:gd name="connsiteY54" fmla="*/ 600169 h 1948995"/>
              <a:gd name="connsiteX55" fmla="*/ 4272741 w 7165571"/>
              <a:gd name="connsiteY55" fmla="*/ 500416 h 1948995"/>
              <a:gd name="connsiteX56" fmla="*/ 4297680 w 7165571"/>
              <a:gd name="connsiteY56" fmla="*/ 450540 h 1948995"/>
              <a:gd name="connsiteX57" fmla="*/ 4363056 w 7165571"/>
              <a:gd name="connsiteY57" fmla="*/ 256750 h 1948995"/>
              <a:gd name="connsiteX58" fmla="*/ 4461639 w 7165571"/>
              <a:gd name="connsiteY58" fmla="*/ 290174 h 1948995"/>
              <a:gd name="connsiteX59" fmla="*/ 4566286 w 7165571"/>
              <a:gd name="connsiteY59" fmla="*/ 299785 h 1948995"/>
              <a:gd name="connsiteX60" fmla="*/ 4657682 w 7165571"/>
              <a:gd name="connsiteY60" fmla="*/ 296408 h 1948995"/>
              <a:gd name="connsiteX61" fmla="*/ 4788131 w 7165571"/>
              <a:gd name="connsiteY61" fmla="*/ 242722 h 1948995"/>
              <a:gd name="connsiteX62" fmla="*/ 4854632 w 7165571"/>
              <a:gd name="connsiteY62" fmla="*/ 192846 h 1948995"/>
              <a:gd name="connsiteX63" fmla="*/ 4929447 w 7165571"/>
              <a:gd name="connsiteY63" fmla="*/ 126344 h 1948995"/>
              <a:gd name="connsiteX64" fmla="*/ 5024611 w 7165571"/>
              <a:gd name="connsiteY64" fmla="*/ 31180 h 1948995"/>
              <a:gd name="connsiteX65" fmla="*/ 5137265 w 7165571"/>
              <a:gd name="connsiteY65" fmla="*/ 1653 h 1948995"/>
              <a:gd name="connsiteX66" fmla="*/ 5228705 w 7165571"/>
              <a:gd name="connsiteY66" fmla="*/ 9966 h 1948995"/>
              <a:gd name="connsiteX67" fmla="*/ 5336771 w 7165571"/>
              <a:gd name="connsiteY67" fmla="*/ 109718 h 1948995"/>
              <a:gd name="connsiteX68" fmla="*/ 5370021 w 7165571"/>
              <a:gd name="connsiteY68" fmla="*/ 151282 h 1948995"/>
              <a:gd name="connsiteX69" fmla="*/ 5419898 w 7165571"/>
              <a:gd name="connsiteY69" fmla="*/ 267660 h 1948995"/>
              <a:gd name="connsiteX70" fmla="*/ 5469774 w 7165571"/>
              <a:gd name="connsiteY70" fmla="*/ 367413 h 1948995"/>
              <a:gd name="connsiteX71" fmla="*/ 5552901 w 7165571"/>
              <a:gd name="connsiteY71" fmla="*/ 500416 h 1948995"/>
              <a:gd name="connsiteX72" fmla="*/ 5619403 w 7165571"/>
              <a:gd name="connsiteY72" fmla="*/ 633420 h 1948995"/>
              <a:gd name="connsiteX73" fmla="*/ 5677592 w 7165571"/>
              <a:gd name="connsiteY73" fmla="*/ 733173 h 1948995"/>
              <a:gd name="connsiteX74" fmla="*/ 5752407 w 7165571"/>
              <a:gd name="connsiteY74" fmla="*/ 866176 h 1948995"/>
              <a:gd name="connsiteX75" fmla="*/ 5810596 w 7165571"/>
              <a:gd name="connsiteY75" fmla="*/ 974242 h 1948995"/>
              <a:gd name="connsiteX76" fmla="*/ 5843847 w 7165571"/>
              <a:gd name="connsiteY76" fmla="*/ 1090620 h 1948995"/>
              <a:gd name="connsiteX77" fmla="*/ 5893723 w 7165571"/>
              <a:gd name="connsiteY77" fmla="*/ 1206998 h 1948995"/>
              <a:gd name="connsiteX78" fmla="*/ 5951912 w 7165571"/>
              <a:gd name="connsiteY78" fmla="*/ 1306751 h 1948995"/>
              <a:gd name="connsiteX79" fmla="*/ 6059978 w 7165571"/>
              <a:gd name="connsiteY79" fmla="*/ 1448067 h 1948995"/>
              <a:gd name="connsiteX80" fmla="*/ 6168043 w 7165571"/>
              <a:gd name="connsiteY80" fmla="*/ 1572758 h 1948995"/>
              <a:gd name="connsiteX81" fmla="*/ 6276109 w 7165571"/>
              <a:gd name="connsiteY81" fmla="*/ 1730700 h 1948995"/>
              <a:gd name="connsiteX82" fmla="*/ 6367549 w 7165571"/>
              <a:gd name="connsiteY82" fmla="*/ 1855391 h 1948995"/>
              <a:gd name="connsiteX83" fmla="*/ 6572856 w 7165571"/>
              <a:gd name="connsiteY83" fmla="*/ 1856561 h 1948995"/>
              <a:gd name="connsiteX84" fmla="*/ 6941127 w 7165571"/>
              <a:gd name="connsiteY84" fmla="*/ 1880329 h 1948995"/>
              <a:gd name="connsiteX85" fmla="*/ 7165571 w 7165571"/>
              <a:gd name="connsiteY85" fmla="*/ 1913580 h 194899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366654 w 7165571"/>
              <a:gd name="connsiteY36" fmla="*/ 1697449 h 1948995"/>
              <a:gd name="connsiteX37" fmla="*/ 3416531 w 7165571"/>
              <a:gd name="connsiteY37" fmla="*/ 1664198 h 1948995"/>
              <a:gd name="connsiteX38" fmla="*/ 3483032 w 7165571"/>
              <a:gd name="connsiteY38" fmla="*/ 1614322 h 1948995"/>
              <a:gd name="connsiteX39" fmla="*/ 3566160 w 7165571"/>
              <a:gd name="connsiteY39" fmla="*/ 1564446 h 1948995"/>
              <a:gd name="connsiteX40" fmla="*/ 3674225 w 7165571"/>
              <a:gd name="connsiteY40" fmla="*/ 1506256 h 1948995"/>
              <a:gd name="connsiteX41" fmla="*/ 3732414 w 7165571"/>
              <a:gd name="connsiteY41" fmla="*/ 1473006 h 1948995"/>
              <a:gd name="connsiteX42" fmla="*/ 3823854 w 7165571"/>
              <a:gd name="connsiteY42" fmla="*/ 1414816 h 1948995"/>
              <a:gd name="connsiteX43" fmla="*/ 3882043 w 7165571"/>
              <a:gd name="connsiteY43" fmla="*/ 1331689 h 1948995"/>
              <a:gd name="connsiteX44" fmla="*/ 3923607 w 7165571"/>
              <a:gd name="connsiteY44" fmla="*/ 1223624 h 1948995"/>
              <a:gd name="connsiteX45" fmla="*/ 3940232 w 7165571"/>
              <a:gd name="connsiteY45" fmla="*/ 1148809 h 1948995"/>
              <a:gd name="connsiteX46" fmla="*/ 3965171 w 7165571"/>
              <a:gd name="connsiteY46" fmla="*/ 1090620 h 1948995"/>
              <a:gd name="connsiteX47" fmla="*/ 4015047 w 7165571"/>
              <a:gd name="connsiteY47" fmla="*/ 1032431 h 1948995"/>
              <a:gd name="connsiteX48" fmla="*/ 4064923 w 7165571"/>
              <a:gd name="connsiteY48" fmla="*/ 965929 h 1948995"/>
              <a:gd name="connsiteX49" fmla="*/ 4098174 w 7165571"/>
              <a:gd name="connsiteY49" fmla="*/ 891115 h 1948995"/>
              <a:gd name="connsiteX50" fmla="*/ 4114800 w 7165571"/>
              <a:gd name="connsiteY50" fmla="*/ 774736 h 1948995"/>
              <a:gd name="connsiteX51" fmla="*/ 4139738 w 7165571"/>
              <a:gd name="connsiteY51" fmla="*/ 699922 h 1948995"/>
              <a:gd name="connsiteX52" fmla="*/ 4189614 w 7165571"/>
              <a:gd name="connsiteY52" fmla="*/ 625107 h 1948995"/>
              <a:gd name="connsiteX53" fmla="*/ 4231178 w 7165571"/>
              <a:gd name="connsiteY53" fmla="*/ 600169 h 1948995"/>
              <a:gd name="connsiteX54" fmla="*/ 4272741 w 7165571"/>
              <a:gd name="connsiteY54" fmla="*/ 500416 h 1948995"/>
              <a:gd name="connsiteX55" fmla="*/ 4297680 w 7165571"/>
              <a:gd name="connsiteY55" fmla="*/ 450540 h 1948995"/>
              <a:gd name="connsiteX56" fmla="*/ 4363056 w 7165571"/>
              <a:gd name="connsiteY56" fmla="*/ 256750 h 1948995"/>
              <a:gd name="connsiteX57" fmla="*/ 4461639 w 7165571"/>
              <a:gd name="connsiteY57" fmla="*/ 290174 h 1948995"/>
              <a:gd name="connsiteX58" fmla="*/ 4566286 w 7165571"/>
              <a:gd name="connsiteY58" fmla="*/ 299785 h 1948995"/>
              <a:gd name="connsiteX59" fmla="*/ 4657682 w 7165571"/>
              <a:gd name="connsiteY59" fmla="*/ 296408 h 1948995"/>
              <a:gd name="connsiteX60" fmla="*/ 4788131 w 7165571"/>
              <a:gd name="connsiteY60" fmla="*/ 242722 h 1948995"/>
              <a:gd name="connsiteX61" fmla="*/ 4854632 w 7165571"/>
              <a:gd name="connsiteY61" fmla="*/ 192846 h 1948995"/>
              <a:gd name="connsiteX62" fmla="*/ 4929447 w 7165571"/>
              <a:gd name="connsiteY62" fmla="*/ 126344 h 1948995"/>
              <a:gd name="connsiteX63" fmla="*/ 5024611 w 7165571"/>
              <a:gd name="connsiteY63" fmla="*/ 31180 h 1948995"/>
              <a:gd name="connsiteX64" fmla="*/ 5137265 w 7165571"/>
              <a:gd name="connsiteY64" fmla="*/ 1653 h 1948995"/>
              <a:gd name="connsiteX65" fmla="*/ 5228705 w 7165571"/>
              <a:gd name="connsiteY65" fmla="*/ 9966 h 1948995"/>
              <a:gd name="connsiteX66" fmla="*/ 5336771 w 7165571"/>
              <a:gd name="connsiteY66" fmla="*/ 109718 h 1948995"/>
              <a:gd name="connsiteX67" fmla="*/ 5370021 w 7165571"/>
              <a:gd name="connsiteY67" fmla="*/ 151282 h 1948995"/>
              <a:gd name="connsiteX68" fmla="*/ 5419898 w 7165571"/>
              <a:gd name="connsiteY68" fmla="*/ 267660 h 1948995"/>
              <a:gd name="connsiteX69" fmla="*/ 5469774 w 7165571"/>
              <a:gd name="connsiteY69" fmla="*/ 367413 h 1948995"/>
              <a:gd name="connsiteX70" fmla="*/ 5552901 w 7165571"/>
              <a:gd name="connsiteY70" fmla="*/ 500416 h 1948995"/>
              <a:gd name="connsiteX71" fmla="*/ 5619403 w 7165571"/>
              <a:gd name="connsiteY71" fmla="*/ 633420 h 1948995"/>
              <a:gd name="connsiteX72" fmla="*/ 5677592 w 7165571"/>
              <a:gd name="connsiteY72" fmla="*/ 733173 h 1948995"/>
              <a:gd name="connsiteX73" fmla="*/ 5752407 w 7165571"/>
              <a:gd name="connsiteY73" fmla="*/ 866176 h 1948995"/>
              <a:gd name="connsiteX74" fmla="*/ 5810596 w 7165571"/>
              <a:gd name="connsiteY74" fmla="*/ 974242 h 1948995"/>
              <a:gd name="connsiteX75" fmla="*/ 5843847 w 7165571"/>
              <a:gd name="connsiteY75" fmla="*/ 1090620 h 1948995"/>
              <a:gd name="connsiteX76" fmla="*/ 5893723 w 7165571"/>
              <a:gd name="connsiteY76" fmla="*/ 1206998 h 1948995"/>
              <a:gd name="connsiteX77" fmla="*/ 5951912 w 7165571"/>
              <a:gd name="connsiteY77" fmla="*/ 1306751 h 1948995"/>
              <a:gd name="connsiteX78" fmla="*/ 6059978 w 7165571"/>
              <a:gd name="connsiteY78" fmla="*/ 1448067 h 1948995"/>
              <a:gd name="connsiteX79" fmla="*/ 6168043 w 7165571"/>
              <a:gd name="connsiteY79" fmla="*/ 1572758 h 1948995"/>
              <a:gd name="connsiteX80" fmla="*/ 6276109 w 7165571"/>
              <a:gd name="connsiteY80" fmla="*/ 1730700 h 1948995"/>
              <a:gd name="connsiteX81" fmla="*/ 6367549 w 7165571"/>
              <a:gd name="connsiteY81" fmla="*/ 1855391 h 1948995"/>
              <a:gd name="connsiteX82" fmla="*/ 6572856 w 7165571"/>
              <a:gd name="connsiteY82" fmla="*/ 1856561 h 1948995"/>
              <a:gd name="connsiteX83" fmla="*/ 6941127 w 7165571"/>
              <a:gd name="connsiteY83" fmla="*/ 1880329 h 1948995"/>
              <a:gd name="connsiteX84" fmla="*/ 7165571 w 7165571"/>
              <a:gd name="connsiteY84" fmla="*/ 1913580 h 194899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491548 w 7165571"/>
              <a:gd name="connsiteY36" fmla="*/ 1804501 h 1948995"/>
              <a:gd name="connsiteX37" fmla="*/ 3416531 w 7165571"/>
              <a:gd name="connsiteY37" fmla="*/ 1664198 h 1948995"/>
              <a:gd name="connsiteX38" fmla="*/ 3483032 w 7165571"/>
              <a:gd name="connsiteY38" fmla="*/ 1614322 h 1948995"/>
              <a:gd name="connsiteX39" fmla="*/ 3566160 w 7165571"/>
              <a:gd name="connsiteY39" fmla="*/ 1564446 h 1948995"/>
              <a:gd name="connsiteX40" fmla="*/ 3674225 w 7165571"/>
              <a:gd name="connsiteY40" fmla="*/ 1506256 h 1948995"/>
              <a:gd name="connsiteX41" fmla="*/ 3732414 w 7165571"/>
              <a:gd name="connsiteY41" fmla="*/ 1473006 h 1948995"/>
              <a:gd name="connsiteX42" fmla="*/ 3823854 w 7165571"/>
              <a:gd name="connsiteY42" fmla="*/ 1414816 h 1948995"/>
              <a:gd name="connsiteX43" fmla="*/ 3882043 w 7165571"/>
              <a:gd name="connsiteY43" fmla="*/ 1331689 h 1948995"/>
              <a:gd name="connsiteX44" fmla="*/ 3923607 w 7165571"/>
              <a:gd name="connsiteY44" fmla="*/ 1223624 h 1948995"/>
              <a:gd name="connsiteX45" fmla="*/ 3940232 w 7165571"/>
              <a:gd name="connsiteY45" fmla="*/ 1148809 h 1948995"/>
              <a:gd name="connsiteX46" fmla="*/ 3965171 w 7165571"/>
              <a:gd name="connsiteY46" fmla="*/ 1090620 h 1948995"/>
              <a:gd name="connsiteX47" fmla="*/ 4015047 w 7165571"/>
              <a:gd name="connsiteY47" fmla="*/ 1032431 h 1948995"/>
              <a:gd name="connsiteX48" fmla="*/ 4064923 w 7165571"/>
              <a:gd name="connsiteY48" fmla="*/ 965929 h 1948995"/>
              <a:gd name="connsiteX49" fmla="*/ 4098174 w 7165571"/>
              <a:gd name="connsiteY49" fmla="*/ 891115 h 1948995"/>
              <a:gd name="connsiteX50" fmla="*/ 4114800 w 7165571"/>
              <a:gd name="connsiteY50" fmla="*/ 774736 h 1948995"/>
              <a:gd name="connsiteX51" fmla="*/ 4139738 w 7165571"/>
              <a:gd name="connsiteY51" fmla="*/ 699922 h 1948995"/>
              <a:gd name="connsiteX52" fmla="*/ 4189614 w 7165571"/>
              <a:gd name="connsiteY52" fmla="*/ 625107 h 1948995"/>
              <a:gd name="connsiteX53" fmla="*/ 4231178 w 7165571"/>
              <a:gd name="connsiteY53" fmla="*/ 600169 h 1948995"/>
              <a:gd name="connsiteX54" fmla="*/ 4272741 w 7165571"/>
              <a:gd name="connsiteY54" fmla="*/ 500416 h 1948995"/>
              <a:gd name="connsiteX55" fmla="*/ 4297680 w 7165571"/>
              <a:gd name="connsiteY55" fmla="*/ 450540 h 1948995"/>
              <a:gd name="connsiteX56" fmla="*/ 4363056 w 7165571"/>
              <a:gd name="connsiteY56" fmla="*/ 256750 h 1948995"/>
              <a:gd name="connsiteX57" fmla="*/ 4461639 w 7165571"/>
              <a:gd name="connsiteY57" fmla="*/ 290174 h 1948995"/>
              <a:gd name="connsiteX58" fmla="*/ 4566286 w 7165571"/>
              <a:gd name="connsiteY58" fmla="*/ 299785 h 1948995"/>
              <a:gd name="connsiteX59" fmla="*/ 4657682 w 7165571"/>
              <a:gd name="connsiteY59" fmla="*/ 296408 h 1948995"/>
              <a:gd name="connsiteX60" fmla="*/ 4788131 w 7165571"/>
              <a:gd name="connsiteY60" fmla="*/ 242722 h 1948995"/>
              <a:gd name="connsiteX61" fmla="*/ 4854632 w 7165571"/>
              <a:gd name="connsiteY61" fmla="*/ 192846 h 1948995"/>
              <a:gd name="connsiteX62" fmla="*/ 4929447 w 7165571"/>
              <a:gd name="connsiteY62" fmla="*/ 126344 h 1948995"/>
              <a:gd name="connsiteX63" fmla="*/ 5024611 w 7165571"/>
              <a:gd name="connsiteY63" fmla="*/ 31180 h 1948995"/>
              <a:gd name="connsiteX64" fmla="*/ 5137265 w 7165571"/>
              <a:gd name="connsiteY64" fmla="*/ 1653 h 1948995"/>
              <a:gd name="connsiteX65" fmla="*/ 5228705 w 7165571"/>
              <a:gd name="connsiteY65" fmla="*/ 9966 h 1948995"/>
              <a:gd name="connsiteX66" fmla="*/ 5336771 w 7165571"/>
              <a:gd name="connsiteY66" fmla="*/ 109718 h 1948995"/>
              <a:gd name="connsiteX67" fmla="*/ 5370021 w 7165571"/>
              <a:gd name="connsiteY67" fmla="*/ 151282 h 1948995"/>
              <a:gd name="connsiteX68" fmla="*/ 5419898 w 7165571"/>
              <a:gd name="connsiteY68" fmla="*/ 267660 h 1948995"/>
              <a:gd name="connsiteX69" fmla="*/ 5469774 w 7165571"/>
              <a:gd name="connsiteY69" fmla="*/ 367413 h 1948995"/>
              <a:gd name="connsiteX70" fmla="*/ 5552901 w 7165571"/>
              <a:gd name="connsiteY70" fmla="*/ 500416 h 1948995"/>
              <a:gd name="connsiteX71" fmla="*/ 5619403 w 7165571"/>
              <a:gd name="connsiteY71" fmla="*/ 633420 h 1948995"/>
              <a:gd name="connsiteX72" fmla="*/ 5677592 w 7165571"/>
              <a:gd name="connsiteY72" fmla="*/ 733173 h 1948995"/>
              <a:gd name="connsiteX73" fmla="*/ 5752407 w 7165571"/>
              <a:gd name="connsiteY73" fmla="*/ 866176 h 1948995"/>
              <a:gd name="connsiteX74" fmla="*/ 5810596 w 7165571"/>
              <a:gd name="connsiteY74" fmla="*/ 974242 h 1948995"/>
              <a:gd name="connsiteX75" fmla="*/ 5843847 w 7165571"/>
              <a:gd name="connsiteY75" fmla="*/ 1090620 h 1948995"/>
              <a:gd name="connsiteX76" fmla="*/ 5893723 w 7165571"/>
              <a:gd name="connsiteY76" fmla="*/ 1206998 h 1948995"/>
              <a:gd name="connsiteX77" fmla="*/ 5951912 w 7165571"/>
              <a:gd name="connsiteY77" fmla="*/ 1306751 h 1948995"/>
              <a:gd name="connsiteX78" fmla="*/ 6059978 w 7165571"/>
              <a:gd name="connsiteY78" fmla="*/ 1448067 h 1948995"/>
              <a:gd name="connsiteX79" fmla="*/ 6168043 w 7165571"/>
              <a:gd name="connsiteY79" fmla="*/ 1572758 h 1948995"/>
              <a:gd name="connsiteX80" fmla="*/ 6276109 w 7165571"/>
              <a:gd name="connsiteY80" fmla="*/ 1730700 h 1948995"/>
              <a:gd name="connsiteX81" fmla="*/ 6367549 w 7165571"/>
              <a:gd name="connsiteY81" fmla="*/ 1855391 h 1948995"/>
              <a:gd name="connsiteX82" fmla="*/ 6572856 w 7165571"/>
              <a:gd name="connsiteY82" fmla="*/ 1856561 h 1948995"/>
              <a:gd name="connsiteX83" fmla="*/ 6941127 w 7165571"/>
              <a:gd name="connsiteY83" fmla="*/ 1880329 h 1948995"/>
              <a:gd name="connsiteX84" fmla="*/ 7165571 w 7165571"/>
              <a:gd name="connsiteY84" fmla="*/ 1913580 h 1948995"/>
              <a:gd name="connsiteX0" fmla="*/ 0 w 7165571"/>
              <a:gd name="connsiteY0" fmla="*/ 1830453 h 2096290"/>
              <a:gd name="connsiteX1" fmla="*/ 74814 w 7165571"/>
              <a:gd name="connsiteY1" fmla="*/ 1797202 h 2096290"/>
              <a:gd name="connsiteX2" fmla="*/ 149629 w 7165571"/>
              <a:gd name="connsiteY2" fmla="*/ 1647573 h 2096290"/>
              <a:gd name="connsiteX3" fmla="*/ 216131 w 7165571"/>
              <a:gd name="connsiteY3" fmla="*/ 1448067 h 2096290"/>
              <a:gd name="connsiteX4" fmla="*/ 290945 w 7165571"/>
              <a:gd name="connsiteY4" fmla="*/ 1265187 h 2096290"/>
              <a:gd name="connsiteX5" fmla="*/ 336102 w 7165571"/>
              <a:gd name="connsiteY5" fmla="*/ 1114260 h 2096290"/>
              <a:gd name="connsiteX6" fmla="*/ 374072 w 7165571"/>
              <a:gd name="connsiteY6" fmla="*/ 982555 h 2096290"/>
              <a:gd name="connsiteX7" fmla="*/ 440574 w 7165571"/>
              <a:gd name="connsiteY7" fmla="*/ 841238 h 2096290"/>
              <a:gd name="connsiteX8" fmla="*/ 473825 w 7165571"/>
              <a:gd name="connsiteY8" fmla="*/ 783049 h 2096290"/>
              <a:gd name="connsiteX9" fmla="*/ 515389 w 7165571"/>
              <a:gd name="connsiteY9" fmla="*/ 691609 h 2096290"/>
              <a:gd name="connsiteX10" fmla="*/ 556952 w 7165571"/>
              <a:gd name="connsiteY10" fmla="*/ 625107 h 2096290"/>
              <a:gd name="connsiteX11" fmla="*/ 640080 w 7165571"/>
              <a:gd name="connsiteY11" fmla="*/ 591856 h 2096290"/>
              <a:gd name="connsiteX12" fmla="*/ 731520 w 7165571"/>
              <a:gd name="connsiteY12" fmla="*/ 517042 h 2096290"/>
              <a:gd name="connsiteX13" fmla="*/ 814647 w 7165571"/>
              <a:gd name="connsiteY13" fmla="*/ 450540 h 2096290"/>
              <a:gd name="connsiteX14" fmla="*/ 897774 w 7165571"/>
              <a:gd name="connsiteY14" fmla="*/ 417289 h 2096290"/>
              <a:gd name="connsiteX15" fmla="*/ 1135033 w 7165571"/>
              <a:gd name="connsiteY15" fmla="*/ 397070 h 2096290"/>
              <a:gd name="connsiteX16" fmla="*/ 1269293 w 7165571"/>
              <a:gd name="connsiteY16" fmla="*/ 480154 h 2096290"/>
              <a:gd name="connsiteX17" fmla="*/ 1335881 w 7165571"/>
              <a:gd name="connsiteY17" fmla="*/ 560900 h 2096290"/>
              <a:gd name="connsiteX18" fmla="*/ 1379912 w 7165571"/>
              <a:gd name="connsiteY18" fmla="*/ 683296 h 2096290"/>
              <a:gd name="connsiteX19" fmla="*/ 1504603 w 7165571"/>
              <a:gd name="connsiteY19" fmla="*/ 799675 h 2096290"/>
              <a:gd name="connsiteX20" fmla="*/ 1554480 w 7165571"/>
              <a:gd name="connsiteY20" fmla="*/ 849551 h 2096290"/>
              <a:gd name="connsiteX21" fmla="*/ 1604356 w 7165571"/>
              <a:gd name="connsiteY21" fmla="*/ 949304 h 2096290"/>
              <a:gd name="connsiteX22" fmla="*/ 1629294 w 7165571"/>
              <a:gd name="connsiteY22" fmla="*/ 1107246 h 2096290"/>
              <a:gd name="connsiteX23" fmla="*/ 1654232 w 7165571"/>
              <a:gd name="connsiteY23" fmla="*/ 1182060 h 2096290"/>
              <a:gd name="connsiteX24" fmla="*/ 1687483 w 7165571"/>
              <a:gd name="connsiteY24" fmla="*/ 1240249 h 2096290"/>
              <a:gd name="connsiteX25" fmla="*/ 1737360 w 7165571"/>
              <a:gd name="connsiteY25" fmla="*/ 1306751 h 2096290"/>
              <a:gd name="connsiteX26" fmla="*/ 1795549 w 7165571"/>
              <a:gd name="connsiteY26" fmla="*/ 1373253 h 2096290"/>
              <a:gd name="connsiteX27" fmla="*/ 1837112 w 7165571"/>
              <a:gd name="connsiteY27" fmla="*/ 1406504 h 2096290"/>
              <a:gd name="connsiteX28" fmla="*/ 1911927 w 7165571"/>
              <a:gd name="connsiteY28" fmla="*/ 1473006 h 2096290"/>
              <a:gd name="connsiteX29" fmla="*/ 1953491 w 7165571"/>
              <a:gd name="connsiteY29" fmla="*/ 1522882 h 2096290"/>
              <a:gd name="connsiteX30" fmla="*/ 1986741 w 7165571"/>
              <a:gd name="connsiteY30" fmla="*/ 1597696 h 2096290"/>
              <a:gd name="connsiteX31" fmla="*/ 2485505 w 7165571"/>
              <a:gd name="connsiteY31" fmla="*/ 1888642 h 2096290"/>
              <a:gd name="connsiteX32" fmla="*/ 2588721 w 7165571"/>
              <a:gd name="connsiteY32" fmla="*/ 1933886 h 2096290"/>
              <a:gd name="connsiteX33" fmla="*/ 2898505 w 7165571"/>
              <a:gd name="connsiteY33" fmla="*/ 2096258 h 2096290"/>
              <a:gd name="connsiteX34" fmla="*/ 3023525 w 7165571"/>
              <a:gd name="connsiteY34" fmla="*/ 1947591 h 2096290"/>
              <a:gd name="connsiteX35" fmla="*/ 3278661 w 7165571"/>
              <a:gd name="connsiteY35" fmla="*/ 1909524 h 2096290"/>
              <a:gd name="connsiteX36" fmla="*/ 3491548 w 7165571"/>
              <a:gd name="connsiteY36" fmla="*/ 1804501 h 2096290"/>
              <a:gd name="connsiteX37" fmla="*/ 3416531 w 7165571"/>
              <a:gd name="connsiteY37" fmla="*/ 1664198 h 2096290"/>
              <a:gd name="connsiteX38" fmla="*/ 3483032 w 7165571"/>
              <a:gd name="connsiteY38" fmla="*/ 1614322 h 2096290"/>
              <a:gd name="connsiteX39" fmla="*/ 3566160 w 7165571"/>
              <a:gd name="connsiteY39" fmla="*/ 1564446 h 2096290"/>
              <a:gd name="connsiteX40" fmla="*/ 3674225 w 7165571"/>
              <a:gd name="connsiteY40" fmla="*/ 1506256 h 2096290"/>
              <a:gd name="connsiteX41" fmla="*/ 3732414 w 7165571"/>
              <a:gd name="connsiteY41" fmla="*/ 1473006 h 2096290"/>
              <a:gd name="connsiteX42" fmla="*/ 3823854 w 7165571"/>
              <a:gd name="connsiteY42" fmla="*/ 1414816 h 2096290"/>
              <a:gd name="connsiteX43" fmla="*/ 3882043 w 7165571"/>
              <a:gd name="connsiteY43" fmla="*/ 1331689 h 2096290"/>
              <a:gd name="connsiteX44" fmla="*/ 3923607 w 7165571"/>
              <a:gd name="connsiteY44" fmla="*/ 1223624 h 2096290"/>
              <a:gd name="connsiteX45" fmla="*/ 3940232 w 7165571"/>
              <a:gd name="connsiteY45" fmla="*/ 1148809 h 2096290"/>
              <a:gd name="connsiteX46" fmla="*/ 3965171 w 7165571"/>
              <a:gd name="connsiteY46" fmla="*/ 1090620 h 2096290"/>
              <a:gd name="connsiteX47" fmla="*/ 4015047 w 7165571"/>
              <a:gd name="connsiteY47" fmla="*/ 1032431 h 2096290"/>
              <a:gd name="connsiteX48" fmla="*/ 4064923 w 7165571"/>
              <a:gd name="connsiteY48" fmla="*/ 965929 h 2096290"/>
              <a:gd name="connsiteX49" fmla="*/ 4098174 w 7165571"/>
              <a:gd name="connsiteY49" fmla="*/ 891115 h 2096290"/>
              <a:gd name="connsiteX50" fmla="*/ 4114800 w 7165571"/>
              <a:gd name="connsiteY50" fmla="*/ 774736 h 2096290"/>
              <a:gd name="connsiteX51" fmla="*/ 4139738 w 7165571"/>
              <a:gd name="connsiteY51" fmla="*/ 699922 h 2096290"/>
              <a:gd name="connsiteX52" fmla="*/ 4189614 w 7165571"/>
              <a:gd name="connsiteY52" fmla="*/ 625107 h 2096290"/>
              <a:gd name="connsiteX53" fmla="*/ 4231178 w 7165571"/>
              <a:gd name="connsiteY53" fmla="*/ 600169 h 2096290"/>
              <a:gd name="connsiteX54" fmla="*/ 4272741 w 7165571"/>
              <a:gd name="connsiteY54" fmla="*/ 500416 h 2096290"/>
              <a:gd name="connsiteX55" fmla="*/ 4297680 w 7165571"/>
              <a:gd name="connsiteY55" fmla="*/ 450540 h 2096290"/>
              <a:gd name="connsiteX56" fmla="*/ 4363056 w 7165571"/>
              <a:gd name="connsiteY56" fmla="*/ 256750 h 2096290"/>
              <a:gd name="connsiteX57" fmla="*/ 4461639 w 7165571"/>
              <a:gd name="connsiteY57" fmla="*/ 290174 h 2096290"/>
              <a:gd name="connsiteX58" fmla="*/ 4566286 w 7165571"/>
              <a:gd name="connsiteY58" fmla="*/ 299785 h 2096290"/>
              <a:gd name="connsiteX59" fmla="*/ 4657682 w 7165571"/>
              <a:gd name="connsiteY59" fmla="*/ 296408 h 2096290"/>
              <a:gd name="connsiteX60" fmla="*/ 4788131 w 7165571"/>
              <a:gd name="connsiteY60" fmla="*/ 242722 h 2096290"/>
              <a:gd name="connsiteX61" fmla="*/ 4854632 w 7165571"/>
              <a:gd name="connsiteY61" fmla="*/ 192846 h 2096290"/>
              <a:gd name="connsiteX62" fmla="*/ 4929447 w 7165571"/>
              <a:gd name="connsiteY62" fmla="*/ 126344 h 2096290"/>
              <a:gd name="connsiteX63" fmla="*/ 5024611 w 7165571"/>
              <a:gd name="connsiteY63" fmla="*/ 31180 h 2096290"/>
              <a:gd name="connsiteX64" fmla="*/ 5137265 w 7165571"/>
              <a:gd name="connsiteY64" fmla="*/ 1653 h 2096290"/>
              <a:gd name="connsiteX65" fmla="*/ 5228705 w 7165571"/>
              <a:gd name="connsiteY65" fmla="*/ 9966 h 2096290"/>
              <a:gd name="connsiteX66" fmla="*/ 5336771 w 7165571"/>
              <a:gd name="connsiteY66" fmla="*/ 109718 h 2096290"/>
              <a:gd name="connsiteX67" fmla="*/ 5370021 w 7165571"/>
              <a:gd name="connsiteY67" fmla="*/ 151282 h 2096290"/>
              <a:gd name="connsiteX68" fmla="*/ 5419898 w 7165571"/>
              <a:gd name="connsiteY68" fmla="*/ 267660 h 2096290"/>
              <a:gd name="connsiteX69" fmla="*/ 5469774 w 7165571"/>
              <a:gd name="connsiteY69" fmla="*/ 367413 h 2096290"/>
              <a:gd name="connsiteX70" fmla="*/ 5552901 w 7165571"/>
              <a:gd name="connsiteY70" fmla="*/ 500416 h 2096290"/>
              <a:gd name="connsiteX71" fmla="*/ 5619403 w 7165571"/>
              <a:gd name="connsiteY71" fmla="*/ 633420 h 2096290"/>
              <a:gd name="connsiteX72" fmla="*/ 5677592 w 7165571"/>
              <a:gd name="connsiteY72" fmla="*/ 733173 h 2096290"/>
              <a:gd name="connsiteX73" fmla="*/ 5752407 w 7165571"/>
              <a:gd name="connsiteY73" fmla="*/ 866176 h 2096290"/>
              <a:gd name="connsiteX74" fmla="*/ 5810596 w 7165571"/>
              <a:gd name="connsiteY74" fmla="*/ 974242 h 2096290"/>
              <a:gd name="connsiteX75" fmla="*/ 5843847 w 7165571"/>
              <a:gd name="connsiteY75" fmla="*/ 1090620 h 2096290"/>
              <a:gd name="connsiteX76" fmla="*/ 5893723 w 7165571"/>
              <a:gd name="connsiteY76" fmla="*/ 1206998 h 2096290"/>
              <a:gd name="connsiteX77" fmla="*/ 5951912 w 7165571"/>
              <a:gd name="connsiteY77" fmla="*/ 1306751 h 2096290"/>
              <a:gd name="connsiteX78" fmla="*/ 6059978 w 7165571"/>
              <a:gd name="connsiteY78" fmla="*/ 1448067 h 2096290"/>
              <a:gd name="connsiteX79" fmla="*/ 6168043 w 7165571"/>
              <a:gd name="connsiteY79" fmla="*/ 1572758 h 2096290"/>
              <a:gd name="connsiteX80" fmla="*/ 6276109 w 7165571"/>
              <a:gd name="connsiteY80" fmla="*/ 1730700 h 2096290"/>
              <a:gd name="connsiteX81" fmla="*/ 6367549 w 7165571"/>
              <a:gd name="connsiteY81" fmla="*/ 1855391 h 2096290"/>
              <a:gd name="connsiteX82" fmla="*/ 6572856 w 7165571"/>
              <a:gd name="connsiteY82" fmla="*/ 1856561 h 2096290"/>
              <a:gd name="connsiteX83" fmla="*/ 6941127 w 7165571"/>
              <a:gd name="connsiteY83" fmla="*/ 1880329 h 2096290"/>
              <a:gd name="connsiteX84" fmla="*/ 7165571 w 7165571"/>
              <a:gd name="connsiteY84" fmla="*/ 1913580 h 2096290"/>
              <a:gd name="connsiteX0" fmla="*/ 0 w 7165571"/>
              <a:gd name="connsiteY0" fmla="*/ 1830453 h 2114816"/>
              <a:gd name="connsiteX1" fmla="*/ 74814 w 7165571"/>
              <a:gd name="connsiteY1" fmla="*/ 1797202 h 2114816"/>
              <a:gd name="connsiteX2" fmla="*/ 149629 w 7165571"/>
              <a:gd name="connsiteY2" fmla="*/ 1647573 h 2114816"/>
              <a:gd name="connsiteX3" fmla="*/ 216131 w 7165571"/>
              <a:gd name="connsiteY3" fmla="*/ 1448067 h 2114816"/>
              <a:gd name="connsiteX4" fmla="*/ 290945 w 7165571"/>
              <a:gd name="connsiteY4" fmla="*/ 1265187 h 2114816"/>
              <a:gd name="connsiteX5" fmla="*/ 336102 w 7165571"/>
              <a:gd name="connsiteY5" fmla="*/ 1114260 h 2114816"/>
              <a:gd name="connsiteX6" fmla="*/ 374072 w 7165571"/>
              <a:gd name="connsiteY6" fmla="*/ 982555 h 2114816"/>
              <a:gd name="connsiteX7" fmla="*/ 440574 w 7165571"/>
              <a:gd name="connsiteY7" fmla="*/ 841238 h 2114816"/>
              <a:gd name="connsiteX8" fmla="*/ 473825 w 7165571"/>
              <a:gd name="connsiteY8" fmla="*/ 783049 h 2114816"/>
              <a:gd name="connsiteX9" fmla="*/ 515389 w 7165571"/>
              <a:gd name="connsiteY9" fmla="*/ 691609 h 2114816"/>
              <a:gd name="connsiteX10" fmla="*/ 556952 w 7165571"/>
              <a:gd name="connsiteY10" fmla="*/ 625107 h 2114816"/>
              <a:gd name="connsiteX11" fmla="*/ 640080 w 7165571"/>
              <a:gd name="connsiteY11" fmla="*/ 591856 h 2114816"/>
              <a:gd name="connsiteX12" fmla="*/ 731520 w 7165571"/>
              <a:gd name="connsiteY12" fmla="*/ 517042 h 2114816"/>
              <a:gd name="connsiteX13" fmla="*/ 814647 w 7165571"/>
              <a:gd name="connsiteY13" fmla="*/ 450540 h 2114816"/>
              <a:gd name="connsiteX14" fmla="*/ 897774 w 7165571"/>
              <a:gd name="connsiteY14" fmla="*/ 417289 h 2114816"/>
              <a:gd name="connsiteX15" fmla="*/ 1135033 w 7165571"/>
              <a:gd name="connsiteY15" fmla="*/ 397070 h 2114816"/>
              <a:gd name="connsiteX16" fmla="*/ 1269293 w 7165571"/>
              <a:gd name="connsiteY16" fmla="*/ 480154 h 2114816"/>
              <a:gd name="connsiteX17" fmla="*/ 1335881 w 7165571"/>
              <a:gd name="connsiteY17" fmla="*/ 560900 h 2114816"/>
              <a:gd name="connsiteX18" fmla="*/ 1379912 w 7165571"/>
              <a:gd name="connsiteY18" fmla="*/ 683296 h 2114816"/>
              <a:gd name="connsiteX19" fmla="*/ 1504603 w 7165571"/>
              <a:gd name="connsiteY19" fmla="*/ 799675 h 2114816"/>
              <a:gd name="connsiteX20" fmla="*/ 1554480 w 7165571"/>
              <a:gd name="connsiteY20" fmla="*/ 849551 h 2114816"/>
              <a:gd name="connsiteX21" fmla="*/ 1604356 w 7165571"/>
              <a:gd name="connsiteY21" fmla="*/ 949304 h 2114816"/>
              <a:gd name="connsiteX22" fmla="*/ 1629294 w 7165571"/>
              <a:gd name="connsiteY22" fmla="*/ 1107246 h 2114816"/>
              <a:gd name="connsiteX23" fmla="*/ 1654232 w 7165571"/>
              <a:gd name="connsiteY23" fmla="*/ 1182060 h 2114816"/>
              <a:gd name="connsiteX24" fmla="*/ 1687483 w 7165571"/>
              <a:gd name="connsiteY24" fmla="*/ 1240249 h 2114816"/>
              <a:gd name="connsiteX25" fmla="*/ 1737360 w 7165571"/>
              <a:gd name="connsiteY25" fmla="*/ 1306751 h 2114816"/>
              <a:gd name="connsiteX26" fmla="*/ 1795549 w 7165571"/>
              <a:gd name="connsiteY26" fmla="*/ 1373253 h 2114816"/>
              <a:gd name="connsiteX27" fmla="*/ 1837112 w 7165571"/>
              <a:gd name="connsiteY27" fmla="*/ 1406504 h 2114816"/>
              <a:gd name="connsiteX28" fmla="*/ 1911927 w 7165571"/>
              <a:gd name="connsiteY28" fmla="*/ 1473006 h 2114816"/>
              <a:gd name="connsiteX29" fmla="*/ 1953491 w 7165571"/>
              <a:gd name="connsiteY29" fmla="*/ 1522882 h 2114816"/>
              <a:gd name="connsiteX30" fmla="*/ 1986741 w 7165571"/>
              <a:gd name="connsiteY30" fmla="*/ 1597696 h 2114816"/>
              <a:gd name="connsiteX31" fmla="*/ 2485505 w 7165571"/>
              <a:gd name="connsiteY31" fmla="*/ 1888642 h 2114816"/>
              <a:gd name="connsiteX32" fmla="*/ 2588721 w 7165571"/>
              <a:gd name="connsiteY32" fmla="*/ 1933886 h 2114816"/>
              <a:gd name="connsiteX33" fmla="*/ 2898505 w 7165571"/>
              <a:gd name="connsiteY33" fmla="*/ 2096258 h 2114816"/>
              <a:gd name="connsiteX34" fmla="*/ 3157339 w 7165571"/>
              <a:gd name="connsiteY34" fmla="*/ 2090326 h 2114816"/>
              <a:gd name="connsiteX35" fmla="*/ 3278661 w 7165571"/>
              <a:gd name="connsiteY35" fmla="*/ 1909524 h 2114816"/>
              <a:gd name="connsiteX36" fmla="*/ 3491548 w 7165571"/>
              <a:gd name="connsiteY36" fmla="*/ 1804501 h 2114816"/>
              <a:gd name="connsiteX37" fmla="*/ 3416531 w 7165571"/>
              <a:gd name="connsiteY37" fmla="*/ 1664198 h 2114816"/>
              <a:gd name="connsiteX38" fmla="*/ 3483032 w 7165571"/>
              <a:gd name="connsiteY38" fmla="*/ 1614322 h 2114816"/>
              <a:gd name="connsiteX39" fmla="*/ 3566160 w 7165571"/>
              <a:gd name="connsiteY39" fmla="*/ 1564446 h 2114816"/>
              <a:gd name="connsiteX40" fmla="*/ 3674225 w 7165571"/>
              <a:gd name="connsiteY40" fmla="*/ 1506256 h 2114816"/>
              <a:gd name="connsiteX41" fmla="*/ 3732414 w 7165571"/>
              <a:gd name="connsiteY41" fmla="*/ 1473006 h 2114816"/>
              <a:gd name="connsiteX42" fmla="*/ 3823854 w 7165571"/>
              <a:gd name="connsiteY42" fmla="*/ 1414816 h 2114816"/>
              <a:gd name="connsiteX43" fmla="*/ 3882043 w 7165571"/>
              <a:gd name="connsiteY43" fmla="*/ 1331689 h 2114816"/>
              <a:gd name="connsiteX44" fmla="*/ 3923607 w 7165571"/>
              <a:gd name="connsiteY44" fmla="*/ 1223624 h 2114816"/>
              <a:gd name="connsiteX45" fmla="*/ 3940232 w 7165571"/>
              <a:gd name="connsiteY45" fmla="*/ 1148809 h 2114816"/>
              <a:gd name="connsiteX46" fmla="*/ 3965171 w 7165571"/>
              <a:gd name="connsiteY46" fmla="*/ 1090620 h 2114816"/>
              <a:gd name="connsiteX47" fmla="*/ 4015047 w 7165571"/>
              <a:gd name="connsiteY47" fmla="*/ 1032431 h 2114816"/>
              <a:gd name="connsiteX48" fmla="*/ 4064923 w 7165571"/>
              <a:gd name="connsiteY48" fmla="*/ 965929 h 2114816"/>
              <a:gd name="connsiteX49" fmla="*/ 4098174 w 7165571"/>
              <a:gd name="connsiteY49" fmla="*/ 891115 h 2114816"/>
              <a:gd name="connsiteX50" fmla="*/ 4114800 w 7165571"/>
              <a:gd name="connsiteY50" fmla="*/ 774736 h 2114816"/>
              <a:gd name="connsiteX51" fmla="*/ 4139738 w 7165571"/>
              <a:gd name="connsiteY51" fmla="*/ 699922 h 2114816"/>
              <a:gd name="connsiteX52" fmla="*/ 4189614 w 7165571"/>
              <a:gd name="connsiteY52" fmla="*/ 625107 h 2114816"/>
              <a:gd name="connsiteX53" fmla="*/ 4231178 w 7165571"/>
              <a:gd name="connsiteY53" fmla="*/ 600169 h 2114816"/>
              <a:gd name="connsiteX54" fmla="*/ 4272741 w 7165571"/>
              <a:gd name="connsiteY54" fmla="*/ 500416 h 2114816"/>
              <a:gd name="connsiteX55" fmla="*/ 4297680 w 7165571"/>
              <a:gd name="connsiteY55" fmla="*/ 450540 h 2114816"/>
              <a:gd name="connsiteX56" fmla="*/ 4363056 w 7165571"/>
              <a:gd name="connsiteY56" fmla="*/ 256750 h 2114816"/>
              <a:gd name="connsiteX57" fmla="*/ 4461639 w 7165571"/>
              <a:gd name="connsiteY57" fmla="*/ 290174 h 2114816"/>
              <a:gd name="connsiteX58" fmla="*/ 4566286 w 7165571"/>
              <a:gd name="connsiteY58" fmla="*/ 299785 h 2114816"/>
              <a:gd name="connsiteX59" fmla="*/ 4657682 w 7165571"/>
              <a:gd name="connsiteY59" fmla="*/ 296408 h 2114816"/>
              <a:gd name="connsiteX60" fmla="*/ 4788131 w 7165571"/>
              <a:gd name="connsiteY60" fmla="*/ 242722 h 2114816"/>
              <a:gd name="connsiteX61" fmla="*/ 4854632 w 7165571"/>
              <a:gd name="connsiteY61" fmla="*/ 192846 h 2114816"/>
              <a:gd name="connsiteX62" fmla="*/ 4929447 w 7165571"/>
              <a:gd name="connsiteY62" fmla="*/ 126344 h 2114816"/>
              <a:gd name="connsiteX63" fmla="*/ 5024611 w 7165571"/>
              <a:gd name="connsiteY63" fmla="*/ 31180 h 2114816"/>
              <a:gd name="connsiteX64" fmla="*/ 5137265 w 7165571"/>
              <a:gd name="connsiteY64" fmla="*/ 1653 h 2114816"/>
              <a:gd name="connsiteX65" fmla="*/ 5228705 w 7165571"/>
              <a:gd name="connsiteY65" fmla="*/ 9966 h 2114816"/>
              <a:gd name="connsiteX66" fmla="*/ 5336771 w 7165571"/>
              <a:gd name="connsiteY66" fmla="*/ 109718 h 2114816"/>
              <a:gd name="connsiteX67" fmla="*/ 5370021 w 7165571"/>
              <a:gd name="connsiteY67" fmla="*/ 151282 h 2114816"/>
              <a:gd name="connsiteX68" fmla="*/ 5419898 w 7165571"/>
              <a:gd name="connsiteY68" fmla="*/ 267660 h 2114816"/>
              <a:gd name="connsiteX69" fmla="*/ 5469774 w 7165571"/>
              <a:gd name="connsiteY69" fmla="*/ 367413 h 2114816"/>
              <a:gd name="connsiteX70" fmla="*/ 5552901 w 7165571"/>
              <a:gd name="connsiteY70" fmla="*/ 500416 h 2114816"/>
              <a:gd name="connsiteX71" fmla="*/ 5619403 w 7165571"/>
              <a:gd name="connsiteY71" fmla="*/ 633420 h 2114816"/>
              <a:gd name="connsiteX72" fmla="*/ 5677592 w 7165571"/>
              <a:gd name="connsiteY72" fmla="*/ 733173 h 2114816"/>
              <a:gd name="connsiteX73" fmla="*/ 5752407 w 7165571"/>
              <a:gd name="connsiteY73" fmla="*/ 866176 h 2114816"/>
              <a:gd name="connsiteX74" fmla="*/ 5810596 w 7165571"/>
              <a:gd name="connsiteY74" fmla="*/ 974242 h 2114816"/>
              <a:gd name="connsiteX75" fmla="*/ 5843847 w 7165571"/>
              <a:gd name="connsiteY75" fmla="*/ 1090620 h 2114816"/>
              <a:gd name="connsiteX76" fmla="*/ 5893723 w 7165571"/>
              <a:gd name="connsiteY76" fmla="*/ 1206998 h 2114816"/>
              <a:gd name="connsiteX77" fmla="*/ 5951912 w 7165571"/>
              <a:gd name="connsiteY77" fmla="*/ 1306751 h 2114816"/>
              <a:gd name="connsiteX78" fmla="*/ 6059978 w 7165571"/>
              <a:gd name="connsiteY78" fmla="*/ 1448067 h 2114816"/>
              <a:gd name="connsiteX79" fmla="*/ 6168043 w 7165571"/>
              <a:gd name="connsiteY79" fmla="*/ 1572758 h 2114816"/>
              <a:gd name="connsiteX80" fmla="*/ 6276109 w 7165571"/>
              <a:gd name="connsiteY80" fmla="*/ 1730700 h 2114816"/>
              <a:gd name="connsiteX81" fmla="*/ 6367549 w 7165571"/>
              <a:gd name="connsiteY81" fmla="*/ 1855391 h 2114816"/>
              <a:gd name="connsiteX82" fmla="*/ 6572856 w 7165571"/>
              <a:gd name="connsiteY82" fmla="*/ 1856561 h 2114816"/>
              <a:gd name="connsiteX83" fmla="*/ 6941127 w 7165571"/>
              <a:gd name="connsiteY83" fmla="*/ 1880329 h 2114816"/>
              <a:gd name="connsiteX84" fmla="*/ 7165571 w 7165571"/>
              <a:gd name="connsiteY84" fmla="*/ 1913580 h 2114816"/>
              <a:gd name="connsiteX0" fmla="*/ 0 w 7165571"/>
              <a:gd name="connsiteY0" fmla="*/ 1830453 h 2114816"/>
              <a:gd name="connsiteX1" fmla="*/ 74814 w 7165571"/>
              <a:gd name="connsiteY1" fmla="*/ 1797202 h 2114816"/>
              <a:gd name="connsiteX2" fmla="*/ 149629 w 7165571"/>
              <a:gd name="connsiteY2" fmla="*/ 1647573 h 2114816"/>
              <a:gd name="connsiteX3" fmla="*/ 216131 w 7165571"/>
              <a:gd name="connsiteY3" fmla="*/ 1448067 h 2114816"/>
              <a:gd name="connsiteX4" fmla="*/ 290945 w 7165571"/>
              <a:gd name="connsiteY4" fmla="*/ 1265187 h 2114816"/>
              <a:gd name="connsiteX5" fmla="*/ 336102 w 7165571"/>
              <a:gd name="connsiteY5" fmla="*/ 1114260 h 2114816"/>
              <a:gd name="connsiteX6" fmla="*/ 374072 w 7165571"/>
              <a:gd name="connsiteY6" fmla="*/ 982555 h 2114816"/>
              <a:gd name="connsiteX7" fmla="*/ 440574 w 7165571"/>
              <a:gd name="connsiteY7" fmla="*/ 841238 h 2114816"/>
              <a:gd name="connsiteX8" fmla="*/ 473825 w 7165571"/>
              <a:gd name="connsiteY8" fmla="*/ 783049 h 2114816"/>
              <a:gd name="connsiteX9" fmla="*/ 515389 w 7165571"/>
              <a:gd name="connsiteY9" fmla="*/ 691609 h 2114816"/>
              <a:gd name="connsiteX10" fmla="*/ 556952 w 7165571"/>
              <a:gd name="connsiteY10" fmla="*/ 625107 h 2114816"/>
              <a:gd name="connsiteX11" fmla="*/ 640080 w 7165571"/>
              <a:gd name="connsiteY11" fmla="*/ 591856 h 2114816"/>
              <a:gd name="connsiteX12" fmla="*/ 731520 w 7165571"/>
              <a:gd name="connsiteY12" fmla="*/ 517042 h 2114816"/>
              <a:gd name="connsiteX13" fmla="*/ 814647 w 7165571"/>
              <a:gd name="connsiteY13" fmla="*/ 450540 h 2114816"/>
              <a:gd name="connsiteX14" fmla="*/ 897774 w 7165571"/>
              <a:gd name="connsiteY14" fmla="*/ 417289 h 2114816"/>
              <a:gd name="connsiteX15" fmla="*/ 1135033 w 7165571"/>
              <a:gd name="connsiteY15" fmla="*/ 397070 h 2114816"/>
              <a:gd name="connsiteX16" fmla="*/ 1269293 w 7165571"/>
              <a:gd name="connsiteY16" fmla="*/ 480154 h 2114816"/>
              <a:gd name="connsiteX17" fmla="*/ 1335881 w 7165571"/>
              <a:gd name="connsiteY17" fmla="*/ 560900 h 2114816"/>
              <a:gd name="connsiteX18" fmla="*/ 1379912 w 7165571"/>
              <a:gd name="connsiteY18" fmla="*/ 683296 h 2114816"/>
              <a:gd name="connsiteX19" fmla="*/ 1504603 w 7165571"/>
              <a:gd name="connsiteY19" fmla="*/ 799675 h 2114816"/>
              <a:gd name="connsiteX20" fmla="*/ 1554480 w 7165571"/>
              <a:gd name="connsiteY20" fmla="*/ 849551 h 2114816"/>
              <a:gd name="connsiteX21" fmla="*/ 1604356 w 7165571"/>
              <a:gd name="connsiteY21" fmla="*/ 949304 h 2114816"/>
              <a:gd name="connsiteX22" fmla="*/ 1629294 w 7165571"/>
              <a:gd name="connsiteY22" fmla="*/ 1107246 h 2114816"/>
              <a:gd name="connsiteX23" fmla="*/ 1654232 w 7165571"/>
              <a:gd name="connsiteY23" fmla="*/ 1182060 h 2114816"/>
              <a:gd name="connsiteX24" fmla="*/ 1687483 w 7165571"/>
              <a:gd name="connsiteY24" fmla="*/ 1240249 h 2114816"/>
              <a:gd name="connsiteX25" fmla="*/ 1737360 w 7165571"/>
              <a:gd name="connsiteY25" fmla="*/ 1306751 h 2114816"/>
              <a:gd name="connsiteX26" fmla="*/ 1795549 w 7165571"/>
              <a:gd name="connsiteY26" fmla="*/ 1373253 h 2114816"/>
              <a:gd name="connsiteX27" fmla="*/ 1837112 w 7165571"/>
              <a:gd name="connsiteY27" fmla="*/ 1406504 h 2114816"/>
              <a:gd name="connsiteX28" fmla="*/ 1911927 w 7165571"/>
              <a:gd name="connsiteY28" fmla="*/ 1473006 h 2114816"/>
              <a:gd name="connsiteX29" fmla="*/ 1953491 w 7165571"/>
              <a:gd name="connsiteY29" fmla="*/ 1522882 h 2114816"/>
              <a:gd name="connsiteX30" fmla="*/ 1986741 w 7165571"/>
              <a:gd name="connsiteY30" fmla="*/ 1597696 h 2114816"/>
              <a:gd name="connsiteX31" fmla="*/ 2324927 w 7165571"/>
              <a:gd name="connsiteY31" fmla="*/ 1817275 h 2114816"/>
              <a:gd name="connsiteX32" fmla="*/ 2588721 w 7165571"/>
              <a:gd name="connsiteY32" fmla="*/ 1933886 h 2114816"/>
              <a:gd name="connsiteX33" fmla="*/ 2898505 w 7165571"/>
              <a:gd name="connsiteY33" fmla="*/ 2096258 h 2114816"/>
              <a:gd name="connsiteX34" fmla="*/ 3157339 w 7165571"/>
              <a:gd name="connsiteY34" fmla="*/ 2090326 h 2114816"/>
              <a:gd name="connsiteX35" fmla="*/ 3278661 w 7165571"/>
              <a:gd name="connsiteY35" fmla="*/ 1909524 h 2114816"/>
              <a:gd name="connsiteX36" fmla="*/ 3491548 w 7165571"/>
              <a:gd name="connsiteY36" fmla="*/ 1804501 h 2114816"/>
              <a:gd name="connsiteX37" fmla="*/ 3416531 w 7165571"/>
              <a:gd name="connsiteY37" fmla="*/ 1664198 h 2114816"/>
              <a:gd name="connsiteX38" fmla="*/ 3483032 w 7165571"/>
              <a:gd name="connsiteY38" fmla="*/ 1614322 h 2114816"/>
              <a:gd name="connsiteX39" fmla="*/ 3566160 w 7165571"/>
              <a:gd name="connsiteY39" fmla="*/ 1564446 h 2114816"/>
              <a:gd name="connsiteX40" fmla="*/ 3674225 w 7165571"/>
              <a:gd name="connsiteY40" fmla="*/ 1506256 h 2114816"/>
              <a:gd name="connsiteX41" fmla="*/ 3732414 w 7165571"/>
              <a:gd name="connsiteY41" fmla="*/ 1473006 h 2114816"/>
              <a:gd name="connsiteX42" fmla="*/ 3823854 w 7165571"/>
              <a:gd name="connsiteY42" fmla="*/ 1414816 h 2114816"/>
              <a:gd name="connsiteX43" fmla="*/ 3882043 w 7165571"/>
              <a:gd name="connsiteY43" fmla="*/ 1331689 h 2114816"/>
              <a:gd name="connsiteX44" fmla="*/ 3923607 w 7165571"/>
              <a:gd name="connsiteY44" fmla="*/ 1223624 h 2114816"/>
              <a:gd name="connsiteX45" fmla="*/ 3940232 w 7165571"/>
              <a:gd name="connsiteY45" fmla="*/ 1148809 h 2114816"/>
              <a:gd name="connsiteX46" fmla="*/ 3965171 w 7165571"/>
              <a:gd name="connsiteY46" fmla="*/ 1090620 h 2114816"/>
              <a:gd name="connsiteX47" fmla="*/ 4015047 w 7165571"/>
              <a:gd name="connsiteY47" fmla="*/ 1032431 h 2114816"/>
              <a:gd name="connsiteX48" fmla="*/ 4064923 w 7165571"/>
              <a:gd name="connsiteY48" fmla="*/ 965929 h 2114816"/>
              <a:gd name="connsiteX49" fmla="*/ 4098174 w 7165571"/>
              <a:gd name="connsiteY49" fmla="*/ 891115 h 2114816"/>
              <a:gd name="connsiteX50" fmla="*/ 4114800 w 7165571"/>
              <a:gd name="connsiteY50" fmla="*/ 774736 h 2114816"/>
              <a:gd name="connsiteX51" fmla="*/ 4139738 w 7165571"/>
              <a:gd name="connsiteY51" fmla="*/ 699922 h 2114816"/>
              <a:gd name="connsiteX52" fmla="*/ 4189614 w 7165571"/>
              <a:gd name="connsiteY52" fmla="*/ 625107 h 2114816"/>
              <a:gd name="connsiteX53" fmla="*/ 4231178 w 7165571"/>
              <a:gd name="connsiteY53" fmla="*/ 600169 h 2114816"/>
              <a:gd name="connsiteX54" fmla="*/ 4272741 w 7165571"/>
              <a:gd name="connsiteY54" fmla="*/ 500416 h 2114816"/>
              <a:gd name="connsiteX55" fmla="*/ 4297680 w 7165571"/>
              <a:gd name="connsiteY55" fmla="*/ 450540 h 2114816"/>
              <a:gd name="connsiteX56" fmla="*/ 4363056 w 7165571"/>
              <a:gd name="connsiteY56" fmla="*/ 256750 h 2114816"/>
              <a:gd name="connsiteX57" fmla="*/ 4461639 w 7165571"/>
              <a:gd name="connsiteY57" fmla="*/ 290174 h 2114816"/>
              <a:gd name="connsiteX58" fmla="*/ 4566286 w 7165571"/>
              <a:gd name="connsiteY58" fmla="*/ 299785 h 2114816"/>
              <a:gd name="connsiteX59" fmla="*/ 4657682 w 7165571"/>
              <a:gd name="connsiteY59" fmla="*/ 296408 h 2114816"/>
              <a:gd name="connsiteX60" fmla="*/ 4788131 w 7165571"/>
              <a:gd name="connsiteY60" fmla="*/ 242722 h 2114816"/>
              <a:gd name="connsiteX61" fmla="*/ 4854632 w 7165571"/>
              <a:gd name="connsiteY61" fmla="*/ 192846 h 2114816"/>
              <a:gd name="connsiteX62" fmla="*/ 4929447 w 7165571"/>
              <a:gd name="connsiteY62" fmla="*/ 126344 h 2114816"/>
              <a:gd name="connsiteX63" fmla="*/ 5024611 w 7165571"/>
              <a:gd name="connsiteY63" fmla="*/ 31180 h 2114816"/>
              <a:gd name="connsiteX64" fmla="*/ 5137265 w 7165571"/>
              <a:gd name="connsiteY64" fmla="*/ 1653 h 2114816"/>
              <a:gd name="connsiteX65" fmla="*/ 5228705 w 7165571"/>
              <a:gd name="connsiteY65" fmla="*/ 9966 h 2114816"/>
              <a:gd name="connsiteX66" fmla="*/ 5336771 w 7165571"/>
              <a:gd name="connsiteY66" fmla="*/ 109718 h 2114816"/>
              <a:gd name="connsiteX67" fmla="*/ 5370021 w 7165571"/>
              <a:gd name="connsiteY67" fmla="*/ 151282 h 2114816"/>
              <a:gd name="connsiteX68" fmla="*/ 5419898 w 7165571"/>
              <a:gd name="connsiteY68" fmla="*/ 267660 h 2114816"/>
              <a:gd name="connsiteX69" fmla="*/ 5469774 w 7165571"/>
              <a:gd name="connsiteY69" fmla="*/ 367413 h 2114816"/>
              <a:gd name="connsiteX70" fmla="*/ 5552901 w 7165571"/>
              <a:gd name="connsiteY70" fmla="*/ 500416 h 2114816"/>
              <a:gd name="connsiteX71" fmla="*/ 5619403 w 7165571"/>
              <a:gd name="connsiteY71" fmla="*/ 633420 h 2114816"/>
              <a:gd name="connsiteX72" fmla="*/ 5677592 w 7165571"/>
              <a:gd name="connsiteY72" fmla="*/ 733173 h 2114816"/>
              <a:gd name="connsiteX73" fmla="*/ 5752407 w 7165571"/>
              <a:gd name="connsiteY73" fmla="*/ 866176 h 2114816"/>
              <a:gd name="connsiteX74" fmla="*/ 5810596 w 7165571"/>
              <a:gd name="connsiteY74" fmla="*/ 974242 h 2114816"/>
              <a:gd name="connsiteX75" fmla="*/ 5843847 w 7165571"/>
              <a:gd name="connsiteY75" fmla="*/ 1090620 h 2114816"/>
              <a:gd name="connsiteX76" fmla="*/ 5893723 w 7165571"/>
              <a:gd name="connsiteY76" fmla="*/ 1206998 h 2114816"/>
              <a:gd name="connsiteX77" fmla="*/ 5951912 w 7165571"/>
              <a:gd name="connsiteY77" fmla="*/ 1306751 h 2114816"/>
              <a:gd name="connsiteX78" fmla="*/ 6059978 w 7165571"/>
              <a:gd name="connsiteY78" fmla="*/ 1448067 h 2114816"/>
              <a:gd name="connsiteX79" fmla="*/ 6168043 w 7165571"/>
              <a:gd name="connsiteY79" fmla="*/ 1572758 h 2114816"/>
              <a:gd name="connsiteX80" fmla="*/ 6276109 w 7165571"/>
              <a:gd name="connsiteY80" fmla="*/ 1730700 h 2114816"/>
              <a:gd name="connsiteX81" fmla="*/ 6367549 w 7165571"/>
              <a:gd name="connsiteY81" fmla="*/ 1855391 h 2114816"/>
              <a:gd name="connsiteX82" fmla="*/ 6572856 w 7165571"/>
              <a:gd name="connsiteY82" fmla="*/ 1856561 h 2114816"/>
              <a:gd name="connsiteX83" fmla="*/ 6941127 w 7165571"/>
              <a:gd name="connsiteY83" fmla="*/ 1880329 h 2114816"/>
              <a:gd name="connsiteX84" fmla="*/ 7165571 w 7165571"/>
              <a:gd name="connsiteY84" fmla="*/ 1913580 h 211481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416531 w 7165571"/>
              <a:gd name="connsiteY37" fmla="*/ 1664198 h 2108806"/>
              <a:gd name="connsiteX38" fmla="*/ 3483032 w 7165571"/>
              <a:gd name="connsiteY38" fmla="*/ 1614322 h 2108806"/>
              <a:gd name="connsiteX39" fmla="*/ 3566160 w 7165571"/>
              <a:gd name="connsiteY39" fmla="*/ 1564446 h 2108806"/>
              <a:gd name="connsiteX40" fmla="*/ 3674225 w 7165571"/>
              <a:gd name="connsiteY40" fmla="*/ 1506256 h 2108806"/>
              <a:gd name="connsiteX41" fmla="*/ 3732414 w 7165571"/>
              <a:gd name="connsiteY41" fmla="*/ 1473006 h 2108806"/>
              <a:gd name="connsiteX42" fmla="*/ 3823854 w 7165571"/>
              <a:gd name="connsiteY42" fmla="*/ 1414816 h 2108806"/>
              <a:gd name="connsiteX43" fmla="*/ 3882043 w 7165571"/>
              <a:gd name="connsiteY43" fmla="*/ 1331689 h 2108806"/>
              <a:gd name="connsiteX44" fmla="*/ 3923607 w 7165571"/>
              <a:gd name="connsiteY44" fmla="*/ 1223624 h 2108806"/>
              <a:gd name="connsiteX45" fmla="*/ 3940232 w 7165571"/>
              <a:gd name="connsiteY45" fmla="*/ 1148809 h 2108806"/>
              <a:gd name="connsiteX46" fmla="*/ 3965171 w 7165571"/>
              <a:gd name="connsiteY46" fmla="*/ 1090620 h 2108806"/>
              <a:gd name="connsiteX47" fmla="*/ 4015047 w 7165571"/>
              <a:gd name="connsiteY47" fmla="*/ 1032431 h 2108806"/>
              <a:gd name="connsiteX48" fmla="*/ 4064923 w 7165571"/>
              <a:gd name="connsiteY48" fmla="*/ 965929 h 2108806"/>
              <a:gd name="connsiteX49" fmla="*/ 4098174 w 7165571"/>
              <a:gd name="connsiteY49" fmla="*/ 891115 h 2108806"/>
              <a:gd name="connsiteX50" fmla="*/ 4114800 w 7165571"/>
              <a:gd name="connsiteY50" fmla="*/ 774736 h 2108806"/>
              <a:gd name="connsiteX51" fmla="*/ 4139738 w 7165571"/>
              <a:gd name="connsiteY51" fmla="*/ 699922 h 2108806"/>
              <a:gd name="connsiteX52" fmla="*/ 4189614 w 7165571"/>
              <a:gd name="connsiteY52" fmla="*/ 625107 h 2108806"/>
              <a:gd name="connsiteX53" fmla="*/ 4231178 w 7165571"/>
              <a:gd name="connsiteY53" fmla="*/ 600169 h 2108806"/>
              <a:gd name="connsiteX54" fmla="*/ 4272741 w 7165571"/>
              <a:gd name="connsiteY54" fmla="*/ 500416 h 2108806"/>
              <a:gd name="connsiteX55" fmla="*/ 4297680 w 7165571"/>
              <a:gd name="connsiteY55" fmla="*/ 450540 h 2108806"/>
              <a:gd name="connsiteX56" fmla="*/ 4363056 w 7165571"/>
              <a:gd name="connsiteY56" fmla="*/ 256750 h 2108806"/>
              <a:gd name="connsiteX57" fmla="*/ 4461639 w 7165571"/>
              <a:gd name="connsiteY57" fmla="*/ 290174 h 2108806"/>
              <a:gd name="connsiteX58" fmla="*/ 4566286 w 7165571"/>
              <a:gd name="connsiteY58" fmla="*/ 299785 h 2108806"/>
              <a:gd name="connsiteX59" fmla="*/ 4657682 w 7165571"/>
              <a:gd name="connsiteY59" fmla="*/ 296408 h 2108806"/>
              <a:gd name="connsiteX60" fmla="*/ 4788131 w 7165571"/>
              <a:gd name="connsiteY60" fmla="*/ 242722 h 2108806"/>
              <a:gd name="connsiteX61" fmla="*/ 4854632 w 7165571"/>
              <a:gd name="connsiteY61" fmla="*/ 192846 h 2108806"/>
              <a:gd name="connsiteX62" fmla="*/ 4929447 w 7165571"/>
              <a:gd name="connsiteY62" fmla="*/ 126344 h 2108806"/>
              <a:gd name="connsiteX63" fmla="*/ 5024611 w 7165571"/>
              <a:gd name="connsiteY63" fmla="*/ 31180 h 2108806"/>
              <a:gd name="connsiteX64" fmla="*/ 5137265 w 7165571"/>
              <a:gd name="connsiteY64" fmla="*/ 1653 h 2108806"/>
              <a:gd name="connsiteX65" fmla="*/ 5228705 w 7165571"/>
              <a:gd name="connsiteY65" fmla="*/ 9966 h 2108806"/>
              <a:gd name="connsiteX66" fmla="*/ 5336771 w 7165571"/>
              <a:gd name="connsiteY66" fmla="*/ 109718 h 2108806"/>
              <a:gd name="connsiteX67" fmla="*/ 5370021 w 7165571"/>
              <a:gd name="connsiteY67" fmla="*/ 151282 h 2108806"/>
              <a:gd name="connsiteX68" fmla="*/ 5419898 w 7165571"/>
              <a:gd name="connsiteY68" fmla="*/ 267660 h 2108806"/>
              <a:gd name="connsiteX69" fmla="*/ 5469774 w 7165571"/>
              <a:gd name="connsiteY69" fmla="*/ 367413 h 2108806"/>
              <a:gd name="connsiteX70" fmla="*/ 5552901 w 7165571"/>
              <a:gd name="connsiteY70" fmla="*/ 500416 h 2108806"/>
              <a:gd name="connsiteX71" fmla="*/ 5619403 w 7165571"/>
              <a:gd name="connsiteY71" fmla="*/ 633420 h 2108806"/>
              <a:gd name="connsiteX72" fmla="*/ 5677592 w 7165571"/>
              <a:gd name="connsiteY72" fmla="*/ 733173 h 2108806"/>
              <a:gd name="connsiteX73" fmla="*/ 5752407 w 7165571"/>
              <a:gd name="connsiteY73" fmla="*/ 866176 h 2108806"/>
              <a:gd name="connsiteX74" fmla="*/ 5810596 w 7165571"/>
              <a:gd name="connsiteY74" fmla="*/ 974242 h 2108806"/>
              <a:gd name="connsiteX75" fmla="*/ 5843847 w 7165571"/>
              <a:gd name="connsiteY75" fmla="*/ 1090620 h 2108806"/>
              <a:gd name="connsiteX76" fmla="*/ 5893723 w 7165571"/>
              <a:gd name="connsiteY76" fmla="*/ 1206998 h 2108806"/>
              <a:gd name="connsiteX77" fmla="*/ 5951912 w 7165571"/>
              <a:gd name="connsiteY77" fmla="*/ 1306751 h 2108806"/>
              <a:gd name="connsiteX78" fmla="*/ 6059978 w 7165571"/>
              <a:gd name="connsiteY78" fmla="*/ 1448067 h 2108806"/>
              <a:gd name="connsiteX79" fmla="*/ 6168043 w 7165571"/>
              <a:gd name="connsiteY79" fmla="*/ 1572758 h 2108806"/>
              <a:gd name="connsiteX80" fmla="*/ 6276109 w 7165571"/>
              <a:gd name="connsiteY80" fmla="*/ 1730700 h 2108806"/>
              <a:gd name="connsiteX81" fmla="*/ 6367549 w 7165571"/>
              <a:gd name="connsiteY81" fmla="*/ 1855391 h 2108806"/>
              <a:gd name="connsiteX82" fmla="*/ 6572856 w 7165571"/>
              <a:gd name="connsiteY82" fmla="*/ 1856561 h 2108806"/>
              <a:gd name="connsiteX83" fmla="*/ 6941127 w 7165571"/>
              <a:gd name="connsiteY83" fmla="*/ 1880329 h 2108806"/>
              <a:gd name="connsiteX84" fmla="*/ 7165571 w 7165571"/>
              <a:gd name="connsiteY84"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416531 w 7165571"/>
              <a:gd name="connsiteY37" fmla="*/ 1664198 h 2108806"/>
              <a:gd name="connsiteX38" fmla="*/ 3483032 w 7165571"/>
              <a:gd name="connsiteY38" fmla="*/ 1614322 h 2108806"/>
              <a:gd name="connsiteX39" fmla="*/ 3566160 w 7165571"/>
              <a:gd name="connsiteY39" fmla="*/ 1564446 h 2108806"/>
              <a:gd name="connsiteX40" fmla="*/ 3674225 w 7165571"/>
              <a:gd name="connsiteY40" fmla="*/ 1506256 h 2108806"/>
              <a:gd name="connsiteX41" fmla="*/ 3732414 w 7165571"/>
              <a:gd name="connsiteY41" fmla="*/ 1473006 h 2108806"/>
              <a:gd name="connsiteX42" fmla="*/ 3823854 w 7165571"/>
              <a:gd name="connsiteY42" fmla="*/ 1414816 h 2108806"/>
              <a:gd name="connsiteX43" fmla="*/ 3882043 w 7165571"/>
              <a:gd name="connsiteY43" fmla="*/ 1331689 h 2108806"/>
              <a:gd name="connsiteX44" fmla="*/ 3923607 w 7165571"/>
              <a:gd name="connsiteY44" fmla="*/ 1223624 h 2108806"/>
              <a:gd name="connsiteX45" fmla="*/ 3940232 w 7165571"/>
              <a:gd name="connsiteY45" fmla="*/ 1148809 h 2108806"/>
              <a:gd name="connsiteX46" fmla="*/ 3965171 w 7165571"/>
              <a:gd name="connsiteY46" fmla="*/ 1090620 h 2108806"/>
              <a:gd name="connsiteX47" fmla="*/ 4015047 w 7165571"/>
              <a:gd name="connsiteY47" fmla="*/ 1032431 h 2108806"/>
              <a:gd name="connsiteX48" fmla="*/ 4064923 w 7165571"/>
              <a:gd name="connsiteY48" fmla="*/ 965929 h 2108806"/>
              <a:gd name="connsiteX49" fmla="*/ 4098174 w 7165571"/>
              <a:gd name="connsiteY49" fmla="*/ 891115 h 2108806"/>
              <a:gd name="connsiteX50" fmla="*/ 4114800 w 7165571"/>
              <a:gd name="connsiteY50" fmla="*/ 774736 h 2108806"/>
              <a:gd name="connsiteX51" fmla="*/ 4139738 w 7165571"/>
              <a:gd name="connsiteY51" fmla="*/ 699922 h 2108806"/>
              <a:gd name="connsiteX52" fmla="*/ 4189614 w 7165571"/>
              <a:gd name="connsiteY52" fmla="*/ 625107 h 2108806"/>
              <a:gd name="connsiteX53" fmla="*/ 4231178 w 7165571"/>
              <a:gd name="connsiteY53" fmla="*/ 600169 h 2108806"/>
              <a:gd name="connsiteX54" fmla="*/ 4272741 w 7165571"/>
              <a:gd name="connsiteY54" fmla="*/ 500416 h 2108806"/>
              <a:gd name="connsiteX55" fmla="*/ 4297680 w 7165571"/>
              <a:gd name="connsiteY55" fmla="*/ 450540 h 2108806"/>
              <a:gd name="connsiteX56" fmla="*/ 4363056 w 7165571"/>
              <a:gd name="connsiteY56" fmla="*/ 256750 h 2108806"/>
              <a:gd name="connsiteX57" fmla="*/ 4461639 w 7165571"/>
              <a:gd name="connsiteY57" fmla="*/ 290174 h 2108806"/>
              <a:gd name="connsiteX58" fmla="*/ 4566286 w 7165571"/>
              <a:gd name="connsiteY58" fmla="*/ 299785 h 2108806"/>
              <a:gd name="connsiteX59" fmla="*/ 4657682 w 7165571"/>
              <a:gd name="connsiteY59" fmla="*/ 296408 h 2108806"/>
              <a:gd name="connsiteX60" fmla="*/ 4788131 w 7165571"/>
              <a:gd name="connsiteY60" fmla="*/ 242722 h 2108806"/>
              <a:gd name="connsiteX61" fmla="*/ 4854632 w 7165571"/>
              <a:gd name="connsiteY61" fmla="*/ 192846 h 2108806"/>
              <a:gd name="connsiteX62" fmla="*/ 4929447 w 7165571"/>
              <a:gd name="connsiteY62" fmla="*/ 126344 h 2108806"/>
              <a:gd name="connsiteX63" fmla="*/ 5024611 w 7165571"/>
              <a:gd name="connsiteY63" fmla="*/ 31180 h 2108806"/>
              <a:gd name="connsiteX64" fmla="*/ 5137265 w 7165571"/>
              <a:gd name="connsiteY64" fmla="*/ 1653 h 2108806"/>
              <a:gd name="connsiteX65" fmla="*/ 5228705 w 7165571"/>
              <a:gd name="connsiteY65" fmla="*/ 9966 h 2108806"/>
              <a:gd name="connsiteX66" fmla="*/ 5336771 w 7165571"/>
              <a:gd name="connsiteY66" fmla="*/ 109718 h 2108806"/>
              <a:gd name="connsiteX67" fmla="*/ 5370021 w 7165571"/>
              <a:gd name="connsiteY67" fmla="*/ 151282 h 2108806"/>
              <a:gd name="connsiteX68" fmla="*/ 5419898 w 7165571"/>
              <a:gd name="connsiteY68" fmla="*/ 267660 h 2108806"/>
              <a:gd name="connsiteX69" fmla="*/ 5469774 w 7165571"/>
              <a:gd name="connsiteY69" fmla="*/ 367413 h 2108806"/>
              <a:gd name="connsiteX70" fmla="*/ 5552901 w 7165571"/>
              <a:gd name="connsiteY70" fmla="*/ 500416 h 2108806"/>
              <a:gd name="connsiteX71" fmla="*/ 5619403 w 7165571"/>
              <a:gd name="connsiteY71" fmla="*/ 633420 h 2108806"/>
              <a:gd name="connsiteX72" fmla="*/ 5677592 w 7165571"/>
              <a:gd name="connsiteY72" fmla="*/ 733173 h 2108806"/>
              <a:gd name="connsiteX73" fmla="*/ 5752407 w 7165571"/>
              <a:gd name="connsiteY73" fmla="*/ 866176 h 2108806"/>
              <a:gd name="connsiteX74" fmla="*/ 5810596 w 7165571"/>
              <a:gd name="connsiteY74" fmla="*/ 974242 h 2108806"/>
              <a:gd name="connsiteX75" fmla="*/ 5843847 w 7165571"/>
              <a:gd name="connsiteY75" fmla="*/ 1090620 h 2108806"/>
              <a:gd name="connsiteX76" fmla="*/ 5893723 w 7165571"/>
              <a:gd name="connsiteY76" fmla="*/ 1206998 h 2108806"/>
              <a:gd name="connsiteX77" fmla="*/ 5951912 w 7165571"/>
              <a:gd name="connsiteY77" fmla="*/ 1306751 h 2108806"/>
              <a:gd name="connsiteX78" fmla="*/ 6059978 w 7165571"/>
              <a:gd name="connsiteY78" fmla="*/ 1448067 h 2108806"/>
              <a:gd name="connsiteX79" fmla="*/ 6168043 w 7165571"/>
              <a:gd name="connsiteY79" fmla="*/ 1572758 h 2108806"/>
              <a:gd name="connsiteX80" fmla="*/ 6276109 w 7165571"/>
              <a:gd name="connsiteY80" fmla="*/ 1730700 h 2108806"/>
              <a:gd name="connsiteX81" fmla="*/ 6367549 w 7165571"/>
              <a:gd name="connsiteY81" fmla="*/ 1855391 h 2108806"/>
              <a:gd name="connsiteX82" fmla="*/ 6572856 w 7165571"/>
              <a:gd name="connsiteY82" fmla="*/ 1856561 h 2108806"/>
              <a:gd name="connsiteX83" fmla="*/ 6941127 w 7165571"/>
              <a:gd name="connsiteY83" fmla="*/ 1880329 h 2108806"/>
              <a:gd name="connsiteX84" fmla="*/ 7165571 w 7165571"/>
              <a:gd name="connsiteY84"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483032 w 7165571"/>
              <a:gd name="connsiteY37" fmla="*/ 1614322 h 2108806"/>
              <a:gd name="connsiteX38" fmla="*/ 3566160 w 7165571"/>
              <a:gd name="connsiteY38" fmla="*/ 1564446 h 2108806"/>
              <a:gd name="connsiteX39" fmla="*/ 3674225 w 7165571"/>
              <a:gd name="connsiteY39" fmla="*/ 1506256 h 2108806"/>
              <a:gd name="connsiteX40" fmla="*/ 3732414 w 7165571"/>
              <a:gd name="connsiteY40" fmla="*/ 1473006 h 2108806"/>
              <a:gd name="connsiteX41" fmla="*/ 3823854 w 7165571"/>
              <a:gd name="connsiteY41" fmla="*/ 1414816 h 2108806"/>
              <a:gd name="connsiteX42" fmla="*/ 3882043 w 7165571"/>
              <a:gd name="connsiteY42" fmla="*/ 1331689 h 2108806"/>
              <a:gd name="connsiteX43" fmla="*/ 3923607 w 7165571"/>
              <a:gd name="connsiteY43" fmla="*/ 1223624 h 2108806"/>
              <a:gd name="connsiteX44" fmla="*/ 3940232 w 7165571"/>
              <a:gd name="connsiteY44" fmla="*/ 1148809 h 2108806"/>
              <a:gd name="connsiteX45" fmla="*/ 3965171 w 7165571"/>
              <a:gd name="connsiteY45" fmla="*/ 1090620 h 2108806"/>
              <a:gd name="connsiteX46" fmla="*/ 4015047 w 7165571"/>
              <a:gd name="connsiteY46" fmla="*/ 1032431 h 2108806"/>
              <a:gd name="connsiteX47" fmla="*/ 4064923 w 7165571"/>
              <a:gd name="connsiteY47" fmla="*/ 965929 h 2108806"/>
              <a:gd name="connsiteX48" fmla="*/ 4098174 w 7165571"/>
              <a:gd name="connsiteY48" fmla="*/ 891115 h 2108806"/>
              <a:gd name="connsiteX49" fmla="*/ 4114800 w 7165571"/>
              <a:gd name="connsiteY49" fmla="*/ 774736 h 2108806"/>
              <a:gd name="connsiteX50" fmla="*/ 4139738 w 7165571"/>
              <a:gd name="connsiteY50" fmla="*/ 699922 h 2108806"/>
              <a:gd name="connsiteX51" fmla="*/ 4189614 w 7165571"/>
              <a:gd name="connsiteY51" fmla="*/ 625107 h 2108806"/>
              <a:gd name="connsiteX52" fmla="*/ 4231178 w 7165571"/>
              <a:gd name="connsiteY52" fmla="*/ 600169 h 2108806"/>
              <a:gd name="connsiteX53" fmla="*/ 4272741 w 7165571"/>
              <a:gd name="connsiteY53" fmla="*/ 500416 h 2108806"/>
              <a:gd name="connsiteX54" fmla="*/ 4297680 w 7165571"/>
              <a:gd name="connsiteY54" fmla="*/ 450540 h 2108806"/>
              <a:gd name="connsiteX55" fmla="*/ 4363056 w 7165571"/>
              <a:gd name="connsiteY55" fmla="*/ 256750 h 2108806"/>
              <a:gd name="connsiteX56" fmla="*/ 4461639 w 7165571"/>
              <a:gd name="connsiteY56" fmla="*/ 290174 h 2108806"/>
              <a:gd name="connsiteX57" fmla="*/ 4566286 w 7165571"/>
              <a:gd name="connsiteY57" fmla="*/ 299785 h 2108806"/>
              <a:gd name="connsiteX58" fmla="*/ 4657682 w 7165571"/>
              <a:gd name="connsiteY58" fmla="*/ 296408 h 2108806"/>
              <a:gd name="connsiteX59" fmla="*/ 4788131 w 7165571"/>
              <a:gd name="connsiteY59" fmla="*/ 242722 h 2108806"/>
              <a:gd name="connsiteX60" fmla="*/ 4854632 w 7165571"/>
              <a:gd name="connsiteY60" fmla="*/ 192846 h 2108806"/>
              <a:gd name="connsiteX61" fmla="*/ 4929447 w 7165571"/>
              <a:gd name="connsiteY61" fmla="*/ 126344 h 2108806"/>
              <a:gd name="connsiteX62" fmla="*/ 5024611 w 7165571"/>
              <a:gd name="connsiteY62" fmla="*/ 31180 h 2108806"/>
              <a:gd name="connsiteX63" fmla="*/ 5137265 w 7165571"/>
              <a:gd name="connsiteY63" fmla="*/ 1653 h 2108806"/>
              <a:gd name="connsiteX64" fmla="*/ 5228705 w 7165571"/>
              <a:gd name="connsiteY64" fmla="*/ 9966 h 2108806"/>
              <a:gd name="connsiteX65" fmla="*/ 5336771 w 7165571"/>
              <a:gd name="connsiteY65" fmla="*/ 109718 h 2108806"/>
              <a:gd name="connsiteX66" fmla="*/ 5370021 w 7165571"/>
              <a:gd name="connsiteY66" fmla="*/ 151282 h 2108806"/>
              <a:gd name="connsiteX67" fmla="*/ 5419898 w 7165571"/>
              <a:gd name="connsiteY67" fmla="*/ 267660 h 2108806"/>
              <a:gd name="connsiteX68" fmla="*/ 5469774 w 7165571"/>
              <a:gd name="connsiteY68" fmla="*/ 367413 h 2108806"/>
              <a:gd name="connsiteX69" fmla="*/ 5552901 w 7165571"/>
              <a:gd name="connsiteY69" fmla="*/ 500416 h 2108806"/>
              <a:gd name="connsiteX70" fmla="*/ 5619403 w 7165571"/>
              <a:gd name="connsiteY70" fmla="*/ 633420 h 2108806"/>
              <a:gd name="connsiteX71" fmla="*/ 5677592 w 7165571"/>
              <a:gd name="connsiteY71" fmla="*/ 733173 h 2108806"/>
              <a:gd name="connsiteX72" fmla="*/ 5752407 w 7165571"/>
              <a:gd name="connsiteY72" fmla="*/ 866176 h 2108806"/>
              <a:gd name="connsiteX73" fmla="*/ 5810596 w 7165571"/>
              <a:gd name="connsiteY73" fmla="*/ 974242 h 2108806"/>
              <a:gd name="connsiteX74" fmla="*/ 5843847 w 7165571"/>
              <a:gd name="connsiteY74" fmla="*/ 1090620 h 2108806"/>
              <a:gd name="connsiteX75" fmla="*/ 5893723 w 7165571"/>
              <a:gd name="connsiteY75" fmla="*/ 1206998 h 2108806"/>
              <a:gd name="connsiteX76" fmla="*/ 5951912 w 7165571"/>
              <a:gd name="connsiteY76" fmla="*/ 1306751 h 2108806"/>
              <a:gd name="connsiteX77" fmla="*/ 6059978 w 7165571"/>
              <a:gd name="connsiteY77" fmla="*/ 1448067 h 2108806"/>
              <a:gd name="connsiteX78" fmla="*/ 6168043 w 7165571"/>
              <a:gd name="connsiteY78" fmla="*/ 1572758 h 2108806"/>
              <a:gd name="connsiteX79" fmla="*/ 6276109 w 7165571"/>
              <a:gd name="connsiteY79" fmla="*/ 1730700 h 2108806"/>
              <a:gd name="connsiteX80" fmla="*/ 6367549 w 7165571"/>
              <a:gd name="connsiteY80" fmla="*/ 1855391 h 2108806"/>
              <a:gd name="connsiteX81" fmla="*/ 6572856 w 7165571"/>
              <a:gd name="connsiteY81" fmla="*/ 1856561 h 2108806"/>
              <a:gd name="connsiteX82" fmla="*/ 6941127 w 7165571"/>
              <a:gd name="connsiteY82" fmla="*/ 1880329 h 2108806"/>
              <a:gd name="connsiteX83" fmla="*/ 7165571 w 7165571"/>
              <a:gd name="connsiteY83"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32414 w 7165571"/>
              <a:gd name="connsiteY39" fmla="*/ 1473006 h 2108806"/>
              <a:gd name="connsiteX40" fmla="*/ 3823854 w 7165571"/>
              <a:gd name="connsiteY40" fmla="*/ 1414816 h 2108806"/>
              <a:gd name="connsiteX41" fmla="*/ 3882043 w 7165571"/>
              <a:gd name="connsiteY41" fmla="*/ 1331689 h 2108806"/>
              <a:gd name="connsiteX42" fmla="*/ 3923607 w 7165571"/>
              <a:gd name="connsiteY42" fmla="*/ 1223624 h 2108806"/>
              <a:gd name="connsiteX43" fmla="*/ 3940232 w 7165571"/>
              <a:gd name="connsiteY43" fmla="*/ 1148809 h 2108806"/>
              <a:gd name="connsiteX44" fmla="*/ 3965171 w 7165571"/>
              <a:gd name="connsiteY44" fmla="*/ 1090620 h 2108806"/>
              <a:gd name="connsiteX45" fmla="*/ 4015047 w 7165571"/>
              <a:gd name="connsiteY45" fmla="*/ 1032431 h 2108806"/>
              <a:gd name="connsiteX46" fmla="*/ 4064923 w 7165571"/>
              <a:gd name="connsiteY46" fmla="*/ 965929 h 2108806"/>
              <a:gd name="connsiteX47" fmla="*/ 4098174 w 7165571"/>
              <a:gd name="connsiteY47" fmla="*/ 891115 h 2108806"/>
              <a:gd name="connsiteX48" fmla="*/ 4114800 w 7165571"/>
              <a:gd name="connsiteY48" fmla="*/ 774736 h 2108806"/>
              <a:gd name="connsiteX49" fmla="*/ 4139738 w 7165571"/>
              <a:gd name="connsiteY49" fmla="*/ 699922 h 2108806"/>
              <a:gd name="connsiteX50" fmla="*/ 4189614 w 7165571"/>
              <a:gd name="connsiteY50" fmla="*/ 625107 h 2108806"/>
              <a:gd name="connsiteX51" fmla="*/ 4231178 w 7165571"/>
              <a:gd name="connsiteY51" fmla="*/ 600169 h 2108806"/>
              <a:gd name="connsiteX52" fmla="*/ 4272741 w 7165571"/>
              <a:gd name="connsiteY52" fmla="*/ 500416 h 2108806"/>
              <a:gd name="connsiteX53" fmla="*/ 4297680 w 7165571"/>
              <a:gd name="connsiteY53" fmla="*/ 450540 h 2108806"/>
              <a:gd name="connsiteX54" fmla="*/ 4363056 w 7165571"/>
              <a:gd name="connsiteY54" fmla="*/ 256750 h 2108806"/>
              <a:gd name="connsiteX55" fmla="*/ 4461639 w 7165571"/>
              <a:gd name="connsiteY55" fmla="*/ 290174 h 2108806"/>
              <a:gd name="connsiteX56" fmla="*/ 4566286 w 7165571"/>
              <a:gd name="connsiteY56" fmla="*/ 299785 h 2108806"/>
              <a:gd name="connsiteX57" fmla="*/ 4657682 w 7165571"/>
              <a:gd name="connsiteY57" fmla="*/ 296408 h 2108806"/>
              <a:gd name="connsiteX58" fmla="*/ 4788131 w 7165571"/>
              <a:gd name="connsiteY58" fmla="*/ 242722 h 2108806"/>
              <a:gd name="connsiteX59" fmla="*/ 4854632 w 7165571"/>
              <a:gd name="connsiteY59" fmla="*/ 192846 h 2108806"/>
              <a:gd name="connsiteX60" fmla="*/ 4929447 w 7165571"/>
              <a:gd name="connsiteY60" fmla="*/ 126344 h 2108806"/>
              <a:gd name="connsiteX61" fmla="*/ 5024611 w 7165571"/>
              <a:gd name="connsiteY61" fmla="*/ 31180 h 2108806"/>
              <a:gd name="connsiteX62" fmla="*/ 5137265 w 7165571"/>
              <a:gd name="connsiteY62" fmla="*/ 1653 h 2108806"/>
              <a:gd name="connsiteX63" fmla="*/ 5228705 w 7165571"/>
              <a:gd name="connsiteY63" fmla="*/ 9966 h 2108806"/>
              <a:gd name="connsiteX64" fmla="*/ 5336771 w 7165571"/>
              <a:gd name="connsiteY64" fmla="*/ 109718 h 2108806"/>
              <a:gd name="connsiteX65" fmla="*/ 5370021 w 7165571"/>
              <a:gd name="connsiteY65" fmla="*/ 151282 h 2108806"/>
              <a:gd name="connsiteX66" fmla="*/ 5419898 w 7165571"/>
              <a:gd name="connsiteY66" fmla="*/ 267660 h 2108806"/>
              <a:gd name="connsiteX67" fmla="*/ 5469774 w 7165571"/>
              <a:gd name="connsiteY67" fmla="*/ 367413 h 2108806"/>
              <a:gd name="connsiteX68" fmla="*/ 5552901 w 7165571"/>
              <a:gd name="connsiteY68" fmla="*/ 500416 h 2108806"/>
              <a:gd name="connsiteX69" fmla="*/ 5619403 w 7165571"/>
              <a:gd name="connsiteY69" fmla="*/ 633420 h 2108806"/>
              <a:gd name="connsiteX70" fmla="*/ 5677592 w 7165571"/>
              <a:gd name="connsiteY70" fmla="*/ 733173 h 2108806"/>
              <a:gd name="connsiteX71" fmla="*/ 5752407 w 7165571"/>
              <a:gd name="connsiteY71" fmla="*/ 866176 h 2108806"/>
              <a:gd name="connsiteX72" fmla="*/ 5810596 w 7165571"/>
              <a:gd name="connsiteY72" fmla="*/ 974242 h 2108806"/>
              <a:gd name="connsiteX73" fmla="*/ 5843847 w 7165571"/>
              <a:gd name="connsiteY73" fmla="*/ 1090620 h 2108806"/>
              <a:gd name="connsiteX74" fmla="*/ 5893723 w 7165571"/>
              <a:gd name="connsiteY74" fmla="*/ 1206998 h 2108806"/>
              <a:gd name="connsiteX75" fmla="*/ 5951912 w 7165571"/>
              <a:gd name="connsiteY75" fmla="*/ 1306751 h 2108806"/>
              <a:gd name="connsiteX76" fmla="*/ 6059978 w 7165571"/>
              <a:gd name="connsiteY76" fmla="*/ 1448067 h 2108806"/>
              <a:gd name="connsiteX77" fmla="*/ 6168043 w 7165571"/>
              <a:gd name="connsiteY77" fmla="*/ 1572758 h 2108806"/>
              <a:gd name="connsiteX78" fmla="*/ 6276109 w 7165571"/>
              <a:gd name="connsiteY78" fmla="*/ 1730700 h 2108806"/>
              <a:gd name="connsiteX79" fmla="*/ 6367549 w 7165571"/>
              <a:gd name="connsiteY79" fmla="*/ 1855391 h 2108806"/>
              <a:gd name="connsiteX80" fmla="*/ 6572856 w 7165571"/>
              <a:gd name="connsiteY80" fmla="*/ 1856561 h 2108806"/>
              <a:gd name="connsiteX81" fmla="*/ 6941127 w 7165571"/>
              <a:gd name="connsiteY81" fmla="*/ 1880329 h 2108806"/>
              <a:gd name="connsiteX82" fmla="*/ 7165571 w 7165571"/>
              <a:gd name="connsiteY82"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3854 w 7165571"/>
              <a:gd name="connsiteY40" fmla="*/ 1414816 h 2108806"/>
              <a:gd name="connsiteX41" fmla="*/ 3882043 w 7165571"/>
              <a:gd name="connsiteY41" fmla="*/ 1331689 h 2108806"/>
              <a:gd name="connsiteX42" fmla="*/ 3923607 w 7165571"/>
              <a:gd name="connsiteY42" fmla="*/ 1223624 h 2108806"/>
              <a:gd name="connsiteX43" fmla="*/ 3940232 w 7165571"/>
              <a:gd name="connsiteY43" fmla="*/ 1148809 h 2108806"/>
              <a:gd name="connsiteX44" fmla="*/ 3965171 w 7165571"/>
              <a:gd name="connsiteY44" fmla="*/ 1090620 h 2108806"/>
              <a:gd name="connsiteX45" fmla="*/ 4015047 w 7165571"/>
              <a:gd name="connsiteY45" fmla="*/ 1032431 h 2108806"/>
              <a:gd name="connsiteX46" fmla="*/ 4064923 w 7165571"/>
              <a:gd name="connsiteY46" fmla="*/ 965929 h 2108806"/>
              <a:gd name="connsiteX47" fmla="*/ 4098174 w 7165571"/>
              <a:gd name="connsiteY47" fmla="*/ 891115 h 2108806"/>
              <a:gd name="connsiteX48" fmla="*/ 4114800 w 7165571"/>
              <a:gd name="connsiteY48" fmla="*/ 774736 h 2108806"/>
              <a:gd name="connsiteX49" fmla="*/ 4139738 w 7165571"/>
              <a:gd name="connsiteY49" fmla="*/ 699922 h 2108806"/>
              <a:gd name="connsiteX50" fmla="*/ 4189614 w 7165571"/>
              <a:gd name="connsiteY50" fmla="*/ 625107 h 2108806"/>
              <a:gd name="connsiteX51" fmla="*/ 4231178 w 7165571"/>
              <a:gd name="connsiteY51" fmla="*/ 600169 h 2108806"/>
              <a:gd name="connsiteX52" fmla="*/ 4272741 w 7165571"/>
              <a:gd name="connsiteY52" fmla="*/ 500416 h 2108806"/>
              <a:gd name="connsiteX53" fmla="*/ 4297680 w 7165571"/>
              <a:gd name="connsiteY53" fmla="*/ 450540 h 2108806"/>
              <a:gd name="connsiteX54" fmla="*/ 4363056 w 7165571"/>
              <a:gd name="connsiteY54" fmla="*/ 256750 h 2108806"/>
              <a:gd name="connsiteX55" fmla="*/ 4461639 w 7165571"/>
              <a:gd name="connsiteY55" fmla="*/ 290174 h 2108806"/>
              <a:gd name="connsiteX56" fmla="*/ 4566286 w 7165571"/>
              <a:gd name="connsiteY56" fmla="*/ 299785 h 2108806"/>
              <a:gd name="connsiteX57" fmla="*/ 4657682 w 7165571"/>
              <a:gd name="connsiteY57" fmla="*/ 296408 h 2108806"/>
              <a:gd name="connsiteX58" fmla="*/ 4788131 w 7165571"/>
              <a:gd name="connsiteY58" fmla="*/ 242722 h 2108806"/>
              <a:gd name="connsiteX59" fmla="*/ 4854632 w 7165571"/>
              <a:gd name="connsiteY59" fmla="*/ 192846 h 2108806"/>
              <a:gd name="connsiteX60" fmla="*/ 4929447 w 7165571"/>
              <a:gd name="connsiteY60" fmla="*/ 126344 h 2108806"/>
              <a:gd name="connsiteX61" fmla="*/ 5024611 w 7165571"/>
              <a:gd name="connsiteY61" fmla="*/ 31180 h 2108806"/>
              <a:gd name="connsiteX62" fmla="*/ 5137265 w 7165571"/>
              <a:gd name="connsiteY62" fmla="*/ 1653 h 2108806"/>
              <a:gd name="connsiteX63" fmla="*/ 5228705 w 7165571"/>
              <a:gd name="connsiteY63" fmla="*/ 9966 h 2108806"/>
              <a:gd name="connsiteX64" fmla="*/ 5336771 w 7165571"/>
              <a:gd name="connsiteY64" fmla="*/ 109718 h 2108806"/>
              <a:gd name="connsiteX65" fmla="*/ 5370021 w 7165571"/>
              <a:gd name="connsiteY65" fmla="*/ 151282 h 2108806"/>
              <a:gd name="connsiteX66" fmla="*/ 5419898 w 7165571"/>
              <a:gd name="connsiteY66" fmla="*/ 267660 h 2108806"/>
              <a:gd name="connsiteX67" fmla="*/ 5469774 w 7165571"/>
              <a:gd name="connsiteY67" fmla="*/ 367413 h 2108806"/>
              <a:gd name="connsiteX68" fmla="*/ 5552901 w 7165571"/>
              <a:gd name="connsiteY68" fmla="*/ 500416 h 2108806"/>
              <a:gd name="connsiteX69" fmla="*/ 5619403 w 7165571"/>
              <a:gd name="connsiteY69" fmla="*/ 633420 h 2108806"/>
              <a:gd name="connsiteX70" fmla="*/ 5677592 w 7165571"/>
              <a:gd name="connsiteY70" fmla="*/ 733173 h 2108806"/>
              <a:gd name="connsiteX71" fmla="*/ 5752407 w 7165571"/>
              <a:gd name="connsiteY71" fmla="*/ 866176 h 2108806"/>
              <a:gd name="connsiteX72" fmla="*/ 5810596 w 7165571"/>
              <a:gd name="connsiteY72" fmla="*/ 974242 h 2108806"/>
              <a:gd name="connsiteX73" fmla="*/ 5843847 w 7165571"/>
              <a:gd name="connsiteY73" fmla="*/ 1090620 h 2108806"/>
              <a:gd name="connsiteX74" fmla="*/ 5893723 w 7165571"/>
              <a:gd name="connsiteY74" fmla="*/ 1206998 h 2108806"/>
              <a:gd name="connsiteX75" fmla="*/ 5951912 w 7165571"/>
              <a:gd name="connsiteY75" fmla="*/ 1306751 h 2108806"/>
              <a:gd name="connsiteX76" fmla="*/ 6059978 w 7165571"/>
              <a:gd name="connsiteY76" fmla="*/ 1448067 h 2108806"/>
              <a:gd name="connsiteX77" fmla="*/ 6168043 w 7165571"/>
              <a:gd name="connsiteY77" fmla="*/ 1572758 h 2108806"/>
              <a:gd name="connsiteX78" fmla="*/ 6276109 w 7165571"/>
              <a:gd name="connsiteY78" fmla="*/ 1730700 h 2108806"/>
              <a:gd name="connsiteX79" fmla="*/ 6367549 w 7165571"/>
              <a:gd name="connsiteY79" fmla="*/ 1855391 h 2108806"/>
              <a:gd name="connsiteX80" fmla="*/ 6572856 w 7165571"/>
              <a:gd name="connsiteY80" fmla="*/ 1856561 h 2108806"/>
              <a:gd name="connsiteX81" fmla="*/ 6941127 w 7165571"/>
              <a:gd name="connsiteY81" fmla="*/ 1880329 h 2108806"/>
              <a:gd name="connsiteX82" fmla="*/ 7165571 w 7165571"/>
              <a:gd name="connsiteY82"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882043 w 7165571"/>
              <a:gd name="connsiteY41" fmla="*/ 1331689 h 2108806"/>
              <a:gd name="connsiteX42" fmla="*/ 3923607 w 7165571"/>
              <a:gd name="connsiteY42" fmla="*/ 1223624 h 2108806"/>
              <a:gd name="connsiteX43" fmla="*/ 3940232 w 7165571"/>
              <a:gd name="connsiteY43" fmla="*/ 1148809 h 2108806"/>
              <a:gd name="connsiteX44" fmla="*/ 3965171 w 7165571"/>
              <a:gd name="connsiteY44" fmla="*/ 1090620 h 2108806"/>
              <a:gd name="connsiteX45" fmla="*/ 4015047 w 7165571"/>
              <a:gd name="connsiteY45" fmla="*/ 1032431 h 2108806"/>
              <a:gd name="connsiteX46" fmla="*/ 4064923 w 7165571"/>
              <a:gd name="connsiteY46" fmla="*/ 965929 h 2108806"/>
              <a:gd name="connsiteX47" fmla="*/ 4098174 w 7165571"/>
              <a:gd name="connsiteY47" fmla="*/ 891115 h 2108806"/>
              <a:gd name="connsiteX48" fmla="*/ 4114800 w 7165571"/>
              <a:gd name="connsiteY48" fmla="*/ 774736 h 2108806"/>
              <a:gd name="connsiteX49" fmla="*/ 4139738 w 7165571"/>
              <a:gd name="connsiteY49" fmla="*/ 699922 h 2108806"/>
              <a:gd name="connsiteX50" fmla="*/ 4189614 w 7165571"/>
              <a:gd name="connsiteY50" fmla="*/ 625107 h 2108806"/>
              <a:gd name="connsiteX51" fmla="*/ 4231178 w 7165571"/>
              <a:gd name="connsiteY51" fmla="*/ 600169 h 2108806"/>
              <a:gd name="connsiteX52" fmla="*/ 4272741 w 7165571"/>
              <a:gd name="connsiteY52" fmla="*/ 500416 h 2108806"/>
              <a:gd name="connsiteX53" fmla="*/ 4297680 w 7165571"/>
              <a:gd name="connsiteY53" fmla="*/ 450540 h 2108806"/>
              <a:gd name="connsiteX54" fmla="*/ 4363056 w 7165571"/>
              <a:gd name="connsiteY54" fmla="*/ 256750 h 2108806"/>
              <a:gd name="connsiteX55" fmla="*/ 4461639 w 7165571"/>
              <a:gd name="connsiteY55" fmla="*/ 290174 h 2108806"/>
              <a:gd name="connsiteX56" fmla="*/ 4566286 w 7165571"/>
              <a:gd name="connsiteY56" fmla="*/ 299785 h 2108806"/>
              <a:gd name="connsiteX57" fmla="*/ 4657682 w 7165571"/>
              <a:gd name="connsiteY57" fmla="*/ 296408 h 2108806"/>
              <a:gd name="connsiteX58" fmla="*/ 4788131 w 7165571"/>
              <a:gd name="connsiteY58" fmla="*/ 242722 h 2108806"/>
              <a:gd name="connsiteX59" fmla="*/ 4854632 w 7165571"/>
              <a:gd name="connsiteY59" fmla="*/ 192846 h 2108806"/>
              <a:gd name="connsiteX60" fmla="*/ 4929447 w 7165571"/>
              <a:gd name="connsiteY60" fmla="*/ 126344 h 2108806"/>
              <a:gd name="connsiteX61" fmla="*/ 5024611 w 7165571"/>
              <a:gd name="connsiteY61" fmla="*/ 31180 h 2108806"/>
              <a:gd name="connsiteX62" fmla="*/ 5137265 w 7165571"/>
              <a:gd name="connsiteY62" fmla="*/ 1653 h 2108806"/>
              <a:gd name="connsiteX63" fmla="*/ 5228705 w 7165571"/>
              <a:gd name="connsiteY63" fmla="*/ 9966 h 2108806"/>
              <a:gd name="connsiteX64" fmla="*/ 5336771 w 7165571"/>
              <a:gd name="connsiteY64" fmla="*/ 109718 h 2108806"/>
              <a:gd name="connsiteX65" fmla="*/ 5370021 w 7165571"/>
              <a:gd name="connsiteY65" fmla="*/ 151282 h 2108806"/>
              <a:gd name="connsiteX66" fmla="*/ 5419898 w 7165571"/>
              <a:gd name="connsiteY66" fmla="*/ 267660 h 2108806"/>
              <a:gd name="connsiteX67" fmla="*/ 5469774 w 7165571"/>
              <a:gd name="connsiteY67" fmla="*/ 367413 h 2108806"/>
              <a:gd name="connsiteX68" fmla="*/ 5552901 w 7165571"/>
              <a:gd name="connsiteY68" fmla="*/ 500416 h 2108806"/>
              <a:gd name="connsiteX69" fmla="*/ 5619403 w 7165571"/>
              <a:gd name="connsiteY69" fmla="*/ 633420 h 2108806"/>
              <a:gd name="connsiteX70" fmla="*/ 5677592 w 7165571"/>
              <a:gd name="connsiteY70" fmla="*/ 733173 h 2108806"/>
              <a:gd name="connsiteX71" fmla="*/ 5752407 w 7165571"/>
              <a:gd name="connsiteY71" fmla="*/ 866176 h 2108806"/>
              <a:gd name="connsiteX72" fmla="*/ 5810596 w 7165571"/>
              <a:gd name="connsiteY72" fmla="*/ 974242 h 2108806"/>
              <a:gd name="connsiteX73" fmla="*/ 5843847 w 7165571"/>
              <a:gd name="connsiteY73" fmla="*/ 1090620 h 2108806"/>
              <a:gd name="connsiteX74" fmla="*/ 5893723 w 7165571"/>
              <a:gd name="connsiteY74" fmla="*/ 1206998 h 2108806"/>
              <a:gd name="connsiteX75" fmla="*/ 5951912 w 7165571"/>
              <a:gd name="connsiteY75" fmla="*/ 1306751 h 2108806"/>
              <a:gd name="connsiteX76" fmla="*/ 6059978 w 7165571"/>
              <a:gd name="connsiteY76" fmla="*/ 1448067 h 2108806"/>
              <a:gd name="connsiteX77" fmla="*/ 6168043 w 7165571"/>
              <a:gd name="connsiteY77" fmla="*/ 1572758 h 2108806"/>
              <a:gd name="connsiteX78" fmla="*/ 6276109 w 7165571"/>
              <a:gd name="connsiteY78" fmla="*/ 1730700 h 2108806"/>
              <a:gd name="connsiteX79" fmla="*/ 6367549 w 7165571"/>
              <a:gd name="connsiteY79" fmla="*/ 1855391 h 2108806"/>
              <a:gd name="connsiteX80" fmla="*/ 6572856 w 7165571"/>
              <a:gd name="connsiteY80" fmla="*/ 1856561 h 2108806"/>
              <a:gd name="connsiteX81" fmla="*/ 6941127 w 7165571"/>
              <a:gd name="connsiteY81" fmla="*/ 1880329 h 2108806"/>
              <a:gd name="connsiteX82" fmla="*/ 7165571 w 7165571"/>
              <a:gd name="connsiteY82"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40232 w 7165571"/>
              <a:gd name="connsiteY42" fmla="*/ 1148809 h 2108806"/>
              <a:gd name="connsiteX43" fmla="*/ 3965171 w 7165571"/>
              <a:gd name="connsiteY43" fmla="*/ 1090620 h 2108806"/>
              <a:gd name="connsiteX44" fmla="*/ 4015047 w 7165571"/>
              <a:gd name="connsiteY44" fmla="*/ 1032431 h 2108806"/>
              <a:gd name="connsiteX45" fmla="*/ 4064923 w 7165571"/>
              <a:gd name="connsiteY45" fmla="*/ 965929 h 2108806"/>
              <a:gd name="connsiteX46" fmla="*/ 4098174 w 7165571"/>
              <a:gd name="connsiteY46" fmla="*/ 891115 h 2108806"/>
              <a:gd name="connsiteX47" fmla="*/ 4114800 w 7165571"/>
              <a:gd name="connsiteY47" fmla="*/ 774736 h 2108806"/>
              <a:gd name="connsiteX48" fmla="*/ 4139738 w 7165571"/>
              <a:gd name="connsiteY48" fmla="*/ 699922 h 2108806"/>
              <a:gd name="connsiteX49" fmla="*/ 4189614 w 7165571"/>
              <a:gd name="connsiteY49" fmla="*/ 625107 h 2108806"/>
              <a:gd name="connsiteX50" fmla="*/ 4231178 w 7165571"/>
              <a:gd name="connsiteY50" fmla="*/ 600169 h 2108806"/>
              <a:gd name="connsiteX51" fmla="*/ 4272741 w 7165571"/>
              <a:gd name="connsiteY51" fmla="*/ 500416 h 2108806"/>
              <a:gd name="connsiteX52" fmla="*/ 4297680 w 7165571"/>
              <a:gd name="connsiteY52" fmla="*/ 450540 h 2108806"/>
              <a:gd name="connsiteX53" fmla="*/ 4363056 w 7165571"/>
              <a:gd name="connsiteY53" fmla="*/ 256750 h 2108806"/>
              <a:gd name="connsiteX54" fmla="*/ 4461639 w 7165571"/>
              <a:gd name="connsiteY54" fmla="*/ 290174 h 2108806"/>
              <a:gd name="connsiteX55" fmla="*/ 4566286 w 7165571"/>
              <a:gd name="connsiteY55" fmla="*/ 299785 h 2108806"/>
              <a:gd name="connsiteX56" fmla="*/ 4657682 w 7165571"/>
              <a:gd name="connsiteY56" fmla="*/ 296408 h 2108806"/>
              <a:gd name="connsiteX57" fmla="*/ 4788131 w 7165571"/>
              <a:gd name="connsiteY57" fmla="*/ 242722 h 2108806"/>
              <a:gd name="connsiteX58" fmla="*/ 4854632 w 7165571"/>
              <a:gd name="connsiteY58" fmla="*/ 192846 h 2108806"/>
              <a:gd name="connsiteX59" fmla="*/ 4929447 w 7165571"/>
              <a:gd name="connsiteY59" fmla="*/ 126344 h 2108806"/>
              <a:gd name="connsiteX60" fmla="*/ 5024611 w 7165571"/>
              <a:gd name="connsiteY60" fmla="*/ 31180 h 2108806"/>
              <a:gd name="connsiteX61" fmla="*/ 5137265 w 7165571"/>
              <a:gd name="connsiteY61" fmla="*/ 1653 h 2108806"/>
              <a:gd name="connsiteX62" fmla="*/ 5228705 w 7165571"/>
              <a:gd name="connsiteY62" fmla="*/ 9966 h 2108806"/>
              <a:gd name="connsiteX63" fmla="*/ 5336771 w 7165571"/>
              <a:gd name="connsiteY63" fmla="*/ 109718 h 2108806"/>
              <a:gd name="connsiteX64" fmla="*/ 5370021 w 7165571"/>
              <a:gd name="connsiteY64" fmla="*/ 151282 h 2108806"/>
              <a:gd name="connsiteX65" fmla="*/ 5419898 w 7165571"/>
              <a:gd name="connsiteY65" fmla="*/ 267660 h 2108806"/>
              <a:gd name="connsiteX66" fmla="*/ 5469774 w 7165571"/>
              <a:gd name="connsiteY66" fmla="*/ 367413 h 2108806"/>
              <a:gd name="connsiteX67" fmla="*/ 5552901 w 7165571"/>
              <a:gd name="connsiteY67" fmla="*/ 500416 h 2108806"/>
              <a:gd name="connsiteX68" fmla="*/ 5619403 w 7165571"/>
              <a:gd name="connsiteY68" fmla="*/ 633420 h 2108806"/>
              <a:gd name="connsiteX69" fmla="*/ 5677592 w 7165571"/>
              <a:gd name="connsiteY69" fmla="*/ 733173 h 2108806"/>
              <a:gd name="connsiteX70" fmla="*/ 5752407 w 7165571"/>
              <a:gd name="connsiteY70" fmla="*/ 866176 h 2108806"/>
              <a:gd name="connsiteX71" fmla="*/ 5810596 w 7165571"/>
              <a:gd name="connsiteY71" fmla="*/ 974242 h 2108806"/>
              <a:gd name="connsiteX72" fmla="*/ 5843847 w 7165571"/>
              <a:gd name="connsiteY72" fmla="*/ 1090620 h 2108806"/>
              <a:gd name="connsiteX73" fmla="*/ 5893723 w 7165571"/>
              <a:gd name="connsiteY73" fmla="*/ 1206998 h 2108806"/>
              <a:gd name="connsiteX74" fmla="*/ 5951912 w 7165571"/>
              <a:gd name="connsiteY74" fmla="*/ 1306751 h 2108806"/>
              <a:gd name="connsiteX75" fmla="*/ 6059978 w 7165571"/>
              <a:gd name="connsiteY75" fmla="*/ 1448067 h 2108806"/>
              <a:gd name="connsiteX76" fmla="*/ 6168043 w 7165571"/>
              <a:gd name="connsiteY76" fmla="*/ 1572758 h 2108806"/>
              <a:gd name="connsiteX77" fmla="*/ 6276109 w 7165571"/>
              <a:gd name="connsiteY77" fmla="*/ 1730700 h 2108806"/>
              <a:gd name="connsiteX78" fmla="*/ 6367549 w 7165571"/>
              <a:gd name="connsiteY78" fmla="*/ 1855391 h 2108806"/>
              <a:gd name="connsiteX79" fmla="*/ 6572856 w 7165571"/>
              <a:gd name="connsiteY79" fmla="*/ 1856561 h 2108806"/>
              <a:gd name="connsiteX80" fmla="*/ 6941127 w 7165571"/>
              <a:gd name="connsiteY80" fmla="*/ 1880329 h 2108806"/>
              <a:gd name="connsiteX81" fmla="*/ 7165571 w 7165571"/>
              <a:gd name="connsiteY81"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3965171 w 7165571"/>
              <a:gd name="connsiteY43" fmla="*/ 1090620 h 2108806"/>
              <a:gd name="connsiteX44" fmla="*/ 4015047 w 7165571"/>
              <a:gd name="connsiteY44" fmla="*/ 1032431 h 2108806"/>
              <a:gd name="connsiteX45" fmla="*/ 4064923 w 7165571"/>
              <a:gd name="connsiteY45" fmla="*/ 965929 h 2108806"/>
              <a:gd name="connsiteX46" fmla="*/ 4098174 w 7165571"/>
              <a:gd name="connsiteY46" fmla="*/ 891115 h 2108806"/>
              <a:gd name="connsiteX47" fmla="*/ 4114800 w 7165571"/>
              <a:gd name="connsiteY47" fmla="*/ 774736 h 2108806"/>
              <a:gd name="connsiteX48" fmla="*/ 4139738 w 7165571"/>
              <a:gd name="connsiteY48" fmla="*/ 699922 h 2108806"/>
              <a:gd name="connsiteX49" fmla="*/ 4189614 w 7165571"/>
              <a:gd name="connsiteY49" fmla="*/ 625107 h 2108806"/>
              <a:gd name="connsiteX50" fmla="*/ 4231178 w 7165571"/>
              <a:gd name="connsiteY50" fmla="*/ 600169 h 2108806"/>
              <a:gd name="connsiteX51" fmla="*/ 4272741 w 7165571"/>
              <a:gd name="connsiteY51" fmla="*/ 500416 h 2108806"/>
              <a:gd name="connsiteX52" fmla="*/ 4297680 w 7165571"/>
              <a:gd name="connsiteY52" fmla="*/ 450540 h 2108806"/>
              <a:gd name="connsiteX53" fmla="*/ 4363056 w 7165571"/>
              <a:gd name="connsiteY53" fmla="*/ 256750 h 2108806"/>
              <a:gd name="connsiteX54" fmla="*/ 4461639 w 7165571"/>
              <a:gd name="connsiteY54" fmla="*/ 290174 h 2108806"/>
              <a:gd name="connsiteX55" fmla="*/ 4566286 w 7165571"/>
              <a:gd name="connsiteY55" fmla="*/ 299785 h 2108806"/>
              <a:gd name="connsiteX56" fmla="*/ 4657682 w 7165571"/>
              <a:gd name="connsiteY56" fmla="*/ 296408 h 2108806"/>
              <a:gd name="connsiteX57" fmla="*/ 4788131 w 7165571"/>
              <a:gd name="connsiteY57" fmla="*/ 242722 h 2108806"/>
              <a:gd name="connsiteX58" fmla="*/ 4854632 w 7165571"/>
              <a:gd name="connsiteY58" fmla="*/ 192846 h 2108806"/>
              <a:gd name="connsiteX59" fmla="*/ 4929447 w 7165571"/>
              <a:gd name="connsiteY59" fmla="*/ 126344 h 2108806"/>
              <a:gd name="connsiteX60" fmla="*/ 5024611 w 7165571"/>
              <a:gd name="connsiteY60" fmla="*/ 31180 h 2108806"/>
              <a:gd name="connsiteX61" fmla="*/ 5137265 w 7165571"/>
              <a:gd name="connsiteY61" fmla="*/ 1653 h 2108806"/>
              <a:gd name="connsiteX62" fmla="*/ 5228705 w 7165571"/>
              <a:gd name="connsiteY62" fmla="*/ 9966 h 2108806"/>
              <a:gd name="connsiteX63" fmla="*/ 5336771 w 7165571"/>
              <a:gd name="connsiteY63" fmla="*/ 109718 h 2108806"/>
              <a:gd name="connsiteX64" fmla="*/ 5370021 w 7165571"/>
              <a:gd name="connsiteY64" fmla="*/ 151282 h 2108806"/>
              <a:gd name="connsiteX65" fmla="*/ 5419898 w 7165571"/>
              <a:gd name="connsiteY65" fmla="*/ 267660 h 2108806"/>
              <a:gd name="connsiteX66" fmla="*/ 5469774 w 7165571"/>
              <a:gd name="connsiteY66" fmla="*/ 367413 h 2108806"/>
              <a:gd name="connsiteX67" fmla="*/ 5552901 w 7165571"/>
              <a:gd name="connsiteY67" fmla="*/ 500416 h 2108806"/>
              <a:gd name="connsiteX68" fmla="*/ 5619403 w 7165571"/>
              <a:gd name="connsiteY68" fmla="*/ 633420 h 2108806"/>
              <a:gd name="connsiteX69" fmla="*/ 5677592 w 7165571"/>
              <a:gd name="connsiteY69" fmla="*/ 733173 h 2108806"/>
              <a:gd name="connsiteX70" fmla="*/ 5752407 w 7165571"/>
              <a:gd name="connsiteY70" fmla="*/ 866176 h 2108806"/>
              <a:gd name="connsiteX71" fmla="*/ 5810596 w 7165571"/>
              <a:gd name="connsiteY71" fmla="*/ 974242 h 2108806"/>
              <a:gd name="connsiteX72" fmla="*/ 5843847 w 7165571"/>
              <a:gd name="connsiteY72" fmla="*/ 1090620 h 2108806"/>
              <a:gd name="connsiteX73" fmla="*/ 5893723 w 7165571"/>
              <a:gd name="connsiteY73" fmla="*/ 1206998 h 2108806"/>
              <a:gd name="connsiteX74" fmla="*/ 5951912 w 7165571"/>
              <a:gd name="connsiteY74" fmla="*/ 1306751 h 2108806"/>
              <a:gd name="connsiteX75" fmla="*/ 6059978 w 7165571"/>
              <a:gd name="connsiteY75" fmla="*/ 1448067 h 2108806"/>
              <a:gd name="connsiteX76" fmla="*/ 6168043 w 7165571"/>
              <a:gd name="connsiteY76" fmla="*/ 1572758 h 2108806"/>
              <a:gd name="connsiteX77" fmla="*/ 6276109 w 7165571"/>
              <a:gd name="connsiteY77" fmla="*/ 1730700 h 2108806"/>
              <a:gd name="connsiteX78" fmla="*/ 6367549 w 7165571"/>
              <a:gd name="connsiteY78" fmla="*/ 1855391 h 2108806"/>
              <a:gd name="connsiteX79" fmla="*/ 6572856 w 7165571"/>
              <a:gd name="connsiteY79" fmla="*/ 1856561 h 2108806"/>
              <a:gd name="connsiteX80" fmla="*/ 6941127 w 7165571"/>
              <a:gd name="connsiteY80" fmla="*/ 1880329 h 2108806"/>
              <a:gd name="connsiteX81" fmla="*/ 7165571 w 7165571"/>
              <a:gd name="connsiteY81"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015047 w 7165571"/>
              <a:gd name="connsiteY43" fmla="*/ 1032431 h 2108806"/>
              <a:gd name="connsiteX44" fmla="*/ 4064923 w 7165571"/>
              <a:gd name="connsiteY44" fmla="*/ 965929 h 2108806"/>
              <a:gd name="connsiteX45" fmla="*/ 4098174 w 7165571"/>
              <a:gd name="connsiteY45" fmla="*/ 891115 h 2108806"/>
              <a:gd name="connsiteX46" fmla="*/ 4114800 w 7165571"/>
              <a:gd name="connsiteY46" fmla="*/ 774736 h 2108806"/>
              <a:gd name="connsiteX47" fmla="*/ 4139738 w 7165571"/>
              <a:gd name="connsiteY47" fmla="*/ 699922 h 2108806"/>
              <a:gd name="connsiteX48" fmla="*/ 4189614 w 7165571"/>
              <a:gd name="connsiteY48" fmla="*/ 625107 h 2108806"/>
              <a:gd name="connsiteX49" fmla="*/ 4231178 w 7165571"/>
              <a:gd name="connsiteY49" fmla="*/ 600169 h 2108806"/>
              <a:gd name="connsiteX50" fmla="*/ 4272741 w 7165571"/>
              <a:gd name="connsiteY50" fmla="*/ 500416 h 2108806"/>
              <a:gd name="connsiteX51" fmla="*/ 4297680 w 7165571"/>
              <a:gd name="connsiteY51" fmla="*/ 450540 h 2108806"/>
              <a:gd name="connsiteX52" fmla="*/ 4363056 w 7165571"/>
              <a:gd name="connsiteY52" fmla="*/ 256750 h 2108806"/>
              <a:gd name="connsiteX53" fmla="*/ 4461639 w 7165571"/>
              <a:gd name="connsiteY53" fmla="*/ 290174 h 2108806"/>
              <a:gd name="connsiteX54" fmla="*/ 4566286 w 7165571"/>
              <a:gd name="connsiteY54" fmla="*/ 299785 h 2108806"/>
              <a:gd name="connsiteX55" fmla="*/ 4657682 w 7165571"/>
              <a:gd name="connsiteY55" fmla="*/ 296408 h 2108806"/>
              <a:gd name="connsiteX56" fmla="*/ 4788131 w 7165571"/>
              <a:gd name="connsiteY56" fmla="*/ 242722 h 2108806"/>
              <a:gd name="connsiteX57" fmla="*/ 4854632 w 7165571"/>
              <a:gd name="connsiteY57" fmla="*/ 192846 h 2108806"/>
              <a:gd name="connsiteX58" fmla="*/ 4929447 w 7165571"/>
              <a:gd name="connsiteY58" fmla="*/ 126344 h 2108806"/>
              <a:gd name="connsiteX59" fmla="*/ 5024611 w 7165571"/>
              <a:gd name="connsiteY59" fmla="*/ 31180 h 2108806"/>
              <a:gd name="connsiteX60" fmla="*/ 5137265 w 7165571"/>
              <a:gd name="connsiteY60" fmla="*/ 1653 h 2108806"/>
              <a:gd name="connsiteX61" fmla="*/ 5228705 w 7165571"/>
              <a:gd name="connsiteY61" fmla="*/ 9966 h 2108806"/>
              <a:gd name="connsiteX62" fmla="*/ 5336771 w 7165571"/>
              <a:gd name="connsiteY62" fmla="*/ 109718 h 2108806"/>
              <a:gd name="connsiteX63" fmla="*/ 5370021 w 7165571"/>
              <a:gd name="connsiteY63" fmla="*/ 151282 h 2108806"/>
              <a:gd name="connsiteX64" fmla="*/ 5419898 w 7165571"/>
              <a:gd name="connsiteY64" fmla="*/ 267660 h 2108806"/>
              <a:gd name="connsiteX65" fmla="*/ 5469774 w 7165571"/>
              <a:gd name="connsiteY65" fmla="*/ 367413 h 2108806"/>
              <a:gd name="connsiteX66" fmla="*/ 5552901 w 7165571"/>
              <a:gd name="connsiteY66" fmla="*/ 500416 h 2108806"/>
              <a:gd name="connsiteX67" fmla="*/ 5619403 w 7165571"/>
              <a:gd name="connsiteY67" fmla="*/ 633420 h 2108806"/>
              <a:gd name="connsiteX68" fmla="*/ 5677592 w 7165571"/>
              <a:gd name="connsiteY68" fmla="*/ 733173 h 2108806"/>
              <a:gd name="connsiteX69" fmla="*/ 5752407 w 7165571"/>
              <a:gd name="connsiteY69" fmla="*/ 866176 h 2108806"/>
              <a:gd name="connsiteX70" fmla="*/ 5810596 w 7165571"/>
              <a:gd name="connsiteY70" fmla="*/ 974242 h 2108806"/>
              <a:gd name="connsiteX71" fmla="*/ 5843847 w 7165571"/>
              <a:gd name="connsiteY71" fmla="*/ 1090620 h 2108806"/>
              <a:gd name="connsiteX72" fmla="*/ 5893723 w 7165571"/>
              <a:gd name="connsiteY72" fmla="*/ 1206998 h 2108806"/>
              <a:gd name="connsiteX73" fmla="*/ 5951912 w 7165571"/>
              <a:gd name="connsiteY73" fmla="*/ 1306751 h 2108806"/>
              <a:gd name="connsiteX74" fmla="*/ 6059978 w 7165571"/>
              <a:gd name="connsiteY74" fmla="*/ 1448067 h 2108806"/>
              <a:gd name="connsiteX75" fmla="*/ 6168043 w 7165571"/>
              <a:gd name="connsiteY75" fmla="*/ 1572758 h 2108806"/>
              <a:gd name="connsiteX76" fmla="*/ 6276109 w 7165571"/>
              <a:gd name="connsiteY76" fmla="*/ 1730700 h 2108806"/>
              <a:gd name="connsiteX77" fmla="*/ 6367549 w 7165571"/>
              <a:gd name="connsiteY77" fmla="*/ 1855391 h 2108806"/>
              <a:gd name="connsiteX78" fmla="*/ 6572856 w 7165571"/>
              <a:gd name="connsiteY78" fmla="*/ 1856561 h 2108806"/>
              <a:gd name="connsiteX79" fmla="*/ 6941127 w 7165571"/>
              <a:gd name="connsiteY79" fmla="*/ 1880329 h 2108806"/>
              <a:gd name="connsiteX80" fmla="*/ 7165571 w 7165571"/>
              <a:gd name="connsiteY80"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064923 w 7165571"/>
              <a:gd name="connsiteY43" fmla="*/ 965929 h 2108806"/>
              <a:gd name="connsiteX44" fmla="*/ 4098174 w 7165571"/>
              <a:gd name="connsiteY44" fmla="*/ 891115 h 2108806"/>
              <a:gd name="connsiteX45" fmla="*/ 4114800 w 7165571"/>
              <a:gd name="connsiteY45" fmla="*/ 774736 h 2108806"/>
              <a:gd name="connsiteX46" fmla="*/ 4139738 w 7165571"/>
              <a:gd name="connsiteY46" fmla="*/ 699922 h 2108806"/>
              <a:gd name="connsiteX47" fmla="*/ 4189614 w 7165571"/>
              <a:gd name="connsiteY47" fmla="*/ 625107 h 2108806"/>
              <a:gd name="connsiteX48" fmla="*/ 4231178 w 7165571"/>
              <a:gd name="connsiteY48" fmla="*/ 600169 h 2108806"/>
              <a:gd name="connsiteX49" fmla="*/ 4272741 w 7165571"/>
              <a:gd name="connsiteY49" fmla="*/ 500416 h 2108806"/>
              <a:gd name="connsiteX50" fmla="*/ 4297680 w 7165571"/>
              <a:gd name="connsiteY50" fmla="*/ 450540 h 2108806"/>
              <a:gd name="connsiteX51" fmla="*/ 4363056 w 7165571"/>
              <a:gd name="connsiteY51" fmla="*/ 256750 h 2108806"/>
              <a:gd name="connsiteX52" fmla="*/ 4461639 w 7165571"/>
              <a:gd name="connsiteY52" fmla="*/ 290174 h 2108806"/>
              <a:gd name="connsiteX53" fmla="*/ 4566286 w 7165571"/>
              <a:gd name="connsiteY53" fmla="*/ 299785 h 2108806"/>
              <a:gd name="connsiteX54" fmla="*/ 4657682 w 7165571"/>
              <a:gd name="connsiteY54" fmla="*/ 296408 h 2108806"/>
              <a:gd name="connsiteX55" fmla="*/ 4788131 w 7165571"/>
              <a:gd name="connsiteY55" fmla="*/ 242722 h 2108806"/>
              <a:gd name="connsiteX56" fmla="*/ 4854632 w 7165571"/>
              <a:gd name="connsiteY56" fmla="*/ 192846 h 2108806"/>
              <a:gd name="connsiteX57" fmla="*/ 4929447 w 7165571"/>
              <a:gd name="connsiteY57" fmla="*/ 126344 h 2108806"/>
              <a:gd name="connsiteX58" fmla="*/ 5024611 w 7165571"/>
              <a:gd name="connsiteY58" fmla="*/ 31180 h 2108806"/>
              <a:gd name="connsiteX59" fmla="*/ 5137265 w 7165571"/>
              <a:gd name="connsiteY59" fmla="*/ 1653 h 2108806"/>
              <a:gd name="connsiteX60" fmla="*/ 5228705 w 7165571"/>
              <a:gd name="connsiteY60" fmla="*/ 9966 h 2108806"/>
              <a:gd name="connsiteX61" fmla="*/ 5336771 w 7165571"/>
              <a:gd name="connsiteY61" fmla="*/ 109718 h 2108806"/>
              <a:gd name="connsiteX62" fmla="*/ 5370021 w 7165571"/>
              <a:gd name="connsiteY62" fmla="*/ 151282 h 2108806"/>
              <a:gd name="connsiteX63" fmla="*/ 5419898 w 7165571"/>
              <a:gd name="connsiteY63" fmla="*/ 267660 h 2108806"/>
              <a:gd name="connsiteX64" fmla="*/ 5469774 w 7165571"/>
              <a:gd name="connsiteY64" fmla="*/ 367413 h 2108806"/>
              <a:gd name="connsiteX65" fmla="*/ 5552901 w 7165571"/>
              <a:gd name="connsiteY65" fmla="*/ 500416 h 2108806"/>
              <a:gd name="connsiteX66" fmla="*/ 5619403 w 7165571"/>
              <a:gd name="connsiteY66" fmla="*/ 633420 h 2108806"/>
              <a:gd name="connsiteX67" fmla="*/ 5677592 w 7165571"/>
              <a:gd name="connsiteY67" fmla="*/ 733173 h 2108806"/>
              <a:gd name="connsiteX68" fmla="*/ 5752407 w 7165571"/>
              <a:gd name="connsiteY68" fmla="*/ 866176 h 2108806"/>
              <a:gd name="connsiteX69" fmla="*/ 5810596 w 7165571"/>
              <a:gd name="connsiteY69" fmla="*/ 974242 h 2108806"/>
              <a:gd name="connsiteX70" fmla="*/ 5843847 w 7165571"/>
              <a:gd name="connsiteY70" fmla="*/ 1090620 h 2108806"/>
              <a:gd name="connsiteX71" fmla="*/ 5893723 w 7165571"/>
              <a:gd name="connsiteY71" fmla="*/ 1206998 h 2108806"/>
              <a:gd name="connsiteX72" fmla="*/ 5951912 w 7165571"/>
              <a:gd name="connsiteY72" fmla="*/ 1306751 h 2108806"/>
              <a:gd name="connsiteX73" fmla="*/ 6059978 w 7165571"/>
              <a:gd name="connsiteY73" fmla="*/ 1448067 h 2108806"/>
              <a:gd name="connsiteX74" fmla="*/ 6168043 w 7165571"/>
              <a:gd name="connsiteY74" fmla="*/ 1572758 h 2108806"/>
              <a:gd name="connsiteX75" fmla="*/ 6276109 w 7165571"/>
              <a:gd name="connsiteY75" fmla="*/ 1730700 h 2108806"/>
              <a:gd name="connsiteX76" fmla="*/ 6367549 w 7165571"/>
              <a:gd name="connsiteY76" fmla="*/ 1855391 h 2108806"/>
              <a:gd name="connsiteX77" fmla="*/ 6572856 w 7165571"/>
              <a:gd name="connsiteY77" fmla="*/ 1856561 h 2108806"/>
              <a:gd name="connsiteX78" fmla="*/ 6941127 w 7165571"/>
              <a:gd name="connsiteY78" fmla="*/ 1880329 h 2108806"/>
              <a:gd name="connsiteX79" fmla="*/ 7165571 w 7165571"/>
              <a:gd name="connsiteY79"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098174 w 7165571"/>
              <a:gd name="connsiteY43" fmla="*/ 891115 h 2108806"/>
              <a:gd name="connsiteX44" fmla="*/ 4114800 w 7165571"/>
              <a:gd name="connsiteY44" fmla="*/ 774736 h 2108806"/>
              <a:gd name="connsiteX45" fmla="*/ 4139738 w 7165571"/>
              <a:gd name="connsiteY45" fmla="*/ 699922 h 2108806"/>
              <a:gd name="connsiteX46" fmla="*/ 4189614 w 7165571"/>
              <a:gd name="connsiteY46" fmla="*/ 625107 h 2108806"/>
              <a:gd name="connsiteX47" fmla="*/ 4231178 w 7165571"/>
              <a:gd name="connsiteY47" fmla="*/ 600169 h 2108806"/>
              <a:gd name="connsiteX48" fmla="*/ 4272741 w 7165571"/>
              <a:gd name="connsiteY48" fmla="*/ 500416 h 2108806"/>
              <a:gd name="connsiteX49" fmla="*/ 4297680 w 7165571"/>
              <a:gd name="connsiteY49" fmla="*/ 450540 h 2108806"/>
              <a:gd name="connsiteX50" fmla="*/ 4363056 w 7165571"/>
              <a:gd name="connsiteY50" fmla="*/ 256750 h 2108806"/>
              <a:gd name="connsiteX51" fmla="*/ 4461639 w 7165571"/>
              <a:gd name="connsiteY51" fmla="*/ 290174 h 2108806"/>
              <a:gd name="connsiteX52" fmla="*/ 4566286 w 7165571"/>
              <a:gd name="connsiteY52" fmla="*/ 299785 h 2108806"/>
              <a:gd name="connsiteX53" fmla="*/ 4657682 w 7165571"/>
              <a:gd name="connsiteY53" fmla="*/ 296408 h 2108806"/>
              <a:gd name="connsiteX54" fmla="*/ 4788131 w 7165571"/>
              <a:gd name="connsiteY54" fmla="*/ 242722 h 2108806"/>
              <a:gd name="connsiteX55" fmla="*/ 4854632 w 7165571"/>
              <a:gd name="connsiteY55" fmla="*/ 192846 h 2108806"/>
              <a:gd name="connsiteX56" fmla="*/ 4929447 w 7165571"/>
              <a:gd name="connsiteY56" fmla="*/ 126344 h 2108806"/>
              <a:gd name="connsiteX57" fmla="*/ 5024611 w 7165571"/>
              <a:gd name="connsiteY57" fmla="*/ 31180 h 2108806"/>
              <a:gd name="connsiteX58" fmla="*/ 5137265 w 7165571"/>
              <a:gd name="connsiteY58" fmla="*/ 1653 h 2108806"/>
              <a:gd name="connsiteX59" fmla="*/ 5228705 w 7165571"/>
              <a:gd name="connsiteY59" fmla="*/ 9966 h 2108806"/>
              <a:gd name="connsiteX60" fmla="*/ 5336771 w 7165571"/>
              <a:gd name="connsiteY60" fmla="*/ 109718 h 2108806"/>
              <a:gd name="connsiteX61" fmla="*/ 5370021 w 7165571"/>
              <a:gd name="connsiteY61" fmla="*/ 151282 h 2108806"/>
              <a:gd name="connsiteX62" fmla="*/ 5419898 w 7165571"/>
              <a:gd name="connsiteY62" fmla="*/ 267660 h 2108806"/>
              <a:gd name="connsiteX63" fmla="*/ 5469774 w 7165571"/>
              <a:gd name="connsiteY63" fmla="*/ 367413 h 2108806"/>
              <a:gd name="connsiteX64" fmla="*/ 5552901 w 7165571"/>
              <a:gd name="connsiteY64" fmla="*/ 500416 h 2108806"/>
              <a:gd name="connsiteX65" fmla="*/ 5619403 w 7165571"/>
              <a:gd name="connsiteY65" fmla="*/ 633420 h 2108806"/>
              <a:gd name="connsiteX66" fmla="*/ 5677592 w 7165571"/>
              <a:gd name="connsiteY66" fmla="*/ 733173 h 2108806"/>
              <a:gd name="connsiteX67" fmla="*/ 5752407 w 7165571"/>
              <a:gd name="connsiteY67" fmla="*/ 866176 h 2108806"/>
              <a:gd name="connsiteX68" fmla="*/ 5810596 w 7165571"/>
              <a:gd name="connsiteY68" fmla="*/ 974242 h 2108806"/>
              <a:gd name="connsiteX69" fmla="*/ 5843847 w 7165571"/>
              <a:gd name="connsiteY69" fmla="*/ 1090620 h 2108806"/>
              <a:gd name="connsiteX70" fmla="*/ 5893723 w 7165571"/>
              <a:gd name="connsiteY70" fmla="*/ 1206998 h 2108806"/>
              <a:gd name="connsiteX71" fmla="*/ 5951912 w 7165571"/>
              <a:gd name="connsiteY71" fmla="*/ 1306751 h 2108806"/>
              <a:gd name="connsiteX72" fmla="*/ 6059978 w 7165571"/>
              <a:gd name="connsiteY72" fmla="*/ 1448067 h 2108806"/>
              <a:gd name="connsiteX73" fmla="*/ 6168043 w 7165571"/>
              <a:gd name="connsiteY73" fmla="*/ 1572758 h 2108806"/>
              <a:gd name="connsiteX74" fmla="*/ 6276109 w 7165571"/>
              <a:gd name="connsiteY74" fmla="*/ 1730700 h 2108806"/>
              <a:gd name="connsiteX75" fmla="*/ 6367549 w 7165571"/>
              <a:gd name="connsiteY75" fmla="*/ 1855391 h 2108806"/>
              <a:gd name="connsiteX76" fmla="*/ 6572856 w 7165571"/>
              <a:gd name="connsiteY76" fmla="*/ 1856561 h 2108806"/>
              <a:gd name="connsiteX77" fmla="*/ 6941127 w 7165571"/>
              <a:gd name="connsiteY77" fmla="*/ 1880329 h 2108806"/>
              <a:gd name="connsiteX78" fmla="*/ 7165571 w 7165571"/>
              <a:gd name="connsiteY78"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114800 w 7165571"/>
              <a:gd name="connsiteY43" fmla="*/ 774736 h 2108806"/>
              <a:gd name="connsiteX44" fmla="*/ 4139738 w 7165571"/>
              <a:gd name="connsiteY44" fmla="*/ 699922 h 2108806"/>
              <a:gd name="connsiteX45" fmla="*/ 4189614 w 7165571"/>
              <a:gd name="connsiteY45" fmla="*/ 625107 h 2108806"/>
              <a:gd name="connsiteX46" fmla="*/ 4231178 w 7165571"/>
              <a:gd name="connsiteY46" fmla="*/ 600169 h 2108806"/>
              <a:gd name="connsiteX47" fmla="*/ 4272741 w 7165571"/>
              <a:gd name="connsiteY47" fmla="*/ 500416 h 2108806"/>
              <a:gd name="connsiteX48" fmla="*/ 4297680 w 7165571"/>
              <a:gd name="connsiteY48" fmla="*/ 450540 h 2108806"/>
              <a:gd name="connsiteX49" fmla="*/ 4363056 w 7165571"/>
              <a:gd name="connsiteY49" fmla="*/ 256750 h 2108806"/>
              <a:gd name="connsiteX50" fmla="*/ 4461639 w 7165571"/>
              <a:gd name="connsiteY50" fmla="*/ 290174 h 2108806"/>
              <a:gd name="connsiteX51" fmla="*/ 4566286 w 7165571"/>
              <a:gd name="connsiteY51" fmla="*/ 299785 h 2108806"/>
              <a:gd name="connsiteX52" fmla="*/ 4657682 w 7165571"/>
              <a:gd name="connsiteY52" fmla="*/ 296408 h 2108806"/>
              <a:gd name="connsiteX53" fmla="*/ 4788131 w 7165571"/>
              <a:gd name="connsiteY53" fmla="*/ 242722 h 2108806"/>
              <a:gd name="connsiteX54" fmla="*/ 4854632 w 7165571"/>
              <a:gd name="connsiteY54" fmla="*/ 192846 h 2108806"/>
              <a:gd name="connsiteX55" fmla="*/ 4929447 w 7165571"/>
              <a:gd name="connsiteY55" fmla="*/ 126344 h 2108806"/>
              <a:gd name="connsiteX56" fmla="*/ 5024611 w 7165571"/>
              <a:gd name="connsiteY56" fmla="*/ 31180 h 2108806"/>
              <a:gd name="connsiteX57" fmla="*/ 5137265 w 7165571"/>
              <a:gd name="connsiteY57" fmla="*/ 1653 h 2108806"/>
              <a:gd name="connsiteX58" fmla="*/ 5228705 w 7165571"/>
              <a:gd name="connsiteY58" fmla="*/ 9966 h 2108806"/>
              <a:gd name="connsiteX59" fmla="*/ 5336771 w 7165571"/>
              <a:gd name="connsiteY59" fmla="*/ 109718 h 2108806"/>
              <a:gd name="connsiteX60" fmla="*/ 5370021 w 7165571"/>
              <a:gd name="connsiteY60" fmla="*/ 151282 h 2108806"/>
              <a:gd name="connsiteX61" fmla="*/ 5419898 w 7165571"/>
              <a:gd name="connsiteY61" fmla="*/ 267660 h 2108806"/>
              <a:gd name="connsiteX62" fmla="*/ 5469774 w 7165571"/>
              <a:gd name="connsiteY62" fmla="*/ 367413 h 2108806"/>
              <a:gd name="connsiteX63" fmla="*/ 5552901 w 7165571"/>
              <a:gd name="connsiteY63" fmla="*/ 500416 h 2108806"/>
              <a:gd name="connsiteX64" fmla="*/ 5619403 w 7165571"/>
              <a:gd name="connsiteY64" fmla="*/ 633420 h 2108806"/>
              <a:gd name="connsiteX65" fmla="*/ 5677592 w 7165571"/>
              <a:gd name="connsiteY65" fmla="*/ 733173 h 2108806"/>
              <a:gd name="connsiteX66" fmla="*/ 5752407 w 7165571"/>
              <a:gd name="connsiteY66" fmla="*/ 866176 h 2108806"/>
              <a:gd name="connsiteX67" fmla="*/ 5810596 w 7165571"/>
              <a:gd name="connsiteY67" fmla="*/ 974242 h 2108806"/>
              <a:gd name="connsiteX68" fmla="*/ 5843847 w 7165571"/>
              <a:gd name="connsiteY68" fmla="*/ 1090620 h 2108806"/>
              <a:gd name="connsiteX69" fmla="*/ 5893723 w 7165571"/>
              <a:gd name="connsiteY69" fmla="*/ 1206998 h 2108806"/>
              <a:gd name="connsiteX70" fmla="*/ 5951912 w 7165571"/>
              <a:gd name="connsiteY70" fmla="*/ 1306751 h 2108806"/>
              <a:gd name="connsiteX71" fmla="*/ 6059978 w 7165571"/>
              <a:gd name="connsiteY71" fmla="*/ 1448067 h 2108806"/>
              <a:gd name="connsiteX72" fmla="*/ 6168043 w 7165571"/>
              <a:gd name="connsiteY72" fmla="*/ 1572758 h 2108806"/>
              <a:gd name="connsiteX73" fmla="*/ 6276109 w 7165571"/>
              <a:gd name="connsiteY73" fmla="*/ 1730700 h 2108806"/>
              <a:gd name="connsiteX74" fmla="*/ 6367549 w 7165571"/>
              <a:gd name="connsiteY74" fmla="*/ 1855391 h 2108806"/>
              <a:gd name="connsiteX75" fmla="*/ 6572856 w 7165571"/>
              <a:gd name="connsiteY75" fmla="*/ 1856561 h 2108806"/>
              <a:gd name="connsiteX76" fmla="*/ 6941127 w 7165571"/>
              <a:gd name="connsiteY76" fmla="*/ 1880329 h 2108806"/>
              <a:gd name="connsiteX77" fmla="*/ 7165571 w 7165571"/>
              <a:gd name="connsiteY77"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59291 w 7165571"/>
              <a:gd name="connsiteY41" fmla="*/ 1089809 h 2108806"/>
              <a:gd name="connsiteX42" fmla="*/ 3984837 w 7165571"/>
              <a:gd name="connsiteY42" fmla="*/ 979310 h 2108806"/>
              <a:gd name="connsiteX43" fmla="*/ 4114800 w 7165571"/>
              <a:gd name="connsiteY43" fmla="*/ 774736 h 2108806"/>
              <a:gd name="connsiteX44" fmla="*/ 4139738 w 7165571"/>
              <a:gd name="connsiteY44" fmla="*/ 699922 h 2108806"/>
              <a:gd name="connsiteX45" fmla="*/ 4189614 w 7165571"/>
              <a:gd name="connsiteY45" fmla="*/ 625107 h 2108806"/>
              <a:gd name="connsiteX46" fmla="*/ 4231178 w 7165571"/>
              <a:gd name="connsiteY46" fmla="*/ 600169 h 2108806"/>
              <a:gd name="connsiteX47" fmla="*/ 4272741 w 7165571"/>
              <a:gd name="connsiteY47" fmla="*/ 500416 h 2108806"/>
              <a:gd name="connsiteX48" fmla="*/ 4297680 w 7165571"/>
              <a:gd name="connsiteY48" fmla="*/ 450540 h 2108806"/>
              <a:gd name="connsiteX49" fmla="*/ 4363056 w 7165571"/>
              <a:gd name="connsiteY49" fmla="*/ 256750 h 2108806"/>
              <a:gd name="connsiteX50" fmla="*/ 4461639 w 7165571"/>
              <a:gd name="connsiteY50" fmla="*/ 290174 h 2108806"/>
              <a:gd name="connsiteX51" fmla="*/ 4566286 w 7165571"/>
              <a:gd name="connsiteY51" fmla="*/ 299785 h 2108806"/>
              <a:gd name="connsiteX52" fmla="*/ 4657682 w 7165571"/>
              <a:gd name="connsiteY52" fmla="*/ 296408 h 2108806"/>
              <a:gd name="connsiteX53" fmla="*/ 4788131 w 7165571"/>
              <a:gd name="connsiteY53" fmla="*/ 242722 h 2108806"/>
              <a:gd name="connsiteX54" fmla="*/ 4854632 w 7165571"/>
              <a:gd name="connsiteY54" fmla="*/ 192846 h 2108806"/>
              <a:gd name="connsiteX55" fmla="*/ 4929447 w 7165571"/>
              <a:gd name="connsiteY55" fmla="*/ 126344 h 2108806"/>
              <a:gd name="connsiteX56" fmla="*/ 5024611 w 7165571"/>
              <a:gd name="connsiteY56" fmla="*/ 31180 h 2108806"/>
              <a:gd name="connsiteX57" fmla="*/ 5137265 w 7165571"/>
              <a:gd name="connsiteY57" fmla="*/ 1653 h 2108806"/>
              <a:gd name="connsiteX58" fmla="*/ 5228705 w 7165571"/>
              <a:gd name="connsiteY58" fmla="*/ 9966 h 2108806"/>
              <a:gd name="connsiteX59" fmla="*/ 5336771 w 7165571"/>
              <a:gd name="connsiteY59" fmla="*/ 109718 h 2108806"/>
              <a:gd name="connsiteX60" fmla="*/ 5370021 w 7165571"/>
              <a:gd name="connsiteY60" fmla="*/ 151282 h 2108806"/>
              <a:gd name="connsiteX61" fmla="*/ 5419898 w 7165571"/>
              <a:gd name="connsiteY61" fmla="*/ 267660 h 2108806"/>
              <a:gd name="connsiteX62" fmla="*/ 5469774 w 7165571"/>
              <a:gd name="connsiteY62" fmla="*/ 367413 h 2108806"/>
              <a:gd name="connsiteX63" fmla="*/ 5552901 w 7165571"/>
              <a:gd name="connsiteY63" fmla="*/ 500416 h 2108806"/>
              <a:gd name="connsiteX64" fmla="*/ 5619403 w 7165571"/>
              <a:gd name="connsiteY64" fmla="*/ 633420 h 2108806"/>
              <a:gd name="connsiteX65" fmla="*/ 5677592 w 7165571"/>
              <a:gd name="connsiteY65" fmla="*/ 733173 h 2108806"/>
              <a:gd name="connsiteX66" fmla="*/ 5752407 w 7165571"/>
              <a:gd name="connsiteY66" fmla="*/ 866176 h 2108806"/>
              <a:gd name="connsiteX67" fmla="*/ 5810596 w 7165571"/>
              <a:gd name="connsiteY67" fmla="*/ 974242 h 2108806"/>
              <a:gd name="connsiteX68" fmla="*/ 5843847 w 7165571"/>
              <a:gd name="connsiteY68" fmla="*/ 1090620 h 2108806"/>
              <a:gd name="connsiteX69" fmla="*/ 5893723 w 7165571"/>
              <a:gd name="connsiteY69" fmla="*/ 1206998 h 2108806"/>
              <a:gd name="connsiteX70" fmla="*/ 5951912 w 7165571"/>
              <a:gd name="connsiteY70" fmla="*/ 1306751 h 2108806"/>
              <a:gd name="connsiteX71" fmla="*/ 6059978 w 7165571"/>
              <a:gd name="connsiteY71" fmla="*/ 1448067 h 2108806"/>
              <a:gd name="connsiteX72" fmla="*/ 6168043 w 7165571"/>
              <a:gd name="connsiteY72" fmla="*/ 1572758 h 2108806"/>
              <a:gd name="connsiteX73" fmla="*/ 6276109 w 7165571"/>
              <a:gd name="connsiteY73" fmla="*/ 1730700 h 2108806"/>
              <a:gd name="connsiteX74" fmla="*/ 6367549 w 7165571"/>
              <a:gd name="connsiteY74" fmla="*/ 1855391 h 2108806"/>
              <a:gd name="connsiteX75" fmla="*/ 6572856 w 7165571"/>
              <a:gd name="connsiteY75" fmla="*/ 1856561 h 2108806"/>
              <a:gd name="connsiteX76" fmla="*/ 6941127 w 7165571"/>
              <a:gd name="connsiteY76" fmla="*/ 1880329 h 2108806"/>
              <a:gd name="connsiteX77" fmla="*/ 7165571 w 7165571"/>
              <a:gd name="connsiteY77"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610765 w 7165571"/>
              <a:gd name="connsiteY37" fmla="*/ 1595670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59291 w 7165571"/>
              <a:gd name="connsiteY41" fmla="*/ 1089809 h 2108806"/>
              <a:gd name="connsiteX42" fmla="*/ 3984837 w 7165571"/>
              <a:gd name="connsiteY42" fmla="*/ 979310 h 2108806"/>
              <a:gd name="connsiteX43" fmla="*/ 4114800 w 7165571"/>
              <a:gd name="connsiteY43" fmla="*/ 774736 h 2108806"/>
              <a:gd name="connsiteX44" fmla="*/ 4139738 w 7165571"/>
              <a:gd name="connsiteY44" fmla="*/ 699922 h 2108806"/>
              <a:gd name="connsiteX45" fmla="*/ 4189614 w 7165571"/>
              <a:gd name="connsiteY45" fmla="*/ 625107 h 2108806"/>
              <a:gd name="connsiteX46" fmla="*/ 4231178 w 7165571"/>
              <a:gd name="connsiteY46" fmla="*/ 600169 h 2108806"/>
              <a:gd name="connsiteX47" fmla="*/ 4272741 w 7165571"/>
              <a:gd name="connsiteY47" fmla="*/ 500416 h 2108806"/>
              <a:gd name="connsiteX48" fmla="*/ 4297680 w 7165571"/>
              <a:gd name="connsiteY48" fmla="*/ 450540 h 2108806"/>
              <a:gd name="connsiteX49" fmla="*/ 4363056 w 7165571"/>
              <a:gd name="connsiteY49" fmla="*/ 256750 h 2108806"/>
              <a:gd name="connsiteX50" fmla="*/ 4461639 w 7165571"/>
              <a:gd name="connsiteY50" fmla="*/ 290174 h 2108806"/>
              <a:gd name="connsiteX51" fmla="*/ 4566286 w 7165571"/>
              <a:gd name="connsiteY51" fmla="*/ 299785 h 2108806"/>
              <a:gd name="connsiteX52" fmla="*/ 4657682 w 7165571"/>
              <a:gd name="connsiteY52" fmla="*/ 296408 h 2108806"/>
              <a:gd name="connsiteX53" fmla="*/ 4788131 w 7165571"/>
              <a:gd name="connsiteY53" fmla="*/ 242722 h 2108806"/>
              <a:gd name="connsiteX54" fmla="*/ 4854632 w 7165571"/>
              <a:gd name="connsiteY54" fmla="*/ 192846 h 2108806"/>
              <a:gd name="connsiteX55" fmla="*/ 4929447 w 7165571"/>
              <a:gd name="connsiteY55" fmla="*/ 126344 h 2108806"/>
              <a:gd name="connsiteX56" fmla="*/ 5024611 w 7165571"/>
              <a:gd name="connsiteY56" fmla="*/ 31180 h 2108806"/>
              <a:gd name="connsiteX57" fmla="*/ 5137265 w 7165571"/>
              <a:gd name="connsiteY57" fmla="*/ 1653 h 2108806"/>
              <a:gd name="connsiteX58" fmla="*/ 5228705 w 7165571"/>
              <a:gd name="connsiteY58" fmla="*/ 9966 h 2108806"/>
              <a:gd name="connsiteX59" fmla="*/ 5336771 w 7165571"/>
              <a:gd name="connsiteY59" fmla="*/ 109718 h 2108806"/>
              <a:gd name="connsiteX60" fmla="*/ 5370021 w 7165571"/>
              <a:gd name="connsiteY60" fmla="*/ 151282 h 2108806"/>
              <a:gd name="connsiteX61" fmla="*/ 5419898 w 7165571"/>
              <a:gd name="connsiteY61" fmla="*/ 267660 h 2108806"/>
              <a:gd name="connsiteX62" fmla="*/ 5469774 w 7165571"/>
              <a:gd name="connsiteY62" fmla="*/ 367413 h 2108806"/>
              <a:gd name="connsiteX63" fmla="*/ 5552901 w 7165571"/>
              <a:gd name="connsiteY63" fmla="*/ 500416 h 2108806"/>
              <a:gd name="connsiteX64" fmla="*/ 5619403 w 7165571"/>
              <a:gd name="connsiteY64" fmla="*/ 633420 h 2108806"/>
              <a:gd name="connsiteX65" fmla="*/ 5677592 w 7165571"/>
              <a:gd name="connsiteY65" fmla="*/ 733173 h 2108806"/>
              <a:gd name="connsiteX66" fmla="*/ 5752407 w 7165571"/>
              <a:gd name="connsiteY66" fmla="*/ 866176 h 2108806"/>
              <a:gd name="connsiteX67" fmla="*/ 5810596 w 7165571"/>
              <a:gd name="connsiteY67" fmla="*/ 974242 h 2108806"/>
              <a:gd name="connsiteX68" fmla="*/ 5843847 w 7165571"/>
              <a:gd name="connsiteY68" fmla="*/ 1090620 h 2108806"/>
              <a:gd name="connsiteX69" fmla="*/ 5893723 w 7165571"/>
              <a:gd name="connsiteY69" fmla="*/ 1206998 h 2108806"/>
              <a:gd name="connsiteX70" fmla="*/ 5951912 w 7165571"/>
              <a:gd name="connsiteY70" fmla="*/ 1306751 h 2108806"/>
              <a:gd name="connsiteX71" fmla="*/ 6059978 w 7165571"/>
              <a:gd name="connsiteY71" fmla="*/ 1448067 h 2108806"/>
              <a:gd name="connsiteX72" fmla="*/ 6168043 w 7165571"/>
              <a:gd name="connsiteY72" fmla="*/ 1572758 h 2108806"/>
              <a:gd name="connsiteX73" fmla="*/ 6276109 w 7165571"/>
              <a:gd name="connsiteY73" fmla="*/ 1730700 h 2108806"/>
              <a:gd name="connsiteX74" fmla="*/ 6367549 w 7165571"/>
              <a:gd name="connsiteY74" fmla="*/ 1855391 h 2108806"/>
              <a:gd name="connsiteX75" fmla="*/ 6572856 w 7165571"/>
              <a:gd name="connsiteY75" fmla="*/ 1856561 h 2108806"/>
              <a:gd name="connsiteX76" fmla="*/ 6941127 w 7165571"/>
              <a:gd name="connsiteY76" fmla="*/ 1880329 h 2108806"/>
              <a:gd name="connsiteX77" fmla="*/ 7165571 w 7165571"/>
              <a:gd name="connsiteY77" fmla="*/ 1913580 h 2108806"/>
              <a:gd name="connsiteX0" fmla="*/ 0 w 7165571"/>
              <a:gd name="connsiteY0" fmla="*/ 1830453 h 2100368"/>
              <a:gd name="connsiteX1" fmla="*/ 74814 w 7165571"/>
              <a:gd name="connsiteY1" fmla="*/ 1797202 h 2100368"/>
              <a:gd name="connsiteX2" fmla="*/ 149629 w 7165571"/>
              <a:gd name="connsiteY2" fmla="*/ 1647573 h 2100368"/>
              <a:gd name="connsiteX3" fmla="*/ 216131 w 7165571"/>
              <a:gd name="connsiteY3" fmla="*/ 1448067 h 2100368"/>
              <a:gd name="connsiteX4" fmla="*/ 290945 w 7165571"/>
              <a:gd name="connsiteY4" fmla="*/ 1265187 h 2100368"/>
              <a:gd name="connsiteX5" fmla="*/ 336102 w 7165571"/>
              <a:gd name="connsiteY5" fmla="*/ 1114260 h 2100368"/>
              <a:gd name="connsiteX6" fmla="*/ 374072 w 7165571"/>
              <a:gd name="connsiteY6" fmla="*/ 982555 h 2100368"/>
              <a:gd name="connsiteX7" fmla="*/ 440574 w 7165571"/>
              <a:gd name="connsiteY7" fmla="*/ 841238 h 2100368"/>
              <a:gd name="connsiteX8" fmla="*/ 473825 w 7165571"/>
              <a:gd name="connsiteY8" fmla="*/ 783049 h 2100368"/>
              <a:gd name="connsiteX9" fmla="*/ 515389 w 7165571"/>
              <a:gd name="connsiteY9" fmla="*/ 691609 h 2100368"/>
              <a:gd name="connsiteX10" fmla="*/ 556952 w 7165571"/>
              <a:gd name="connsiteY10" fmla="*/ 625107 h 2100368"/>
              <a:gd name="connsiteX11" fmla="*/ 640080 w 7165571"/>
              <a:gd name="connsiteY11" fmla="*/ 591856 h 2100368"/>
              <a:gd name="connsiteX12" fmla="*/ 731520 w 7165571"/>
              <a:gd name="connsiteY12" fmla="*/ 517042 h 2100368"/>
              <a:gd name="connsiteX13" fmla="*/ 814647 w 7165571"/>
              <a:gd name="connsiteY13" fmla="*/ 450540 h 2100368"/>
              <a:gd name="connsiteX14" fmla="*/ 897774 w 7165571"/>
              <a:gd name="connsiteY14" fmla="*/ 417289 h 2100368"/>
              <a:gd name="connsiteX15" fmla="*/ 1135033 w 7165571"/>
              <a:gd name="connsiteY15" fmla="*/ 397070 h 2100368"/>
              <a:gd name="connsiteX16" fmla="*/ 1269293 w 7165571"/>
              <a:gd name="connsiteY16" fmla="*/ 480154 h 2100368"/>
              <a:gd name="connsiteX17" fmla="*/ 1335881 w 7165571"/>
              <a:gd name="connsiteY17" fmla="*/ 560900 h 2100368"/>
              <a:gd name="connsiteX18" fmla="*/ 1379912 w 7165571"/>
              <a:gd name="connsiteY18" fmla="*/ 683296 h 2100368"/>
              <a:gd name="connsiteX19" fmla="*/ 1504603 w 7165571"/>
              <a:gd name="connsiteY19" fmla="*/ 799675 h 2100368"/>
              <a:gd name="connsiteX20" fmla="*/ 1554480 w 7165571"/>
              <a:gd name="connsiteY20" fmla="*/ 849551 h 2100368"/>
              <a:gd name="connsiteX21" fmla="*/ 1604356 w 7165571"/>
              <a:gd name="connsiteY21" fmla="*/ 949304 h 2100368"/>
              <a:gd name="connsiteX22" fmla="*/ 1629294 w 7165571"/>
              <a:gd name="connsiteY22" fmla="*/ 1107246 h 2100368"/>
              <a:gd name="connsiteX23" fmla="*/ 1654232 w 7165571"/>
              <a:gd name="connsiteY23" fmla="*/ 1182060 h 2100368"/>
              <a:gd name="connsiteX24" fmla="*/ 1687483 w 7165571"/>
              <a:gd name="connsiteY24" fmla="*/ 1240249 h 2100368"/>
              <a:gd name="connsiteX25" fmla="*/ 1737360 w 7165571"/>
              <a:gd name="connsiteY25" fmla="*/ 1306751 h 2100368"/>
              <a:gd name="connsiteX26" fmla="*/ 1795549 w 7165571"/>
              <a:gd name="connsiteY26" fmla="*/ 1373253 h 2100368"/>
              <a:gd name="connsiteX27" fmla="*/ 1837112 w 7165571"/>
              <a:gd name="connsiteY27" fmla="*/ 1406504 h 2100368"/>
              <a:gd name="connsiteX28" fmla="*/ 1911927 w 7165571"/>
              <a:gd name="connsiteY28" fmla="*/ 1473006 h 2100368"/>
              <a:gd name="connsiteX29" fmla="*/ 1953491 w 7165571"/>
              <a:gd name="connsiteY29" fmla="*/ 1522882 h 2100368"/>
              <a:gd name="connsiteX30" fmla="*/ 1986741 w 7165571"/>
              <a:gd name="connsiteY30" fmla="*/ 1597696 h 2100368"/>
              <a:gd name="connsiteX31" fmla="*/ 2324927 w 7165571"/>
              <a:gd name="connsiteY31" fmla="*/ 1817275 h 2100368"/>
              <a:gd name="connsiteX32" fmla="*/ 2615483 w 7165571"/>
              <a:gd name="connsiteY32" fmla="*/ 2032017 h 2100368"/>
              <a:gd name="connsiteX33" fmla="*/ 2898505 w 7165571"/>
              <a:gd name="connsiteY33" fmla="*/ 2096258 h 2100368"/>
              <a:gd name="connsiteX34" fmla="*/ 3157339 w 7165571"/>
              <a:gd name="connsiteY34" fmla="*/ 2090326 h 2100368"/>
              <a:gd name="connsiteX35" fmla="*/ 3385713 w 7165571"/>
              <a:gd name="connsiteY35" fmla="*/ 2061181 h 2100368"/>
              <a:gd name="connsiteX36" fmla="*/ 3491548 w 7165571"/>
              <a:gd name="connsiteY36" fmla="*/ 1804501 h 2100368"/>
              <a:gd name="connsiteX37" fmla="*/ 3610765 w 7165571"/>
              <a:gd name="connsiteY37" fmla="*/ 1595670 h 2100368"/>
              <a:gd name="connsiteX38" fmla="*/ 3674225 w 7165571"/>
              <a:gd name="connsiteY38" fmla="*/ 1506256 h 2100368"/>
              <a:gd name="connsiteX39" fmla="*/ 3745795 w 7165571"/>
              <a:gd name="connsiteY39" fmla="*/ 1303507 h 2100368"/>
              <a:gd name="connsiteX40" fmla="*/ 3828315 w 7165571"/>
              <a:gd name="connsiteY40" fmla="*/ 1240857 h 2100368"/>
              <a:gd name="connsiteX41" fmla="*/ 3959291 w 7165571"/>
              <a:gd name="connsiteY41" fmla="*/ 1089809 h 2100368"/>
              <a:gd name="connsiteX42" fmla="*/ 3984837 w 7165571"/>
              <a:gd name="connsiteY42" fmla="*/ 979310 h 2100368"/>
              <a:gd name="connsiteX43" fmla="*/ 4114800 w 7165571"/>
              <a:gd name="connsiteY43" fmla="*/ 774736 h 2100368"/>
              <a:gd name="connsiteX44" fmla="*/ 4139738 w 7165571"/>
              <a:gd name="connsiteY44" fmla="*/ 699922 h 2100368"/>
              <a:gd name="connsiteX45" fmla="*/ 4189614 w 7165571"/>
              <a:gd name="connsiteY45" fmla="*/ 625107 h 2100368"/>
              <a:gd name="connsiteX46" fmla="*/ 4231178 w 7165571"/>
              <a:gd name="connsiteY46" fmla="*/ 600169 h 2100368"/>
              <a:gd name="connsiteX47" fmla="*/ 4272741 w 7165571"/>
              <a:gd name="connsiteY47" fmla="*/ 500416 h 2100368"/>
              <a:gd name="connsiteX48" fmla="*/ 4297680 w 7165571"/>
              <a:gd name="connsiteY48" fmla="*/ 450540 h 2100368"/>
              <a:gd name="connsiteX49" fmla="*/ 4363056 w 7165571"/>
              <a:gd name="connsiteY49" fmla="*/ 256750 h 2100368"/>
              <a:gd name="connsiteX50" fmla="*/ 4461639 w 7165571"/>
              <a:gd name="connsiteY50" fmla="*/ 290174 h 2100368"/>
              <a:gd name="connsiteX51" fmla="*/ 4566286 w 7165571"/>
              <a:gd name="connsiteY51" fmla="*/ 299785 h 2100368"/>
              <a:gd name="connsiteX52" fmla="*/ 4657682 w 7165571"/>
              <a:gd name="connsiteY52" fmla="*/ 296408 h 2100368"/>
              <a:gd name="connsiteX53" fmla="*/ 4788131 w 7165571"/>
              <a:gd name="connsiteY53" fmla="*/ 242722 h 2100368"/>
              <a:gd name="connsiteX54" fmla="*/ 4854632 w 7165571"/>
              <a:gd name="connsiteY54" fmla="*/ 192846 h 2100368"/>
              <a:gd name="connsiteX55" fmla="*/ 4929447 w 7165571"/>
              <a:gd name="connsiteY55" fmla="*/ 126344 h 2100368"/>
              <a:gd name="connsiteX56" fmla="*/ 5024611 w 7165571"/>
              <a:gd name="connsiteY56" fmla="*/ 31180 h 2100368"/>
              <a:gd name="connsiteX57" fmla="*/ 5137265 w 7165571"/>
              <a:gd name="connsiteY57" fmla="*/ 1653 h 2100368"/>
              <a:gd name="connsiteX58" fmla="*/ 5228705 w 7165571"/>
              <a:gd name="connsiteY58" fmla="*/ 9966 h 2100368"/>
              <a:gd name="connsiteX59" fmla="*/ 5336771 w 7165571"/>
              <a:gd name="connsiteY59" fmla="*/ 109718 h 2100368"/>
              <a:gd name="connsiteX60" fmla="*/ 5370021 w 7165571"/>
              <a:gd name="connsiteY60" fmla="*/ 151282 h 2100368"/>
              <a:gd name="connsiteX61" fmla="*/ 5419898 w 7165571"/>
              <a:gd name="connsiteY61" fmla="*/ 267660 h 2100368"/>
              <a:gd name="connsiteX62" fmla="*/ 5469774 w 7165571"/>
              <a:gd name="connsiteY62" fmla="*/ 367413 h 2100368"/>
              <a:gd name="connsiteX63" fmla="*/ 5552901 w 7165571"/>
              <a:gd name="connsiteY63" fmla="*/ 500416 h 2100368"/>
              <a:gd name="connsiteX64" fmla="*/ 5619403 w 7165571"/>
              <a:gd name="connsiteY64" fmla="*/ 633420 h 2100368"/>
              <a:gd name="connsiteX65" fmla="*/ 5677592 w 7165571"/>
              <a:gd name="connsiteY65" fmla="*/ 733173 h 2100368"/>
              <a:gd name="connsiteX66" fmla="*/ 5752407 w 7165571"/>
              <a:gd name="connsiteY66" fmla="*/ 866176 h 2100368"/>
              <a:gd name="connsiteX67" fmla="*/ 5810596 w 7165571"/>
              <a:gd name="connsiteY67" fmla="*/ 974242 h 2100368"/>
              <a:gd name="connsiteX68" fmla="*/ 5843847 w 7165571"/>
              <a:gd name="connsiteY68" fmla="*/ 1090620 h 2100368"/>
              <a:gd name="connsiteX69" fmla="*/ 5893723 w 7165571"/>
              <a:gd name="connsiteY69" fmla="*/ 1206998 h 2100368"/>
              <a:gd name="connsiteX70" fmla="*/ 5951912 w 7165571"/>
              <a:gd name="connsiteY70" fmla="*/ 1306751 h 2100368"/>
              <a:gd name="connsiteX71" fmla="*/ 6059978 w 7165571"/>
              <a:gd name="connsiteY71" fmla="*/ 1448067 h 2100368"/>
              <a:gd name="connsiteX72" fmla="*/ 6168043 w 7165571"/>
              <a:gd name="connsiteY72" fmla="*/ 1572758 h 2100368"/>
              <a:gd name="connsiteX73" fmla="*/ 6276109 w 7165571"/>
              <a:gd name="connsiteY73" fmla="*/ 1730700 h 2100368"/>
              <a:gd name="connsiteX74" fmla="*/ 6367549 w 7165571"/>
              <a:gd name="connsiteY74" fmla="*/ 1855391 h 2100368"/>
              <a:gd name="connsiteX75" fmla="*/ 6572856 w 7165571"/>
              <a:gd name="connsiteY75" fmla="*/ 1856561 h 2100368"/>
              <a:gd name="connsiteX76" fmla="*/ 6941127 w 7165571"/>
              <a:gd name="connsiteY76" fmla="*/ 1880329 h 2100368"/>
              <a:gd name="connsiteX77" fmla="*/ 7165571 w 7165571"/>
              <a:gd name="connsiteY77" fmla="*/ 1913580 h 2100368"/>
              <a:gd name="connsiteX0" fmla="*/ 0 w 7165571"/>
              <a:gd name="connsiteY0" fmla="*/ 1830453 h 2100368"/>
              <a:gd name="connsiteX1" fmla="*/ 74814 w 7165571"/>
              <a:gd name="connsiteY1" fmla="*/ 1797202 h 2100368"/>
              <a:gd name="connsiteX2" fmla="*/ 149629 w 7165571"/>
              <a:gd name="connsiteY2" fmla="*/ 1647573 h 2100368"/>
              <a:gd name="connsiteX3" fmla="*/ 216131 w 7165571"/>
              <a:gd name="connsiteY3" fmla="*/ 1448067 h 2100368"/>
              <a:gd name="connsiteX4" fmla="*/ 290945 w 7165571"/>
              <a:gd name="connsiteY4" fmla="*/ 1265187 h 2100368"/>
              <a:gd name="connsiteX5" fmla="*/ 336102 w 7165571"/>
              <a:gd name="connsiteY5" fmla="*/ 1114260 h 2100368"/>
              <a:gd name="connsiteX6" fmla="*/ 374072 w 7165571"/>
              <a:gd name="connsiteY6" fmla="*/ 982555 h 2100368"/>
              <a:gd name="connsiteX7" fmla="*/ 440574 w 7165571"/>
              <a:gd name="connsiteY7" fmla="*/ 841238 h 2100368"/>
              <a:gd name="connsiteX8" fmla="*/ 473825 w 7165571"/>
              <a:gd name="connsiteY8" fmla="*/ 783049 h 2100368"/>
              <a:gd name="connsiteX9" fmla="*/ 515389 w 7165571"/>
              <a:gd name="connsiteY9" fmla="*/ 691609 h 2100368"/>
              <a:gd name="connsiteX10" fmla="*/ 556952 w 7165571"/>
              <a:gd name="connsiteY10" fmla="*/ 625107 h 2100368"/>
              <a:gd name="connsiteX11" fmla="*/ 640080 w 7165571"/>
              <a:gd name="connsiteY11" fmla="*/ 591856 h 2100368"/>
              <a:gd name="connsiteX12" fmla="*/ 731520 w 7165571"/>
              <a:gd name="connsiteY12" fmla="*/ 517042 h 2100368"/>
              <a:gd name="connsiteX13" fmla="*/ 814647 w 7165571"/>
              <a:gd name="connsiteY13" fmla="*/ 450540 h 2100368"/>
              <a:gd name="connsiteX14" fmla="*/ 897774 w 7165571"/>
              <a:gd name="connsiteY14" fmla="*/ 417289 h 2100368"/>
              <a:gd name="connsiteX15" fmla="*/ 1135033 w 7165571"/>
              <a:gd name="connsiteY15" fmla="*/ 397070 h 2100368"/>
              <a:gd name="connsiteX16" fmla="*/ 1269293 w 7165571"/>
              <a:gd name="connsiteY16" fmla="*/ 480154 h 2100368"/>
              <a:gd name="connsiteX17" fmla="*/ 1335881 w 7165571"/>
              <a:gd name="connsiteY17" fmla="*/ 560900 h 2100368"/>
              <a:gd name="connsiteX18" fmla="*/ 1379912 w 7165571"/>
              <a:gd name="connsiteY18" fmla="*/ 683296 h 2100368"/>
              <a:gd name="connsiteX19" fmla="*/ 1504603 w 7165571"/>
              <a:gd name="connsiteY19" fmla="*/ 799675 h 2100368"/>
              <a:gd name="connsiteX20" fmla="*/ 1554480 w 7165571"/>
              <a:gd name="connsiteY20" fmla="*/ 849551 h 2100368"/>
              <a:gd name="connsiteX21" fmla="*/ 1604356 w 7165571"/>
              <a:gd name="connsiteY21" fmla="*/ 949304 h 2100368"/>
              <a:gd name="connsiteX22" fmla="*/ 1629294 w 7165571"/>
              <a:gd name="connsiteY22" fmla="*/ 1107246 h 2100368"/>
              <a:gd name="connsiteX23" fmla="*/ 1654232 w 7165571"/>
              <a:gd name="connsiteY23" fmla="*/ 1182060 h 2100368"/>
              <a:gd name="connsiteX24" fmla="*/ 1687483 w 7165571"/>
              <a:gd name="connsiteY24" fmla="*/ 1240249 h 2100368"/>
              <a:gd name="connsiteX25" fmla="*/ 1737360 w 7165571"/>
              <a:gd name="connsiteY25" fmla="*/ 1306751 h 2100368"/>
              <a:gd name="connsiteX26" fmla="*/ 1795549 w 7165571"/>
              <a:gd name="connsiteY26" fmla="*/ 1373253 h 2100368"/>
              <a:gd name="connsiteX27" fmla="*/ 1837112 w 7165571"/>
              <a:gd name="connsiteY27" fmla="*/ 1406504 h 2100368"/>
              <a:gd name="connsiteX28" fmla="*/ 1911927 w 7165571"/>
              <a:gd name="connsiteY28" fmla="*/ 1473006 h 2100368"/>
              <a:gd name="connsiteX29" fmla="*/ 1953491 w 7165571"/>
              <a:gd name="connsiteY29" fmla="*/ 1522882 h 2100368"/>
              <a:gd name="connsiteX30" fmla="*/ 2084872 w 7165571"/>
              <a:gd name="connsiteY30" fmla="*/ 1727050 h 2100368"/>
              <a:gd name="connsiteX31" fmla="*/ 2324927 w 7165571"/>
              <a:gd name="connsiteY31" fmla="*/ 1817275 h 2100368"/>
              <a:gd name="connsiteX32" fmla="*/ 2615483 w 7165571"/>
              <a:gd name="connsiteY32" fmla="*/ 2032017 h 2100368"/>
              <a:gd name="connsiteX33" fmla="*/ 2898505 w 7165571"/>
              <a:gd name="connsiteY33" fmla="*/ 2096258 h 2100368"/>
              <a:gd name="connsiteX34" fmla="*/ 3157339 w 7165571"/>
              <a:gd name="connsiteY34" fmla="*/ 2090326 h 2100368"/>
              <a:gd name="connsiteX35" fmla="*/ 3385713 w 7165571"/>
              <a:gd name="connsiteY35" fmla="*/ 2061181 h 2100368"/>
              <a:gd name="connsiteX36" fmla="*/ 3491548 w 7165571"/>
              <a:gd name="connsiteY36" fmla="*/ 1804501 h 2100368"/>
              <a:gd name="connsiteX37" fmla="*/ 3610765 w 7165571"/>
              <a:gd name="connsiteY37" fmla="*/ 1595670 h 2100368"/>
              <a:gd name="connsiteX38" fmla="*/ 3674225 w 7165571"/>
              <a:gd name="connsiteY38" fmla="*/ 1506256 h 2100368"/>
              <a:gd name="connsiteX39" fmla="*/ 3745795 w 7165571"/>
              <a:gd name="connsiteY39" fmla="*/ 1303507 h 2100368"/>
              <a:gd name="connsiteX40" fmla="*/ 3828315 w 7165571"/>
              <a:gd name="connsiteY40" fmla="*/ 1240857 h 2100368"/>
              <a:gd name="connsiteX41" fmla="*/ 3959291 w 7165571"/>
              <a:gd name="connsiteY41" fmla="*/ 1089809 h 2100368"/>
              <a:gd name="connsiteX42" fmla="*/ 3984837 w 7165571"/>
              <a:gd name="connsiteY42" fmla="*/ 979310 h 2100368"/>
              <a:gd name="connsiteX43" fmla="*/ 4114800 w 7165571"/>
              <a:gd name="connsiteY43" fmla="*/ 774736 h 2100368"/>
              <a:gd name="connsiteX44" fmla="*/ 4139738 w 7165571"/>
              <a:gd name="connsiteY44" fmla="*/ 699922 h 2100368"/>
              <a:gd name="connsiteX45" fmla="*/ 4189614 w 7165571"/>
              <a:gd name="connsiteY45" fmla="*/ 625107 h 2100368"/>
              <a:gd name="connsiteX46" fmla="*/ 4231178 w 7165571"/>
              <a:gd name="connsiteY46" fmla="*/ 600169 h 2100368"/>
              <a:gd name="connsiteX47" fmla="*/ 4272741 w 7165571"/>
              <a:gd name="connsiteY47" fmla="*/ 500416 h 2100368"/>
              <a:gd name="connsiteX48" fmla="*/ 4297680 w 7165571"/>
              <a:gd name="connsiteY48" fmla="*/ 450540 h 2100368"/>
              <a:gd name="connsiteX49" fmla="*/ 4363056 w 7165571"/>
              <a:gd name="connsiteY49" fmla="*/ 256750 h 2100368"/>
              <a:gd name="connsiteX50" fmla="*/ 4461639 w 7165571"/>
              <a:gd name="connsiteY50" fmla="*/ 290174 h 2100368"/>
              <a:gd name="connsiteX51" fmla="*/ 4566286 w 7165571"/>
              <a:gd name="connsiteY51" fmla="*/ 299785 h 2100368"/>
              <a:gd name="connsiteX52" fmla="*/ 4657682 w 7165571"/>
              <a:gd name="connsiteY52" fmla="*/ 296408 h 2100368"/>
              <a:gd name="connsiteX53" fmla="*/ 4788131 w 7165571"/>
              <a:gd name="connsiteY53" fmla="*/ 242722 h 2100368"/>
              <a:gd name="connsiteX54" fmla="*/ 4854632 w 7165571"/>
              <a:gd name="connsiteY54" fmla="*/ 192846 h 2100368"/>
              <a:gd name="connsiteX55" fmla="*/ 4929447 w 7165571"/>
              <a:gd name="connsiteY55" fmla="*/ 126344 h 2100368"/>
              <a:gd name="connsiteX56" fmla="*/ 5024611 w 7165571"/>
              <a:gd name="connsiteY56" fmla="*/ 31180 h 2100368"/>
              <a:gd name="connsiteX57" fmla="*/ 5137265 w 7165571"/>
              <a:gd name="connsiteY57" fmla="*/ 1653 h 2100368"/>
              <a:gd name="connsiteX58" fmla="*/ 5228705 w 7165571"/>
              <a:gd name="connsiteY58" fmla="*/ 9966 h 2100368"/>
              <a:gd name="connsiteX59" fmla="*/ 5336771 w 7165571"/>
              <a:gd name="connsiteY59" fmla="*/ 109718 h 2100368"/>
              <a:gd name="connsiteX60" fmla="*/ 5370021 w 7165571"/>
              <a:gd name="connsiteY60" fmla="*/ 151282 h 2100368"/>
              <a:gd name="connsiteX61" fmla="*/ 5419898 w 7165571"/>
              <a:gd name="connsiteY61" fmla="*/ 267660 h 2100368"/>
              <a:gd name="connsiteX62" fmla="*/ 5469774 w 7165571"/>
              <a:gd name="connsiteY62" fmla="*/ 367413 h 2100368"/>
              <a:gd name="connsiteX63" fmla="*/ 5552901 w 7165571"/>
              <a:gd name="connsiteY63" fmla="*/ 500416 h 2100368"/>
              <a:gd name="connsiteX64" fmla="*/ 5619403 w 7165571"/>
              <a:gd name="connsiteY64" fmla="*/ 633420 h 2100368"/>
              <a:gd name="connsiteX65" fmla="*/ 5677592 w 7165571"/>
              <a:gd name="connsiteY65" fmla="*/ 733173 h 2100368"/>
              <a:gd name="connsiteX66" fmla="*/ 5752407 w 7165571"/>
              <a:gd name="connsiteY66" fmla="*/ 866176 h 2100368"/>
              <a:gd name="connsiteX67" fmla="*/ 5810596 w 7165571"/>
              <a:gd name="connsiteY67" fmla="*/ 974242 h 2100368"/>
              <a:gd name="connsiteX68" fmla="*/ 5843847 w 7165571"/>
              <a:gd name="connsiteY68" fmla="*/ 1090620 h 2100368"/>
              <a:gd name="connsiteX69" fmla="*/ 5893723 w 7165571"/>
              <a:gd name="connsiteY69" fmla="*/ 1206998 h 2100368"/>
              <a:gd name="connsiteX70" fmla="*/ 5951912 w 7165571"/>
              <a:gd name="connsiteY70" fmla="*/ 1306751 h 2100368"/>
              <a:gd name="connsiteX71" fmla="*/ 6059978 w 7165571"/>
              <a:gd name="connsiteY71" fmla="*/ 1448067 h 2100368"/>
              <a:gd name="connsiteX72" fmla="*/ 6168043 w 7165571"/>
              <a:gd name="connsiteY72" fmla="*/ 1572758 h 2100368"/>
              <a:gd name="connsiteX73" fmla="*/ 6276109 w 7165571"/>
              <a:gd name="connsiteY73" fmla="*/ 1730700 h 2100368"/>
              <a:gd name="connsiteX74" fmla="*/ 6367549 w 7165571"/>
              <a:gd name="connsiteY74" fmla="*/ 1855391 h 2100368"/>
              <a:gd name="connsiteX75" fmla="*/ 6572856 w 7165571"/>
              <a:gd name="connsiteY75" fmla="*/ 1856561 h 2100368"/>
              <a:gd name="connsiteX76" fmla="*/ 6941127 w 7165571"/>
              <a:gd name="connsiteY76" fmla="*/ 1880329 h 2100368"/>
              <a:gd name="connsiteX77" fmla="*/ 7165571 w 7165571"/>
              <a:gd name="connsiteY77" fmla="*/ 1913580 h 2100368"/>
              <a:gd name="connsiteX0" fmla="*/ 0 w 7165571"/>
              <a:gd name="connsiteY0" fmla="*/ 1830453 h 2100368"/>
              <a:gd name="connsiteX1" fmla="*/ 74814 w 7165571"/>
              <a:gd name="connsiteY1" fmla="*/ 1797202 h 2100368"/>
              <a:gd name="connsiteX2" fmla="*/ 149629 w 7165571"/>
              <a:gd name="connsiteY2" fmla="*/ 1647573 h 2100368"/>
              <a:gd name="connsiteX3" fmla="*/ 216131 w 7165571"/>
              <a:gd name="connsiteY3" fmla="*/ 1448067 h 2100368"/>
              <a:gd name="connsiteX4" fmla="*/ 290945 w 7165571"/>
              <a:gd name="connsiteY4" fmla="*/ 1265187 h 2100368"/>
              <a:gd name="connsiteX5" fmla="*/ 336102 w 7165571"/>
              <a:gd name="connsiteY5" fmla="*/ 1114260 h 2100368"/>
              <a:gd name="connsiteX6" fmla="*/ 374072 w 7165571"/>
              <a:gd name="connsiteY6" fmla="*/ 982555 h 2100368"/>
              <a:gd name="connsiteX7" fmla="*/ 440574 w 7165571"/>
              <a:gd name="connsiteY7" fmla="*/ 841238 h 2100368"/>
              <a:gd name="connsiteX8" fmla="*/ 473825 w 7165571"/>
              <a:gd name="connsiteY8" fmla="*/ 783049 h 2100368"/>
              <a:gd name="connsiteX9" fmla="*/ 515389 w 7165571"/>
              <a:gd name="connsiteY9" fmla="*/ 691609 h 2100368"/>
              <a:gd name="connsiteX10" fmla="*/ 556952 w 7165571"/>
              <a:gd name="connsiteY10" fmla="*/ 625107 h 2100368"/>
              <a:gd name="connsiteX11" fmla="*/ 640080 w 7165571"/>
              <a:gd name="connsiteY11" fmla="*/ 591856 h 2100368"/>
              <a:gd name="connsiteX12" fmla="*/ 731520 w 7165571"/>
              <a:gd name="connsiteY12" fmla="*/ 517042 h 2100368"/>
              <a:gd name="connsiteX13" fmla="*/ 814647 w 7165571"/>
              <a:gd name="connsiteY13" fmla="*/ 450540 h 2100368"/>
              <a:gd name="connsiteX14" fmla="*/ 897774 w 7165571"/>
              <a:gd name="connsiteY14" fmla="*/ 417289 h 2100368"/>
              <a:gd name="connsiteX15" fmla="*/ 1135033 w 7165571"/>
              <a:gd name="connsiteY15" fmla="*/ 397070 h 2100368"/>
              <a:gd name="connsiteX16" fmla="*/ 1269293 w 7165571"/>
              <a:gd name="connsiteY16" fmla="*/ 480154 h 2100368"/>
              <a:gd name="connsiteX17" fmla="*/ 1335881 w 7165571"/>
              <a:gd name="connsiteY17" fmla="*/ 560900 h 2100368"/>
              <a:gd name="connsiteX18" fmla="*/ 1379912 w 7165571"/>
              <a:gd name="connsiteY18" fmla="*/ 683296 h 2100368"/>
              <a:gd name="connsiteX19" fmla="*/ 1504603 w 7165571"/>
              <a:gd name="connsiteY19" fmla="*/ 799675 h 2100368"/>
              <a:gd name="connsiteX20" fmla="*/ 1554480 w 7165571"/>
              <a:gd name="connsiteY20" fmla="*/ 849551 h 2100368"/>
              <a:gd name="connsiteX21" fmla="*/ 1604356 w 7165571"/>
              <a:gd name="connsiteY21" fmla="*/ 949304 h 2100368"/>
              <a:gd name="connsiteX22" fmla="*/ 1629294 w 7165571"/>
              <a:gd name="connsiteY22" fmla="*/ 1107246 h 2100368"/>
              <a:gd name="connsiteX23" fmla="*/ 1654232 w 7165571"/>
              <a:gd name="connsiteY23" fmla="*/ 1182060 h 2100368"/>
              <a:gd name="connsiteX24" fmla="*/ 1687483 w 7165571"/>
              <a:gd name="connsiteY24" fmla="*/ 1240249 h 2100368"/>
              <a:gd name="connsiteX25" fmla="*/ 1737360 w 7165571"/>
              <a:gd name="connsiteY25" fmla="*/ 1306751 h 2100368"/>
              <a:gd name="connsiteX26" fmla="*/ 1795549 w 7165571"/>
              <a:gd name="connsiteY26" fmla="*/ 1373253 h 2100368"/>
              <a:gd name="connsiteX27" fmla="*/ 1837112 w 7165571"/>
              <a:gd name="connsiteY27" fmla="*/ 1406504 h 2100368"/>
              <a:gd name="connsiteX28" fmla="*/ 1911927 w 7165571"/>
              <a:gd name="connsiteY28" fmla="*/ 1473006 h 2100368"/>
              <a:gd name="connsiteX29" fmla="*/ 1953491 w 7165571"/>
              <a:gd name="connsiteY29" fmla="*/ 1522882 h 2100368"/>
              <a:gd name="connsiteX30" fmla="*/ 2084872 w 7165571"/>
              <a:gd name="connsiteY30" fmla="*/ 1727050 h 2100368"/>
              <a:gd name="connsiteX31" fmla="*/ 2400756 w 7165571"/>
              <a:gd name="connsiteY31" fmla="*/ 2049220 h 2100368"/>
              <a:gd name="connsiteX32" fmla="*/ 2615483 w 7165571"/>
              <a:gd name="connsiteY32" fmla="*/ 2032017 h 2100368"/>
              <a:gd name="connsiteX33" fmla="*/ 2898505 w 7165571"/>
              <a:gd name="connsiteY33" fmla="*/ 2096258 h 2100368"/>
              <a:gd name="connsiteX34" fmla="*/ 3157339 w 7165571"/>
              <a:gd name="connsiteY34" fmla="*/ 2090326 h 2100368"/>
              <a:gd name="connsiteX35" fmla="*/ 3385713 w 7165571"/>
              <a:gd name="connsiteY35" fmla="*/ 2061181 h 2100368"/>
              <a:gd name="connsiteX36" fmla="*/ 3491548 w 7165571"/>
              <a:gd name="connsiteY36" fmla="*/ 1804501 h 2100368"/>
              <a:gd name="connsiteX37" fmla="*/ 3610765 w 7165571"/>
              <a:gd name="connsiteY37" fmla="*/ 1595670 h 2100368"/>
              <a:gd name="connsiteX38" fmla="*/ 3674225 w 7165571"/>
              <a:gd name="connsiteY38" fmla="*/ 1506256 h 2100368"/>
              <a:gd name="connsiteX39" fmla="*/ 3745795 w 7165571"/>
              <a:gd name="connsiteY39" fmla="*/ 1303507 h 2100368"/>
              <a:gd name="connsiteX40" fmla="*/ 3828315 w 7165571"/>
              <a:gd name="connsiteY40" fmla="*/ 1240857 h 2100368"/>
              <a:gd name="connsiteX41" fmla="*/ 3959291 w 7165571"/>
              <a:gd name="connsiteY41" fmla="*/ 1089809 h 2100368"/>
              <a:gd name="connsiteX42" fmla="*/ 3984837 w 7165571"/>
              <a:gd name="connsiteY42" fmla="*/ 979310 h 2100368"/>
              <a:gd name="connsiteX43" fmla="*/ 4114800 w 7165571"/>
              <a:gd name="connsiteY43" fmla="*/ 774736 h 2100368"/>
              <a:gd name="connsiteX44" fmla="*/ 4139738 w 7165571"/>
              <a:gd name="connsiteY44" fmla="*/ 699922 h 2100368"/>
              <a:gd name="connsiteX45" fmla="*/ 4189614 w 7165571"/>
              <a:gd name="connsiteY45" fmla="*/ 625107 h 2100368"/>
              <a:gd name="connsiteX46" fmla="*/ 4231178 w 7165571"/>
              <a:gd name="connsiteY46" fmla="*/ 600169 h 2100368"/>
              <a:gd name="connsiteX47" fmla="*/ 4272741 w 7165571"/>
              <a:gd name="connsiteY47" fmla="*/ 500416 h 2100368"/>
              <a:gd name="connsiteX48" fmla="*/ 4297680 w 7165571"/>
              <a:gd name="connsiteY48" fmla="*/ 450540 h 2100368"/>
              <a:gd name="connsiteX49" fmla="*/ 4363056 w 7165571"/>
              <a:gd name="connsiteY49" fmla="*/ 256750 h 2100368"/>
              <a:gd name="connsiteX50" fmla="*/ 4461639 w 7165571"/>
              <a:gd name="connsiteY50" fmla="*/ 290174 h 2100368"/>
              <a:gd name="connsiteX51" fmla="*/ 4566286 w 7165571"/>
              <a:gd name="connsiteY51" fmla="*/ 299785 h 2100368"/>
              <a:gd name="connsiteX52" fmla="*/ 4657682 w 7165571"/>
              <a:gd name="connsiteY52" fmla="*/ 296408 h 2100368"/>
              <a:gd name="connsiteX53" fmla="*/ 4788131 w 7165571"/>
              <a:gd name="connsiteY53" fmla="*/ 242722 h 2100368"/>
              <a:gd name="connsiteX54" fmla="*/ 4854632 w 7165571"/>
              <a:gd name="connsiteY54" fmla="*/ 192846 h 2100368"/>
              <a:gd name="connsiteX55" fmla="*/ 4929447 w 7165571"/>
              <a:gd name="connsiteY55" fmla="*/ 126344 h 2100368"/>
              <a:gd name="connsiteX56" fmla="*/ 5024611 w 7165571"/>
              <a:gd name="connsiteY56" fmla="*/ 31180 h 2100368"/>
              <a:gd name="connsiteX57" fmla="*/ 5137265 w 7165571"/>
              <a:gd name="connsiteY57" fmla="*/ 1653 h 2100368"/>
              <a:gd name="connsiteX58" fmla="*/ 5228705 w 7165571"/>
              <a:gd name="connsiteY58" fmla="*/ 9966 h 2100368"/>
              <a:gd name="connsiteX59" fmla="*/ 5336771 w 7165571"/>
              <a:gd name="connsiteY59" fmla="*/ 109718 h 2100368"/>
              <a:gd name="connsiteX60" fmla="*/ 5370021 w 7165571"/>
              <a:gd name="connsiteY60" fmla="*/ 151282 h 2100368"/>
              <a:gd name="connsiteX61" fmla="*/ 5419898 w 7165571"/>
              <a:gd name="connsiteY61" fmla="*/ 267660 h 2100368"/>
              <a:gd name="connsiteX62" fmla="*/ 5469774 w 7165571"/>
              <a:gd name="connsiteY62" fmla="*/ 367413 h 2100368"/>
              <a:gd name="connsiteX63" fmla="*/ 5552901 w 7165571"/>
              <a:gd name="connsiteY63" fmla="*/ 500416 h 2100368"/>
              <a:gd name="connsiteX64" fmla="*/ 5619403 w 7165571"/>
              <a:gd name="connsiteY64" fmla="*/ 633420 h 2100368"/>
              <a:gd name="connsiteX65" fmla="*/ 5677592 w 7165571"/>
              <a:gd name="connsiteY65" fmla="*/ 733173 h 2100368"/>
              <a:gd name="connsiteX66" fmla="*/ 5752407 w 7165571"/>
              <a:gd name="connsiteY66" fmla="*/ 866176 h 2100368"/>
              <a:gd name="connsiteX67" fmla="*/ 5810596 w 7165571"/>
              <a:gd name="connsiteY67" fmla="*/ 974242 h 2100368"/>
              <a:gd name="connsiteX68" fmla="*/ 5843847 w 7165571"/>
              <a:gd name="connsiteY68" fmla="*/ 1090620 h 2100368"/>
              <a:gd name="connsiteX69" fmla="*/ 5893723 w 7165571"/>
              <a:gd name="connsiteY69" fmla="*/ 1206998 h 2100368"/>
              <a:gd name="connsiteX70" fmla="*/ 5951912 w 7165571"/>
              <a:gd name="connsiteY70" fmla="*/ 1306751 h 2100368"/>
              <a:gd name="connsiteX71" fmla="*/ 6059978 w 7165571"/>
              <a:gd name="connsiteY71" fmla="*/ 1448067 h 2100368"/>
              <a:gd name="connsiteX72" fmla="*/ 6168043 w 7165571"/>
              <a:gd name="connsiteY72" fmla="*/ 1572758 h 2100368"/>
              <a:gd name="connsiteX73" fmla="*/ 6276109 w 7165571"/>
              <a:gd name="connsiteY73" fmla="*/ 1730700 h 2100368"/>
              <a:gd name="connsiteX74" fmla="*/ 6367549 w 7165571"/>
              <a:gd name="connsiteY74" fmla="*/ 1855391 h 2100368"/>
              <a:gd name="connsiteX75" fmla="*/ 6572856 w 7165571"/>
              <a:gd name="connsiteY75" fmla="*/ 1856561 h 2100368"/>
              <a:gd name="connsiteX76" fmla="*/ 6941127 w 7165571"/>
              <a:gd name="connsiteY76" fmla="*/ 1880329 h 2100368"/>
              <a:gd name="connsiteX77" fmla="*/ 7165571 w 7165571"/>
              <a:gd name="connsiteY77" fmla="*/ 1913580 h 2100368"/>
              <a:gd name="connsiteX0" fmla="*/ 0 w 7165571"/>
              <a:gd name="connsiteY0" fmla="*/ 1830453 h 2148821"/>
              <a:gd name="connsiteX1" fmla="*/ 74814 w 7165571"/>
              <a:gd name="connsiteY1" fmla="*/ 1797202 h 2148821"/>
              <a:gd name="connsiteX2" fmla="*/ 149629 w 7165571"/>
              <a:gd name="connsiteY2" fmla="*/ 1647573 h 2148821"/>
              <a:gd name="connsiteX3" fmla="*/ 216131 w 7165571"/>
              <a:gd name="connsiteY3" fmla="*/ 1448067 h 2148821"/>
              <a:gd name="connsiteX4" fmla="*/ 290945 w 7165571"/>
              <a:gd name="connsiteY4" fmla="*/ 1265187 h 2148821"/>
              <a:gd name="connsiteX5" fmla="*/ 336102 w 7165571"/>
              <a:gd name="connsiteY5" fmla="*/ 1114260 h 2148821"/>
              <a:gd name="connsiteX6" fmla="*/ 374072 w 7165571"/>
              <a:gd name="connsiteY6" fmla="*/ 982555 h 2148821"/>
              <a:gd name="connsiteX7" fmla="*/ 440574 w 7165571"/>
              <a:gd name="connsiteY7" fmla="*/ 841238 h 2148821"/>
              <a:gd name="connsiteX8" fmla="*/ 473825 w 7165571"/>
              <a:gd name="connsiteY8" fmla="*/ 783049 h 2148821"/>
              <a:gd name="connsiteX9" fmla="*/ 515389 w 7165571"/>
              <a:gd name="connsiteY9" fmla="*/ 691609 h 2148821"/>
              <a:gd name="connsiteX10" fmla="*/ 556952 w 7165571"/>
              <a:gd name="connsiteY10" fmla="*/ 625107 h 2148821"/>
              <a:gd name="connsiteX11" fmla="*/ 640080 w 7165571"/>
              <a:gd name="connsiteY11" fmla="*/ 591856 h 2148821"/>
              <a:gd name="connsiteX12" fmla="*/ 731520 w 7165571"/>
              <a:gd name="connsiteY12" fmla="*/ 517042 h 2148821"/>
              <a:gd name="connsiteX13" fmla="*/ 814647 w 7165571"/>
              <a:gd name="connsiteY13" fmla="*/ 450540 h 2148821"/>
              <a:gd name="connsiteX14" fmla="*/ 897774 w 7165571"/>
              <a:gd name="connsiteY14" fmla="*/ 417289 h 2148821"/>
              <a:gd name="connsiteX15" fmla="*/ 1135033 w 7165571"/>
              <a:gd name="connsiteY15" fmla="*/ 397070 h 2148821"/>
              <a:gd name="connsiteX16" fmla="*/ 1269293 w 7165571"/>
              <a:gd name="connsiteY16" fmla="*/ 480154 h 2148821"/>
              <a:gd name="connsiteX17" fmla="*/ 1335881 w 7165571"/>
              <a:gd name="connsiteY17" fmla="*/ 560900 h 2148821"/>
              <a:gd name="connsiteX18" fmla="*/ 1379912 w 7165571"/>
              <a:gd name="connsiteY18" fmla="*/ 683296 h 2148821"/>
              <a:gd name="connsiteX19" fmla="*/ 1504603 w 7165571"/>
              <a:gd name="connsiteY19" fmla="*/ 799675 h 2148821"/>
              <a:gd name="connsiteX20" fmla="*/ 1554480 w 7165571"/>
              <a:gd name="connsiteY20" fmla="*/ 849551 h 2148821"/>
              <a:gd name="connsiteX21" fmla="*/ 1604356 w 7165571"/>
              <a:gd name="connsiteY21" fmla="*/ 949304 h 2148821"/>
              <a:gd name="connsiteX22" fmla="*/ 1629294 w 7165571"/>
              <a:gd name="connsiteY22" fmla="*/ 1107246 h 2148821"/>
              <a:gd name="connsiteX23" fmla="*/ 1654232 w 7165571"/>
              <a:gd name="connsiteY23" fmla="*/ 1182060 h 2148821"/>
              <a:gd name="connsiteX24" fmla="*/ 1687483 w 7165571"/>
              <a:gd name="connsiteY24" fmla="*/ 1240249 h 2148821"/>
              <a:gd name="connsiteX25" fmla="*/ 1737360 w 7165571"/>
              <a:gd name="connsiteY25" fmla="*/ 1306751 h 2148821"/>
              <a:gd name="connsiteX26" fmla="*/ 1795549 w 7165571"/>
              <a:gd name="connsiteY26" fmla="*/ 1373253 h 2148821"/>
              <a:gd name="connsiteX27" fmla="*/ 1837112 w 7165571"/>
              <a:gd name="connsiteY27" fmla="*/ 1406504 h 2148821"/>
              <a:gd name="connsiteX28" fmla="*/ 1911927 w 7165571"/>
              <a:gd name="connsiteY28" fmla="*/ 1473006 h 2148821"/>
              <a:gd name="connsiteX29" fmla="*/ 1953491 w 7165571"/>
              <a:gd name="connsiteY29" fmla="*/ 1522882 h 2148821"/>
              <a:gd name="connsiteX30" fmla="*/ 2084872 w 7165571"/>
              <a:gd name="connsiteY30" fmla="*/ 1727050 h 2148821"/>
              <a:gd name="connsiteX31" fmla="*/ 2400756 w 7165571"/>
              <a:gd name="connsiteY31" fmla="*/ 2049220 h 2148821"/>
              <a:gd name="connsiteX32" fmla="*/ 2691311 w 7165571"/>
              <a:gd name="connsiteY32" fmla="*/ 2147990 h 2148821"/>
              <a:gd name="connsiteX33" fmla="*/ 2898505 w 7165571"/>
              <a:gd name="connsiteY33" fmla="*/ 2096258 h 2148821"/>
              <a:gd name="connsiteX34" fmla="*/ 3157339 w 7165571"/>
              <a:gd name="connsiteY34" fmla="*/ 2090326 h 2148821"/>
              <a:gd name="connsiteX35" fmla="*/ 3385713 w 7165571"/>
              <a:gd name="connsiteY35" fmla="*/ 2061181 h 2148821"/>
              <a:gd name="connsiteX36" fmla="*/ 3491548 w 7165571"/>
              <a:gd name="connsiteY36" fmla="*/ 1804501 h 2148821"/>
              <a:gd name="connsiteX37" fmla="*/ 3610765 w 7165571"/>
              <a:gd name="connsiteY37" fmla="*/ 1595670 h 2148821"/>
              <a:gd name="connsiteX38" fmla="*/ 3674225 w 7165571"/>
              <a:gd name="connsiteY38" fmla="*/ 1506256 h 2148821"/>
              <a:gd name="connsiteX39" fmla="*/ 3745795 w 7165571"/>
              <a:gd name="connsiteY39" fmla="*/ 1303507 h 2148821"/>
              <a:gd name="connsiteX40" fmla="*/ 3828315 w 7165571"/>
              <a:gd name="connsiteY40" fmla="*/ 1240857 h 2148821"/>
              <a:gd name="connsiteX41" fmla="*/ 3959291 w 7165571"/>
              <a:gd name="connsiteY41" fmla="*/ 1089809 h 2148821"/>
              <a:gd name="connsiteX42" fmla="*/ 3984837 w 7165571"/>
              <a:gd name="connsiteY42" fmla="*/ 979310 h 2148821"/>
              <a:gd name="connsiteX43" fmla="*/ 4114800 w 7165571"/>
              <a:gd name="connsiteY43" fmla="*/ 774736 h 2148821"/>
              <a:gd name="connsiteX44" fmla="*/ 4139738 w 7165571"/>
              <a:gd name="connsiteY44" fmla="*/ 699922 h 2148821"/>
              <a:gd name="connsiteX45" fmla="*/ 4189614 w 7165571"/>
              <a:gd name="connsiteY45" fmla="*/ 625107 h 2148821"/>
              <a:gd name="connsiteX46" fmla="*/ 4231178 w 7165571"/>
              <a:gd name="connsiteY46" fmla="*/ 600169 h 2148821"/>
              <a:gd name="connsiteX47" fmla="*/ 4272741 w 7165571"/>
              <a:gd name="connsiteY47" fmla="*/ 500416 h 2148821"/>
              <a:gd name="connsiteX48" fmla="*/ 4297680 w 7165571"/>
              <a:gd name="connsiteY48" fmla="*/ 450540 h 2148821"/>
              <a:gd name="connsiteX49" fmla="*/ 4363056 w 7165571"/>
              <a:gd name="connsiteY49" fmla="*/ 256750 h 2148821"/>
              <a:gd name="connsiteX50" fmla="*/ 4461639 w 7165571"/>
              <a:gd name="connsiteY50" fmla="*/ 290174 h 2148821"/>
              <a:gd name="connsiteX51" fmla="*/ 4566286 w 7165571"/>
              <a:gd name="connsiteY51" fmla="*/ 299785 h 2148821"/>
              <a:gd name="connsiteX52" fmla="*/ 4657682 w 7165571"/>
              <a:gd name="connsiteY52" fmla="*/ 296408 h 2148821"/>
              <a:gd name="connsiteX53" fmla="*/ 4788131 w 7165571"/>
              <a:gd name="connsiteY53" fmla="*/ 242722 h 2148821"/>
              <a:gd name="connsiteX54" fmla="*/ 4854632 w 7165571"/>
              <a:gd name="connsiteY54" fmla="*/ 192846 h 2148821"/>
              <a:gd name="connsiteX55" fmla="*/ 4929447 w 7165571"/>
              <a:gd name="connsiteY55" fmla="*/ 126344 h 2148821"/>
              <a:gd name="connsiteX56" fmla="*/ 5024611 w 7165571"/>
              <a:gd name="connsiteY56" fmla="*/ 31180 h 2148821"/>
              <a:gd name="connsiteX57" fmla="*/ 5137265 w 7165571"/>
              <a:gd name="connsiteY57" fmla="*/ 1653 h 2148821"/>
              <a:gd name="connsiteX58" fmla="*/ 5228705 w 7165571"/>
              <a:gd name="connsiteY58" fmla="*/ 9966 h 2148821"/>
              <a:gd name="connsiteX59" fmla="*/ 5336771 w 7165571"/>
              <a:gd name="connsiteY59" fmla="*/ 109718 h 2148821"/>
              <a:gd name="connsiteX60" fmla="*/ 5370021 w 7165571"/>
              <a:gd name="connsiteY60" fmla="*/ 151282 h 2148821"/>
              <a:gd name="connsiteX61" fmla="*/ 5419898 w 7165571"/>
              <a:gd name="connsiteY61" fmla="*/ 267660 h 2148821"/>
              <a:gd name="connsiteX62" fmla="*/ 5469774 w 7165571"/>
              <a:gd name="connsiteY62" fmla="*/ 367413 h 2148821"/>
              <a:gd name="connsiteX63" fmla="*/ 5552901 w 7165571"/>
              <a:gd name="connsiteY63" fmla="*/ 500416 h 2148821"/>
              <a:gd name="connsiteX64" fmla="*/ 5619403 w 7165571"/>
              <a:gd name="connsiteY64" fmla="*/ 633420 h 2148821"/>
              <a:gd name="connsiteX65" fmla="*/ 5677592 w 7165571"/>
              <a:gd name="connsiteY65" fmla="*/ 733173 h 2148821"/>
              <a:gd name="connsiteX66" fmla="*/ 5752407 w 7165571"/>
              <a:gd name="connsiteY66" fmla="*/ 866176 h 2148821"/>
              <a:gd name="connsiteX67" fmla="*/ 5810596 w 7165571"/>
              <a:gd name="connsiteY67" fmla="*/ 974242 h 2148821"/>
              <a:gd name="connsiteX68" fmla="*/ 5843847 w 7165571"/>
              <a:gd name="connsiteY68" fmla="*/ 1090620 h 2148821"/>
              <a:gd name="connsiteX69" fmla="*/ 5893723 w 7165571"/>
              <a:gd name="connsiteY69" fmla="*/ 1206998 h 2148821"/>
              <a:gd name="connsiteX70" fmla="*/ 5951912 w 7165571"/>
              <a:gd name="connsiteY70" fmla="*/ 1306751 h 2148821"/>
              <a:gd name="connsiteX71" fmla="*/ 6059978 w 7165571"/>
              <a:gd name="connsiteY71" fmla="*/ 1448067 h 2148821"/>
              <a:gd name="connsiteX72" fmla="*/ 6168043 w 7165571"/>
              <a:gd name="connsiteY72" fmla="*/ 1572758 h 2148821"/>
              <a:gd name="connsiteX73" fmla="*/ 6276109 w 7165571"/>
              <a:gd name="connsiteY73" fmla="*/ 1730700 h 2148821"/>
              <a:gd name="connsiteX74" fmla="*/ 6367549 w 7165571"/>
              <a:gd name="connsiteY74" fmla="*/ 1855391 h 2148821"/>
              <a:gd name="connsiteX75" fmla="*/ 6572856 w 7165571"/>
              <a:gd name="connsiteY75" fmla="*/ 1856561 h 2148821"/>
              <a:gd name="connsiteX76" fmla="*/ 6941127 w 7165571"/>
              <a:gd name="connsiteY76" fmla="*/ 1880329 h 2148821"/>
              <a:gd name="connsiteX77" fmla="*/ 7165571 w 7165571"/>
              <a:gd name="connsiteY77" fmla="*/ 1913580 h 2148821"/>
              <a:gd name="connsiteX0" fmla="*/ 0 w 7165571"/>
              <a:gd name="connsiteY0" fmla="*/ 1830453 h 2164352"/>
              <a:gd name="connsiteX1" fmla="*/ 74814 w 7165571"/>
              <a:gd name="connsiteY1" fmla="*/ 1797202 h 2164352"/>
              <a:gd name="connsiteX2" fmla="*/ 149629 w 7165571"/>
              <a:gd name="connsiteY2" fmla="*/ 1647573 h 2164352"/>
              <a:gd name="connsiteX3" fmla="*/ 216131 w 7165571"/>
              <a:gd name="connsiteY3" fmla="*/ 1448067 h 2164352"/>
              <a:gd name="connsiteX4" fmla="*/ 290945 w 7165571"/>
              <a:gd name="connsiteY4" fmla="*/ 1265187 h 2164352"/>
              <a:gd name="connsiteX5" fmla="*/ 336102 w 7165571"/>
              <a:gd name="connsiteY5" fmla="*/ 1114260 h 2164352"/>
              <a:gd name="connsiteX6" fmla="*/ 374072 w 7165571"/>
              <a:gd name="connsiteY6" fmla="*/ 982555 h 2164352"/>
              <a:gd name="connsiteX7" fmla="*/ 440574 w 7165571"/>
              <a:gd name="connsiteY7" fmla="*/ 841238 h 2164352"/>
              <a:gd name="connsiteX8" fmla="*/ 473825 w 7165571"/>
              <a:gd name="connsiteY8" fmla="*/ 783049 h 2164352"/>
              <a:gd name="connsiteX9" fmla="*/ 515389 w 7165571"/>
              <a:gd name="connsiteY9" fmla="*/ 691609 h 2164352"/>
              <a:gd name="connsiteX10" fmla="*/ 556952 w 7165571"/>
              <a:gd name="connsiteY10" fmla="*/ 625107 h 2164352"/>
              <a:gd name="connsiteX11" fmla="*/ 640080 w 7165571"/>
              <a:gd name="connsiteY11" fmla="*/ 591856 h 2164352"/>
              <a:gd name="connsiteX12" fmla="*/ 731520 w 7165571"/>
              <a:gd name="connsiteY12" fmla="*/ 517042 h 2164352"/>
              <a:gd name="connsiteX13" fmla="*/ 814647 w 7165571"/>
              <a:gd name="connsiteY13" fmla="*/ 450540 h 2164352"/>
              <a:gd name="connsiteX14" fmla="*/ 897774 w 7165571"/>
              <a:gd name="connsiteY14" fmla="*/ 417289 h 2164352"/>
              <a:gd name="connsiteX15" fmla="*/ 1135033 w 7165571"/>
              <a:gd name="connsiteY15" fmla="*/ 397070 h 2164352"/>
              <a:gd name="connsiteX16" fmla="*/ 1269293 w 7165571"/>
              <a:gd name="connsiteY16" fmla="*/ 480154 h 2164352"/>
              <a:gd name="connsiteX17" fmla="*/ 1335881 w 7165571"/>
              <a:gd name="connsiteY17" fmla="*/ 560900 h 2164352"/>
              <a:gd name="connsiteX18" fmla="*/ 1379912 w 7165571"/>
              <a:gd name="connsiteY18" fmla="*/ 683296 h 2164352"/>
              <a:gd name="connsiteX19" fmla="*/ 1504603 w 7165571"/>
              <a:gd name="connsiteY19" fmla="*/ 799675 h 2164352"/>
              <a:gd name="connsiteX20" fmla="*/ 1554480 w 7165571"/>
              <a:gd name="connsiteY20" fmla="*/ 849551 h 2164352"/>
              <a:gd name="connsiteX21" fmla="*/ 1604356 w 7165571"/>
              <a:gd name="connsiteY21" fmla="*/ 949304 h 2164352"/>
              <a:gd name="connsiteX22" fmla="*/ 1629294 w 7165571"/>
              <a:gd name="connsiteY22" fmla="*/ 1107246 h 2164352"/>
              <a:gd name="connsiteX23" fmla="*/ 1654232 w 7165571"/>
              <a:gd name="connsiteY23" fmla="*/ 1182060 h 2164352"/>
              <a:gd name="connsiteX24" fmla="*/ 1687483 w 7165571"/>
              <a:gd name="connsiteY24" fmla="*/ 1240249 h 2164352"/>
              <a:gd name="connsiteX25" fmla="*/ 1737360 w 7165571"/>
              <a:gd name="connsiteY25" fmla="*/ 1306751 h 2164352"/>
              <a:gd name="connsiteX26" fmla="*/ 1795549 w 7165571"/>
              <a:gd name="connsiteY26" fmla="*/ 1373253 h 2164352"/>
              <a:gd name="connsiteX27" fmla="*/ 1837112 w 7165571"/>
              <a:gd name="connsiteY27" fmla="*/ 1406504 h 2164352"/>
              <a:gd name="connsiteX28" fmla="*/ 1911927 w 7165571"/>
              <a:gd name="connsiteY28" fmla="*/ 1473006 h 2164352"/>
              <a:gd name="connsiteX29" fmla="*/ 1953491 w 7165571"/>
              <a:gd name="connsiteY29" fmla="*/ 1522882 h 2164352"/>
              <a:gd name="connsiteX30" fmla="*/ 2084872 w 7165571"/>
              <a:gd name="connsiteY30" fmla="*/ 1727050 h 2164352"/>
              <a:gd name="connsiteX31" fmla="*/ 2400756 w 7165571"/>
              <a:gd name="connsiteY31" fmla="*/ 2049220 h 2164352"/>
              <a:gd name="connsiteX32" fmla="*/ 2691311 w 7165571"/>
              <a:gd name="connsiteY32" fmla="*/ 2147990 h 2164352"/>
              <a:gd name="connsiteX33" fmla="*/ 2938649 w 7165571"/>
              <a:gd name="connsiteY33" fmla="*/ 2158705 h 2164352"/>
              <a:gd name="connsiteX34" fmla="*/ 3157339 w 7165571"/>
              <a:gd name="connsiteY34" fmla="*/ 2090326 h 2164352"/>
              <a:gd name="connsiteX35" fmla="*/ 3385713 w 7165571"/>
              <a:gd name="connsiteY35" fmla="*/ 2061181 h 2164352"/>
              <a:gd name="connsiteX36" fmla="*/ 3491548 w 7165571"/>
              <a:gd name="connsiteY36" fmla="*/ 1804501 h 2164352"/>
              <a:gd name="connsiteX37" fmla="*/ 3610765 w 7165571"/>
              <a:gd name="connsiteY37" fmla="*/ 1595670 h 2164352"/>
              <a:gd name="connsiteX38" fmla="*/ 3674225 w 7165571"/>
              <a:gd name="connsiteY38" fmla="*/ 1506256 h 2164352"/>
              <a:gd name="connsiteX39" fmla="*/ 3745795 w 7165571"/>
              <a:gd name="connsiteY39" fmla="*/ 1303507 h 2164352"/>
              <a:gd name="connsiteX40" fmla="*/ 3828315 w 7165571"/>
              <a:gd name="connsiteY40" fmla="*/ 1240857 h 2164352"/>
              <a:gd name="connsiteX41" fmla="*/ 3959291 w 7165571"/>
              <a:gd name="connsiteY41" fmla="*/ 1089809 h 2164352"/>
              <a:gd name="connsiteX42" fmla="*/ 3984837 w 7165571"/>
              <a:gd name="connsiteY42" fmla="*/ 979310 h 2164352"/>
              <a:gd name="connsiteX43" fmla="*/ 4114800 w 7165571"/>
              <a:gd name="connsiteY43" fmla="*/ 774736 h 2164352"/>
              <a:gd name="connsiteX44" fmla="*/ 4139738 w 7165571"/>
              <a:gd name="connsiteY44" fmla="*/ 699922 h 2164352"/>
              <a:gd name="connsiteX45" fmla="*/ 4189614 w 7165571"/>
              <a:gd name="connsiteY45" fmla="*/ 625107 h 2164352"/>
              <a:gd name="connsiteX46" fmla="*/ 4231178 w 7165571"/>
              <a:gd name="connsiteY46" fmla="*/ 600169 h 2164352"/>
              <a:gd name="connsiteX47" fmla="*/ 4272741 w 7165571"/>
              <a:gd name="connsiteY47" fmla="*/ 500416 h 2164352"/>
              <a:gd name="connsiteX48" fmla="*/ 4297680 w 7165571"/>
              <a:gd name="connsiteY48" fmla="*/ 450540 h 2164352"/>
              <a:gd name="connsiteX49" fmla="*/ 4363056 w 7165571"/>
              <a:gd name="connsiteY49" fmla="*/ 256750 h 2164352"/>
              <a:gd name="connsiteX50" fmla="*/ 4461639 w 7165571"/>
              <a:gd name="connsiteY50" fmla="*/ 290174 h 2164352"/>
              <a:gd name="connsiteX51" fmla="*/ 4566286 w 7165571"/>
              <a:gd name="connsiteY51" fmla="*/ 299785 h 2164352"/>
              <a:gd name="connsiteX52" fmla="*/ 4657682 w 7165571"/>
              <a:gd name="connsiteY52" fmla="*/ 296408 h 2164352"/>
              <a:gd name="connsiteX53" fmla="*/ 4788131 w 7165571"/>
              <a:gd name="connsiteY53" fmla="*/ 242722 h 2164352"/>
              <a:gd name="connsiteX54" fmla="*/ 4854632 w 7165571"/>
              <a:gd name="connsiteY54" fmla="*/ 192846 h 2164352"/>
              <a:gd name="connsiteX55" fmla="*/ 4929447 w 7165571"/>
              <a:gd name="connsiteY55" fmla="*/ 126344 h 2164352"/>
              <a:gd name="connsiteX56" fmla="*/ 5024611 w 7165571"/>
              <a:gd name="connsiteY56" fmla="*/ 31180 h 2164352"/>
              <a:gd name="connsiteX57" fmla="*/ 5137265 w 7165571"/>
              <a:gd name="connsiteY57" fmla="*/ 1653 h 2164352"/>
              <a:gd name="connsiteX58" fmla="*/ 5228705 w 7165571"/>
              <a:gd name="connsiteY58" fmla="*/ 9966 h 2164352"/>
              <a:gd name="connsiteX59" fmla="*/ 5336771 w 7165571"/>
              <a:gd name="connsiteY59" fmla="*/ 109718 h 2164352"/>
              <a:gd name="connsiteX60" fmla="*/ 5370021 w 7165571"/>
              <a:gd name="connsiteY60" fmla="*/ 151282 h 2164352"/>
              <a:gd name="connsiteX61" fmla="*/ 5419898 w 7165571"/>
              <a:gd name="connsiteY61" fmla="*/ 267660 h 2164352"/>
              <a:gd name="connsiteX62" fmla="*/ 5469774 w 7165571"/>
              <a:gd name="connsiteY62" fmla="*/ 367413 h 2164352"/>
              <a:gd name="connsiteX63" fmla="*/ 5552901 w 7165571"/>
              <a:gd name="connsiteY63" fmla="*/ 500416 h 2164352"/>
              <a:gd name="connsiteX64" fmla="*/ 5619403 w 7165571"/>
              <a:gd name="connsiteY64" fmla="*/ 633420 h 2164352"/>
              <a:gd name="connsiteX65" fmla="*/ 5677592 w 7165571"/>
              <a:gd name="connsiteY65" fmla="*/ 733173 h 2164352"/>
              <a:gd name="connsiteX66" fmla="*/ 5752407 w 7165571"/>
              <a:gd name="connsiteY66" fmla="*/ 866176 h 2164352"/>
              <a:gd name="connsiteX67" fmla="*/ 5810596 w 7165571"/>
              <a:gd name="connsiteY67" fmla="*/ 974242 h 2164352"/>
              <a:gd name="connsiteX68" fmla="*/ 5843847 w 7165571"/>
              <a:gd name="connsiteY68" fmla="*/ 1090620 h 2164352"/>
              <a:gd name="connsiteX69" fmla="*/ 5893723 w 7165571"/>
              <a:gd name="connsiteY69" fmla="*/ 1206998 h 2164352"/>
              <a:gd name="connsiteX70" fmla="*/ 5951912 w 7165571"/>
              <a:gd name="connsiteY70" fmla="*/ 1306751 h 2164352"/>
              <a:gd name="connsiteX71" fmla="*/ 6059978 w 7165571"/>
              <a:gd name="connsiteY71" fmla="*/ 1448067 h 2164352"/>
              <a:gd name="connsiteX72" fmla="*/ 6168043 w 7165571"/>
              <a:gd name="connsiteY72" fmla="*/ 1572758 h 2164352"/>
              <a:gd name="connsiteX73" fmla="*/ 6276109 w 7165571"/>
              <a:gd name="connsiteY73" fmla="*/ 1730700 h 2164352"/>
              <a:gd name="connsiteX74" fmla="*/ 6367549 w 7165571"/>
              <a:gd name="connsiteY74" fmla="*/ 1855391 h 2164352"/>
              <a:gd name="connsiteX75" fmla="*/ 6572856 w 7165571"/>
              <a:gd name="connsiteY75" fmla="*/ 1856561 h 2164352"/>
              <a:gd name="connsiteX76" fmla="*/ 6941127 w 7165571"/>
              <a:gd name="connsiteY76" fmla="*/ 1880329 h 2164352"/>
              <a:gd name="connsiteX77" fmla="*/ 7165571 w 7165571"/>
              <a:gd name="connsiteY77" fmla="*/ 1913580 h 2164352"/>
              <a:gd name="connsiteX0" fmla="*/ 0 w 7165571"/>
              <a:gd name="connsiteY0" fmla="*/ 1830453 h 2160528"/>
              <a:gd name="connsiteX1" fmla="*/ 74814 w 7165571"/>
              <a:gd name="connsiteY1" fmla="*/ 1797202 h 2160528"/>
              <a:gd name="connsiteX2" fmla="*/ 149629 w 7165571"/>
              <a:gd name="connsiteY2" fmla="*/ 1647573 h 2160528"/>
              <a:gd name="connsiteX3" fmla="*/ 216131 w 7165571"/>
              <a:gd name="connsiteY3" fmla="*/ 1448067 h 2160528"/>
              <a:gd name="connsiteX4" fmla="*/ 290945 w 7165571"/>
              <a:gd name="connsiteY4" fmla="*/ 1265187 h 2160528"/>
              <a:gd name="connsiteX5" fmla="*/ 336102 w 7165571"/>
              <a:gd name="connsiteY5" fmla="*/ 1114260 h 2160528"/>
              <a:gd name="connsiteX6" fmla="*/ 374072 w 7165571"/>
              <a:gd name="connsiteY6" fmla="*/ 982555 h 2160528"/>
              <a:gd name="connsiteX7" fmla="*/ 440574 w 7165571"/>
              <a:gd name="connsiteY7" fmla="*/ 841238 h 2160528"/>
              <a:gd name="connsiteX8" fmla="*/ 473825 w 7165571"/>
              <a:gd name="connsiteY8" fmla="*/ 783049 h 2160528"/>
              <a:gd name="connsiteX9" fmla="*/ 515389 w 7165571"/>
              <a:gd name="connsiteY9" fmla="*/ 691609 h 2160528"/>
              <a:gd name="connsiteX10" fmla="*/ 556952 w 7165571"/>
              <a:gd name="connsiteY10" fmla="*/ 625107 h 2160528"/>
              <a:gd name="connsiteX11" fmla="*/ 640080 w 7165571"/>
              <a:gd name="connsiteY11" fmla="*/ 591856 h 2160528"/>
              <a:gd name="connsiteX12" fmla="*/ 731520 w 7165571"/>
              <a:gd name="connsiteY12" fmla="*/ 517042 h 2160528"/>
              <a:gd name="connsiteX13" fmla="*/ 814647 w 7165571"/>
              <a:gd name="connsiteY13" fmla="*/ 450540 h 2160528"/>
              <a:gd name="connsiteX14" fmla="*/ 897774 w 7165571"/>
              <a:gd name="connsiteY14" fmla="*/ 417289 h 2160528"/>
              <a:gd name="connsiteX15" fmla="*/ 1135033 w 7165571"/>
              <a:gd name="connsiteY15" fmla="*/ 397070 h 2160528"/>
              <a:gd name="connsiteX16" fmla="*/ 1269293 w 7165571"/>
              <a:gd name="connsiteY16" fmla="*/ 480154 h 2160528"/>
              <a:gd name="connsiteX17" fmla="*/ 1335881 w 7165571"/>
              <a:gd name="connsiteY17" fmla="*/ 560900 h 2160528"/>
              <a:gd name="connsiteX18" fmla="*/ 1379912 w 7165571"/>
              <a:gd name="connsiteY18" fmla="*/ 683296 h 2160528"/>
              <a:gd name="connsiteX19" fmla="*/ 1504603 w 7165571"/>
              <a:gd name="connsiteY19" fmla="*/ 799675 h 2160528"/>
              <a:gd name="connsiteX20" fmla="*/ 1554480 w 7165571"/>
              <a:gd name="connsiteY20" fmla="*/ 849551 h 2160528"/>
              <a:gd name="connsiteX21" fmla="*/ 1604356 w 7165571"/>
              <a:gd name="connsiteY21" fmla="*/ 949304 h 2160528"/>
              <a:gd name="connsiteX22" fmla="*/ 1629294 w 7165571"/>
              <a:gd name="connsiteY22" fmla="*/ 1107246 h 2160528"/>
              <a:gd name="connsiteX23" fmla="*/ 1654232 w 7165571"/>
              <a:gd name="connsiteY23" fmla="*/ 1182060 h 2160528"/>
              <a:gd name="connsiteX24" fmla="*/ 1687483 w 7165571"/>
              <a:gd name="connsiteY24" fmla="*/ 1240249 h 2160528"/>
              <a:gd name="connsiteX25" fmla="*/ 1737360 w 7165571"/>
              <a:gd name="connsiteY25" fmla="*/ 1306751 h 2160528"/>
              <a:gd name="connsiteX26" fmla="*/ 1795549 w 7165571"/>
              <a:gd name="connsiteY26" fmla="*/ 1373253 h 2160528"/>
              <a:gd name="connsiteX27" fmla="*/ 1837112 w 7165571"/>
              <a:gd name="connsiteY27" fmla="*/ 1406504 h 2160528"/>
              <a:gd name="connsiteX28" fmla="*/ 1911927 w 7165571"/>
              <a:gd name="connsiteY28" fmla="*/ 1473006 h 2160528"/>
              <a:gd name="connsiteX29" fmla="*/ 1953491 w 7165571"/>
              <a:gd name="connsiteY29" fmla="*/ 1522882 h 2160528"/>
              <a:gd name="connsiteX30" fmla="*/ 2084872 w 7165571"/>
              <a:gd name="connsiteY30" fmla="*/ 1727050 h 2160528"/>
              <a:gd name="connsiteX31" fmla="*/ 2400756 w 7165571"/>
              <a:gd name="connsiteY31" fmla="*/ 2049220 h 2160528"/>
              <a:gd name="connsiteX32" fmla="*/ 2691311 w 7165571"/>
              <a:gd name="connsiteY32" fmla="*/ 2147990 h 2160528"/>
              <a:gd name="connsiteX33" fmla="*/ 2938649 w 7165571"/>
              <a:gd name="connsiteY33" fmla="*/ 2158705 h 2160528"/>
              <a:gd name="connsiteX34" fmla="*/ 3193022 w 7165571"/>
              <a:gd name="connsiteY34" fmla="*/ 2143852 h 2160528"/>
              <a:gd name="connsiteX35" fmla="*/ 3385713 w 7165571"/>
              <a:gd name="connsiteY35" fmla="*/ 2061181 h 2160528"/>
              <a:gd name="connsiteX36" fmla="*/ 3491548 w 7165571"/>
              <a:gd name="connsiteY36" fmla="*/ 1804501 h 2160528"/>
              <a:gd name="connsiteX37" fmla="*/ 3610765 w 7165571"/>
              <a:gd name="connsiteY37" fmla="*/ 1595670 h 2160528"/>
              <a:gd name="connsiteX38" fmla="*/ 3674225 w 7165571"/>
              <a:gd name="connsiteY38" fmla="*/ 1506256 h 2160528"/>
              <a:gd name="connsiteX39" fmla="*/ 3745795 w 7165571"/>
              <a:gd name="connsiteY39" fmla="*/ 1303507 h 2160528"/>
              <a:gd name="connsiteX40" fmla="*/ 3828315 w 7165571"/>
              <a:gd name="connsiteY40" fmla="*/ 1240857 h 2160528"/>
              <a:gd name="connsiteX41" fmla="*/ 3959291 w 7165571"/>
              <a:gd name="connsiteY41" fmla="*/ 1089809 h 2160528"/>
              <a:gd name="connsiteX42" fmla="*/ 3984837 w 7165571"/>
              <a:gd name="connsiteY42" fmla="*/ 979310 h 2160528"/>
              <a:gd name="connsiteX43" fmla="*/ 4114800 w 7165571"/>
              <a:gd name="connsiteY43" fmla="*/ 774736 h 2160528"/>
              <a:gd name="connsiteX44" fmla="*/ 4139738 w 7165571"/>
              <a:gd name="connsiteY44" fmla="*/ 699922 h 2160528"/>
              <a:gd name="connsiteX45" fmla="*/ 4189614 w 7165571"/>
              <a:gd name="connsiteY45" fmla="*/ 625107 h 2160528"/>
              <a:gd name="connsiteX46" fmla="*/ 4231178 w 7165571"/>
              <a:gd name="connsiteY46" fmla="*/ 600169 h 2160528"/>
              <a:gd name="connsiteX47" fmla="*/ 4272741 w 7165571"/>
              <a:gd name="connsiteY47" fmla="*/ 500416 h 2160528"/>
              <a:gd name="connsiteX48" fmla="*/ 4297680 w 7165571"/>
              <a:gd name="connsiteY48" fmla="*/ 450540 h 2160528"/>
              <a:gd name="connsiteX49" fmla="*/ 4363056 w 7165571"/>
              <a:gd name="connsiteY49" fmla="*/ 256750 h 2160528"/>
              <a:gd name="connsiteX50" fmla="*/ 4461639 w 7165571"/>
              <a:gd name="connsiteY50" fmla="*/ 290174 h 2160528"/>
              <a:gd name="connsiteX51" fmla="*/ 4566286 w 7165571"/>
              <a:gd name="connsiteY51" fmla="*/ 299785 h 2160528"/>
              <a:gd name="connsiteX52" fmla="*/ 4657682 w 7165571"/>
              <a:gd name="connsiteY52" fmla="*/ 296408 h 2160528"/>
              <a:gd name="connsiteX53" fmla="*/ 4788131 w 7165571"/>
              <a:gd name="connsiteY53" fmla="*/ 242722 h 2160528"/>
              <a:gd name="connsiteX54" fmla="*/ 4854632 w 7165571"/>
              <a:gd name="connsiteY54" fmla="*/ 192846 h 2160528"/>
              <a:gd name="connsiteX55" fmla="*/ 4929447 w 7165571"/>
              <a:gd name="connsiteY55" fmla="*/ 126344 h 2160528"/>
              <a:gd name="connsiteX56" fmla="*/ 5024611 w 7165571"/>
              <a:gd name="connsiteY56" fmla="*/ 31180 h 2160528"/>
              <a:gd name="connsiteX57" fmla="*/ 5137265 w 7165571"/>
              <a:gd name="connsiteY57" fmla="*/ 1653 h 2160528"/>
              <a:gd name="connsiteX58" fmla="*/ 5228705 w 7165571"/>
              <a:gd name="connsiteY58" fmla="*/ 9966 h 2160528"/>
              <a:gd name="connsiteX59" fmla="*/ 5336771 w 7165571"/>
              <a:gd name="connsiteY59" fmla="*/ 109718 h 2160528"/>
              <a:gd name="connsiteX60" fmla="*/ 5370021 w 7165571"/>
              <a:gd name="connsiteY60" fmla="*/ 151282 h 2160528"/>
              <a:gd name="connsiteX61" fmla="*/ 5419898 w 7165571"/>
              <a:gd name="connsiteY61" fmla="*/ 267660 h 2160528"/>
              <a:gd name="connsiteX62" fmla="*/ 5469774 w 7165571"/>
              <a:gd name="connsiteY62" fmla="*/ 367413 h 2160528"/>
              <a:gd name="connsiteX63" fmla="*/ 5552901 w 7165571"/>
              <a:gd name="connsiteY63" fmla="*/ 500416 h 2160528"/>
              <a:gd name="connsiteX64" fmla="*/ 5619403 w 7165571"/>
              <a:gd name="connsiteY64" fmla="*/ 633420 h 2160528"/>
              <a:gd name="connsiteX65" fmla="*/ 5677592 w 7165571"/>
              <a:gd name="connsiteY65" fmla="*/ 733173 h 2160528"/>
              <a:gd name="connsiteX66" fmla="*/ 5752407 w 7165571"/>
              <a:gd name="connsiteY66" fmla="*/ 866176 h 2160528"/>
              <a:gd name="connsiteX67" fmla="*/ 5810596 w 7165571"/>
              <a:gd name="connsiteY67" fmla="*/ 974242 h 2160528"/>
              <a:gd name="connsiteX68" fmla="*/ 5843847 w 7165571"/>
              <a:gd name="connsiteY68" fmla="*/ 1090620 h 2160528"/>
              <a:gd name="connsiteX69" fmla="*/ 5893723 w 7165571"/>
              <a:gd name="connsiteY69" fmla="*/ 1206998 h 2160528"/>
              <a:gd name="connsiteX70" fmla="*/ 5951912 w 7165571"/>
              <a:gd name="connsiteY70" fmla="*/ 1306751 h 2160528"/>
              <a:gd name="connsiteX71" fmla="*/ 6059978 w 7165571"/>
              <a:gd name="connsiteY71" fmla="*/ 1448067 h 2160528"/>
              <a:gd name="connsiteX72" fmla="*/ 6168043 w 7165571"/>
              <a:gd name="connsiteY72" fmla="*/ 1572758 h 2160528"/>
              <a:gd name="connsiteX73" fmla="*/ 6276109 w 7165571"/>
              <a:gd name="connsiteY73" fmla="*/ 1730700 h 2160528"/>
              <a:gd name="connsiteX74" fmla="*/ 6367549 w 7165571"/>
              <a:gd name="connsiteY74" fmla="*/ 1855391 h 2160528"/>
              <a:gd name="connsiteX75" fmla="*/ 6572856 w 7165571"/>
              <a:gd name="connsiteY75" fmla="*/ 1856561 h 2160528"/>
              <a:gd name="connsiteX76" fmla="*/ 6941127 w 7165571"/>
              <a:gd name="connsiteY76" fmla="*/ 1880329 h 2160528"/>
              <a:gd name="connsiteX77" fmla="*/ 7165571 w 7165571"/>
              <a:gd name="connsiteY77" fmla="*/ 1913580 h 2160528"/>
              <a:gd name="connsiteX0" fmla="*/ 0 w 7165571"/>
              <a:gd name="connsiteY0" fmla="*/ 1830453 h 2160528"/>
              <a:gd name="connsiteX1" fmla="*/ 74814 w 7165571"/>
              <a:gd name="connsiteY1" fmla="*/ 1797202 h 2160528"/>
              <a:gd name="connsiteX2" fmla="*/ 149629 w 7165571"/>
              <a:gd name="connsiteY2" fmla="*/ 1647573 h 2160528"/>
              <a:gd name="connsiteX3" fmla="*/ 216131 w 7165571"/>
              <a:gd name="connsiteY3" fmla="*/ 1448067 h 2160528"/>
              <a:gd name="connsiteX4" fmla="*/ 290945 w 7165571"/>
              <a:gd name="connsiteY4" fmla="*/ 1265187 h 2160528"/>
              <a:gd name="connsiteX5" fmla="*/ 336102 w 7165571"/>
              <a:gd name="connsiteY5" fmla="*/ 1114260 h 2160528"/>
              <a:gd name="connsiteX6" fmla="*/ 374072 w 7165571"/>
              <a:gd name="connsiteY6" fmla="*/ 982555 h 2160528"/>
              <a:gd name="connsiteX7" fmla="*/ 440574 w 7165571"/>
              <a:gd name="connsiteY7" fmla="*/ 841238 h 2160528"/>
              <a:gd name="connsiteX8" fmla="*/ 473825 w 7165571"/>
              <a:gd name="connsiteY8" fmla="*/ 783049 h 2160528"/>
              <a:gd name="connsiteX9" fmla="*/ 515389 w 7165571"/>
              <a:gd name="connsiteY9" fmla="*/ 691609 h 2160528"/>
              <a:gd name="connsiteX10" fmla="*/ 556952 w 7165571"/>
              <a:gd name="connsiteY10" fmla="*/ 625107 h 2160528"/>
              <a:gd name="connsiteX11" fmla="*/ 640080 w 7165571"/>
              <a:gd name="connsiteY11" fmla="*/ 591856 h 2160528"/>
              <a:gd name="connsiteX12" fmla="*/ 731520 w 7165571"/>
              <a:gd name="connsiteY12" fmla="*/ 517042 h 2160528"/>
              <a:gd name="connsiteX13" fmla="*/ 814647 w 7165571"/>
              <a:gd name="connsiteY13" fmla="*/ 450540 h 2160528"/>
              <a:gd name="connsiteX14" fmla="*/ 897774 w 7165571"/>
              <a:gd name="connsiteY14" fmla="*/ 417289 h 2160528"/>
              <a:gd name="connsiteX15" fmla="*/ 1135033 w 7165571"/>
              <a:gd name="connsiteY15" fmla="*/ 397070 h 2160528"/>
              <a:gd name="connsiteX16" fmla="*/ 1269293 w 7165571"/>
              <a:gd name="connsiteY16" fmla="*/ 480154 h 2160528"/>
              <a:gd name="connsiteX17" fmla="*/ 1335881 w 7165571"/>
              <a:gd name="connsiteY17" fmla="*/ 560900 h 2160528"/>
              <a:gd name="connsiteX18" fmla="*/ 1379912 w 7165571"/>
              <a:gd name="connsiteY18" fmla="*/ 683296 h 2160528"/>
              <a:gd name="connsiteX19" fmla="*/ 1504603 w 7165571"/>
              <a:gd name="connsiteY19" fmla="*/ 799675 h 2160528"/>
              <a:gd name="connsiteX20" fmla="*/ 1554480 w 7165571"/>
              <a:gd name="connsiteY20" fmla="*/ 849551 h 2160528"/>
              <a:gd name="connsiteX21" fmla="*/ 1604356 w 7165571"/>
              <a:gd name="connsiteY21" fmla="*/ 949304 h 2160528"/>
              <a:gd name="connsiteX22" fmla="*/ 1629294 w 7165571"/>
              <a:gd name="connsiteY22" fmla="*/ 1107246 h 2160528"/>
              <a:gd name="connsiteX23" fmla="*/ 1654232 w 7165571"/>
              <a:gd name="connsiteY23" fmla="*/ 1182060 h 2160528"/>
              <a:gd name="connsiteX24" fmla="*/ 1687483 w 7165571"/>
              <a:gd name="connsiteY24" fmla="*/ 1240249 h 2160528"/>
              <a:gd name="connsiteX25" fmla="*/ 1737360 w 7165571"/>
              <a:gd name="connsiteY25" fmla="*/ 1306751 h 2160528"/>
              <a:gd name="connsiteX26" fmla="*/ 1795549 w 7165571"/>
              <a:gd name="connsiteY26" fmla="*/ 1373253 h 2160528"/>
              <a:gd name="connsiteX27" fmla="*/ 1837112 w 7165571"/>
              <a:gd name="connsiteY27" fmla="*/ 1406504 h 2160528"/>
              <a:gd name="connsiteX28" fmla="*/ 1911927 w 7165571"/>
              <a:gd name="connsiteY28" fmla="*/ 1473006 h 2160528"/>
              <a:gd name="connsiteX29" fmla="*/ 1953491 w 7165571"/>
              <a:gd name="connsiteY29" fmla="*/ 1522882 h 2160528"/>
              <a:gd name="connsiteX30" fmla="*/ 2084872 w 7165571"/>
              <a:gd name="connsiteY30" fmla="*/ 1727050 h 2160528"/>
              <a:gd name="connsiteX31" fmla="*/ 2400756 w 7165571"/>
              <a:gd name="connsiteY31" fmla="*/ 2049220 h 2160528"/>
              <a:gd name="connsiteX32" fmla="*/ 2691311 w 7165571"/>
              <a:gd name="connsiteY32" fmla="*/ 2147990 h 2160528"/>
              <a:gd name="connsiteX33" fmla="*/ 2938649 w 7165571"/>
              <a:gd name="connsiteY33" fmla="*/ 2158705 h 2160528"/>
              <a:gd name="connsiteX34" fmla="*/ 3193022 w 7165571"/>
              <a:gd name="connsiteY34" fmla="*/ 2143852 h 2160528"/>
              <a:gd name="connsiteX35" fmla="*/ 3385713 w 7165571"/>
              <a:gd name="connsiteY35" fmla="*/ 2061181 h 2160528"/>
              <a:gd name="connsiteX36" fmla="*/ 3491548 w 7165571"/>
              <a:gd name="connsiteY36" fmla="*/ 1804501 h 2160528"/>
              <a:gd name="connsiteX37" fmla="*/ 3610765 w 7165571"/>
              <a:gd name="connsiteY37" fmla="*/ 1595670 h 2160528"/>
              <a:gd name="connsiteX38" fmla="*/ 3674225 w 7165571"/>
              <a:gd name="connsiteY38" fmla="*/ 1506256 h 2160528"/>
              <a:gd name="connsiteX39" fmla="*/ 3745795 w 7165571"/>
              <a:gd name="connsiteY39" fmla="*/ 1303507 h 2160528"/>
              <a:gd name="connsiteX40" fmla="*/ 3828315 w 7165571"/>
              <a:gd name="connsiteY40" fmla="*/ 1240857 h 2160528"/>
              <a:gd name="connsiteX41" fmla="*/ 3959291 w 7165571"/>
              <a:gd name="connsiteY41" fmla="*/ 1089809 h 2160528"/>
              <a:gd name="connsiteX42" fmla="*/ 3984837 w 7165571"/>
              <a:gd name="connsiteY42" fmla="*/ 979310 h 2160528"/>
              <a:gd name="connsiteX43" fmla="*/ 4114800 w 7165571"/>
              <a:gd name="connsiteY43" fmla="*/ 774736 h 2160528"/>
              <a:gd name="connsiteX44" fmla="*/ 4139738 w 7165571"/>
              <a:gd name="connsiteY44" fmla="*/ 699922 h 2160528"/>
              <a:gd name="connsiteX45" fmla="*/ 4189614 w 7165571"/>
              <a:gd name="connsiteY45" fmla="*/ 625107 h 2160528"/>
              <a:gd name="connsiteX46" fmla="*/ 4231178 w 7165571"/>
              <a:gd name="connsiteY46" fmla="*/ 600169 h 2160528"/>
              <a:gd name="connsiteX47" fmla="*/ 4272741 w 7165571"/>
              <a:gd name="connsiteY47" fmla="*/ 500416 h 2160528"/>
              <a:gd name="connsiteX48" fmla="*/ 4297680 w 7165571"/>
              <a:gd name="connsiteY48" fmla="*/ 450540 h 2160528"/>
              <a:gd name="connsiteX49" fmla="*/ 4363056 w 7165571"/>
              <a:gd name="connsiteY49" fmla="*/ 256750 h 2160528"/>
              <a:gd name="connsiteX50" fmla="*/ 4461639 w 7165571"/>
              <a:gd name="connsiteY50" fmla="*/ 290174 h 2160528"/>
              <a:gd name="connsiteX51" fmla="*/ 4566286 w 7165571"/>
              <a:gd name="connsiteY51" fmla="*/ 299785 h 2160528"/>
              <a:gd name="connsiteX52" fmla="*/ 4657682 w 7165571"/>
              <a:gd name="connsiteY52" fmla="*/ 296408 h 2160528"/>
              <a:gd name="connsiteX53" fmla="*/ 4788131 w 7165571"/>
              <a:gd name="connsiteY53" fmla="*/ 242722 h 2160528"/>
              <a:gd name="connsiteX54" fmla="*/ 4854632 w 7165571"/>
              <a:gd name="connsiteY54" fmla="*/ 192846 h 2160528"/>
              <a:gd name="connsiteX55" fmla="*/ 4929447 w 7165571"/>
              <a:gd name="connsiteY55" fmla="*/ 126344 h 2160528"/>
              <a:gd name="connsiteX56" fmla="*/ 5024611 w 7165571"/>
              <a:gd name="connsiteY56" fmla="*/ 31180 h 2160528"/>
              <a:gd name="connsiteX57" fmla="*/ 5137265 w 7165571"/>
              <a:gd name="connsiteY57" fmla="*/ 1653 h 2160528"/>
              <a:gd name="connsiteX58" fmla="*/ 5228705 w 7165571"/>
              <a:gd name="connsiteY58" fmla="*/ 9966 h 2160528"/>
              <a:gd name="connsiteX59" fmla="*/ 5336771 w 7165571"/>
              <a:gd name="connsiteY59" fmla="*/ 109718 h 2160528"/>
              <a:gd name="connsiteX60" fmla="*/ 5370021 w 7165571"/>
              <a:gd name="connsiteY60" fmla="*/ 151282 h 2160528"/>
              <a:gd name="connsiteX61" fmla="*/ 5419898 w 7165571"/>
              <a:gd name="connsiteY61" fmla="*/ 267660 h 2160528"/>
              <a:gd name="connsiteX62" fmla="*/ 5469774 w 7165571"/>
              <a:gd name="connsiteY62" fmla="*/ 367413 h 2160528"/>
              <a:gd name="connsiteX63" fmla="*/ 5552901 w 7165571"/>
              <a:gd name="connsiteY63" fmla="*/ 500416 h 2160528"/>
              <a:gd name="connsiteX64" fmla="*/ 5619403 w 7165571"/>
              <a:gd name="connsiteY64" fmla="*/ 633420 h 2160528"/>
              <a:gd name="connsiteX65" fmla="*/ 5677592 w 7165571"/>
              <a:gd name="connsiteY65" fmla="*/ 733173 h 2160528"/>
              <a:gd name="connsiteX66" fmla="*/ 5752407 w 7165571"/>
              <a:gd name="connsiteY66" fmla="*/ 866176 h 2160528"/>
              <a:gd name="connsiteX67" fmla="*/ 5810596 w 7165571"/>
              <a:gd name="connsiteY67" fmla="*/ 974242 h 2160528"/>
              <a:gd name="connsiteX68" fmla="*/ 5843847 w 7165571"/>
              <a:gd name="connsiteY68" fmla="*/ 1090620 h 2160528"/>
              <a:gd name="connsiteX69" fmla="*/ 5893723 w 7165571"/>
              <a:gd name="connsiteY69" fmla="*/ 1206998 h 2160528"/>
              <a:gd name="connsiteX70" fmla="*/ 5951912 w 7165571"/>
              <a:gd name="connsiteY70" fmla="*/ 1306751 h 2160528"/>
              <a:gd name="connsiteX71" fmla="*/ 6059978 w 7165571"/>
              <a:gd name="connsiteY71" fmla="*/ 1448067 h 2160528"/>
              <a:gd name="connsiteX72" fmla="*/ 6168043 w 7165571"/>
              <a:gd name="connsiteY72" fmla="*/ 1572758 h 2160528"/>
              <a:gd name="connsiteX73" fmla="*/ 6276109 w 7165571"/>
              <a:gd name="connsiteY73" fmla="*/ 1730700 h 2160528"/>
              <a:gd name="connsiteX74" fmla="*/ 6367549 w 7165571"/>
              <a:gd name="connsiteY74" fmla="*/ 1855391 h 2160528"/>
              <a:gd name="connsiteX75" fmla="*/ 6590698 w 7165571"/>
              <a:gd name="connsiteY75" fmla="*/ 2155414 h 2160528"/>
              <a:gd name="connsiteX76" fmla="*/ 6941127 w 7165571"/>
              <a:gd name="connsiteY76" fmla="*/ 1880329 h 2160528"/>
              <a:gd name="connsiteX77" fmla="*/ 7165571 w 7165571"/>
              <a:gd name="connsiteY77" fmla="*/ 1913580 h 2160528"/>
              <a:gd name="connsiteX0" fmla="*/ 0 w 7165571"/>
              <a:gd name="connsiteY0" fmla="*/ 1830453 h 2184825"/>
              <a:gd name="connsiteX1" fmla="*/ 74814 w 7165571"/>
              <a:gd name="connsiteY1" fmla="*/ 1797202 h 2184825"/>
              <a:gd name="connsiteX2" fmla="*/ 149629 w 7165571"/>
              <a:gd name="connsiteY2" fmla="*/ 1647573 h 2184825"/>
              <a:gd name="connsiteX3" fmla="*/ 216131 w 7165571"/>
              <a:gd name="connsiteY3" fmla="*/ 1448067 h 2184825"/>
              <a:gd name="connsiteX4" fmla="*/ 290945 w 7165571"/>
              <a:gd name="connsiteY4" fmla="*/ 1265187 h 2184825"/>
              <a:gd name="connsiteX5" fmla="*/ 336102 w 7165571"/>
              <a:gd name="connsiteY5" fmla="*/ 1114260 h 2184825"/>
              <a:gd name="connsiteX6" fmla="*/ 374072 w 7165571"/>
              <a:gd name="connsiteY6" fmla="*/ 982555 h 2184825"/>
              <a:gd name="connsiteX7" fmla="*/ 440574 w 7165571"/>
              <a:gd name="connsiteY7" fmla="*/ 841238 h 2184825"/>
              <a:gd name="connsiteX8" fmla="*/ 473825 w 7165571"/>
              <a:gd name="connsiteY8" fmla="*/ 783049 h 2184825"/>
              <a:gd name="connsiteX9" fmla="*/ 515389 w 7165571"/>
              <a:gd name="connsiteY9" fmla="*/ 691609 h 2184825"/>
              <a:gd name="connsiteX10" fmla="*/ 556952 w 7165571"/>
              <a:gd name="connsiteY10" fmla="*/ 625107 h 2184825"/>
              <a:gd name="connsiteX11" fmla="*/ 640080 w 7165571"/>
              <a:gd name="connsiteY11" fmla="*/ 591856 h 2184825"/>
              <a:gd name="connsiteX12" fmla="*/ 731520 w 7165571"/>
              <a:gd name="connsiteY12" fmla="*/ 517042 h 2184825"/>
              <a:gd name="connsiteX13" fmla="*/ 814647 w 7165571"/>
              <a:gd name="connsiteY13" fmla="*/ 450540 h 2184825"/>
              <a:gd name="connsiteX14" fmla="*/ 897774 w 7165571"/>
              <a:gd name="connsiteY14" fmla="*/ 417289 h 2184825"/>
              <a:gd name="connsiteX15" fmla="*/ 1135033 w 7165571"/>
              <a:gd name="connsiteY15" fmla="*/ 397070 h 2184825"/>
              <a:gd name="connsiteX16" fmla="*/ 1269293 w 7165571"/>
              <a:gd name="connsiteY16" fmla="*/ 480154 h 2184825"/>
              <a:gd name="connsiteX17" fmla="*/ 1335881 w 7165571"/>
              <a:gd name="connsiteY17" fmla="*/ 560900 h 2184825"/>
              <a:gd name="connsiteX18" fmla="*/ 1379912 w 7165571"/>
              <a:gd name="connsiteY18" fmla="*/ 683296 h 2184825"/>
              <a:gd name="connsiteX19" fmla="*/ 1504603 w 7165571"/>
              <a:gd name="connsiteY19" fmla="*/ 799675 h 2184825"/>
              <a:gd name="connsiteX20" fmla="*/ 1554480 w 7165571"/>
              <a:gd name="connsiteY20" fmla="*/ 849551 h 2184825"/>
              <a:gd name="connsiteX21" fmla="*/ 1604356 w 7165571"/>
              <a:gd name="connsiteY21" fmla="*/ 949304 h 2184825"/>
              <a:gd name="connsiteX22" fmla="*/ 1629294 w 7165571"/>
              <a:gd name="connsiteY22" fmla="*/ 1107246 h 2184825"/>
              <a:gd name="connsiteX23" fmla="*/ 1654232 w 7165571"/>
              <a:gd name="connsiteY23" fmla="*/ 1182060 h 2184825"/>
              <a:gd name="connsiteX24" fmla="*/ 1687483 w 7165571"/>
              <a:gd name="connsiteY24" fmla="*/ 1240249 h 2184825"/>
              <a:gd name="connsiteX25" fmla="*/ 1737360 w 7165571"/>
              <a:gd name="connsiteY25" fmla="*/ 1306751 h 2184825"/>
              <a:gd name="connsiteX26" fmla="*/ 1795549 w 7165571"/>
              <a:gd name="connsiteY26" fmla="*/ 1373253 h 2184825"/>
              <a:gd name="connsiteX27" fmla="*/ 1837112 w 7165571"/>
              <a:gd name="connsiteY27" fmla="*/ 1406504 h 2184825"/>
              <a:gd name="connsiteX28" fmla="*/ 1911927 w 7165571"/>
              <a:gd name="connsiteY28" fmla="*/ 1473006 h 2184825"/>
              <a:gd name="connsiteX29" fmla="*/ 1953491 w 7165571"/>
              <a:gd name="connsiteY29" fmla="*/ 1522882 h 2184825"/>
              <a:gd name="connsiteX30" fmla="*/ 2084872 w 7165571"/>
              <a:gd name="connsiteY30" fmla="*/ 1727050 h 2184825"/>
              <a:gd name="connsiteX31" fmla="*/ 2400756 w 7165571"/>
              <a:gd name="connsiteY31" fmla="*/ 2049220 h 2184825"/>
              <a:gd name="connsiteX32" fmla="*/ 2691311 w 7165571"/>
              <a:gd name="connsiteY32" fmla="*/ 2147990 h 2184825"/>
              <a:gd name="connsiteX33" fmla="*/ 2938649 w 7165571"/>
              <a:gd name="connsiteY33" fmla="*/ 2158705 h 2184825"/>
              <a:gd name="connsiteX34" fmla="*/ 3193022 w 7165571"/>
              <a:gd name="connsiteY34" fmla="*/ 2143852 h 2184825"/>
              <a:gd name="connsiteX35" fmla="*/ 3385713 w 7165571"/>
              <a:gd name="connsiteY35" fmla="*/ 2061181 h 2184825"/>
              <a:gd name="connsiteX36" fmla="*/ 3491548 w 7165571"/>
              <a:gd name="connsiteY36" fmla="*/ 1804501 h 2184825"/>
              <a:gd name="connsiteX37" fmla="*/ 3610765 w 7165571"/>
              <a:gd name="connsiteY37" fmla="*/ 1595670 h 2184825"/>
              <a:gd name="connsiteX38" fmla="*/ 3674225 w 7165571"/>
              <a:gd name="connsiteY38" fmla="*/ 1506256 h 2184825"/>
              <a:gd name="connsiteX39" fmla="*/ 3745795 w 7165571"/>
              <a:gd name="connsiteY39" fmla="*/ 1303507 h 2184825"/>
              <a:gd name="connsiteX40" fmla="*/ 3828315 w 7165571"/>
              <a:gd name="connsiteY40" fmla="*/ 1240857 h 2184825"/>
              <a:gd name="connsiteX41" fmla="*/ 3959291 w 7165571"/>
              <a:gd name="connsiteY41" fmla="*/ 1089809 h 2184825"/>
              <a:gd name="connsiteX42" fmla="*/ 3984837 w 7165571"/>
              <a:gd name="connsiteY42" fmla="*/ 979310 h 2184825"/>
              <a:gd name="connsiteX43" fmla="*/ 4114800 w 7165571"/>
              <a:gd name="connsiteY43" fmla="*/ 774736 h 2184825"/>
              <a:gd name="connsiteX44" fmla="*/ 4139738 w 7165571"/>
              <a:gd name="connsiteY44" fmla="*/ 699922 h 2184825"/>
              <a:gd name="connsiteX45" fmla="*/ 4189614 w 7165571"/>
              <a:gd name="connsiteY45" fmla="*/ 625107 h 2184825"/>
              <a:gd name="connsiteX46" fmla="*/ 4231178 w 7165571"/>
              <a:gd name="connsiteY46" fmla="*/ 600169 h 2184825"/>
              <a:gd name="connsiteX47" fmla="*/ 4272741 w 7165571"/>
              <a:gd name="connsiteY47" fmla="*/ 500416 h 2184825"/>
              <a:gd name="connsiteX48" fmla="*/ 4297680 w 7165571"/>
              <a:gd name="connsiteY48" fmla="*/ 450540 h 2184825"/>
              <a:gd name="connsiteX49" fmla="*/ 4363056 w 7165571"/>
              <a:gd name="connsiteY49" fmla="*/ 256750 h 2184825"/>
              <a:gd name="connsiteX50" fmla="*/ 4461639 w 7165571"/>
              <a:gd name="connsiteY50" fmla="*/ 290174 h 2184825"/>
              <a:gd name="connsiteX51" fmla="*/ 4566286 w 7165571"/>
              <a:gd name="connsiteY51" fmla="*/ 299785 h 2184825"/>
              <a:gd name="connsiteX52" fmla="*/ 4657682 w 7165571"/>
              <a:gd name="connsiteY52" fmla="*/ 296408 h 2184825"/>
              <a:gd name="connsiteX53" fmla="*/ 4788131 w 7165571"/>
              <a:gd name="connsiteY53" fmla="*/ 242722 h 2184825"/>
              <a:gd name="connsiteX54" fmla="*/ 4854632 w 7165571"/>
              <a:gd name="connsiteY54" fmla="*/ 192846 h 2184825"/>
              <a:gd name="connsiteX55" fmla="*/ 4929447 w 7165571"/>
              <a:gd name="connsiteY55" fmla="*/ 126344 h 2184825"/>
              <a:gd name="connsiteX56" fmla="*/ 5024611 w 7165571"/>
              <a:gd name="connsiteY56" fmla="*/ 31180 h 2184825"/>
              <a:gd name="connsiteX57" fmla="*/ 5137265 w 7165571"/>
              <a:gd name="connsiteY57" fmla="*/ 1653 h 2184825"/>
              <a:gd name="connsiteX58" fmla="*/ 5228705 w 7165571"/>
              <a:gd name="connsiteY58" fmla="*/ 9966 h 2184825"/>
              <a:gd name="connsiteX59" fmla="*/ 5336771 w 7165571"/>
              <a:gd name="connsiteY59" fmla="*/ 109718 h 2184825"/>
              <a:gd name="connsiteX60" fmla="*/ 5370021 w 7165571"/>
              <a:gd name="connsiteY60" fmla="*/ 151282 h 2184825"/>
              <a:gd name="connsiteX61" fmla="*/ 5419898 w 7165571"/>
              <a:gd name="connsiteY61" fmla="*/ 267660 h 2184825"/>
              <a:gd name="connsiteX62" fmla="*/ 5469774 w 7165571"/>
              <a:gd name="connsiteY62" fmla="*/ 367413 h 2184825"/>
              <a:gd name="connsiteX63" fmla="*/ 5552901 w 7165571"/>
              <a:gd name="connsiteY63" fmla="*/ 500416 h 2184825"/>
              <a:gd name="connsiteX64" fmla="*/ 5619403 w 7165571"/>
              <a:gd name="connsiteY64" fmla="*/ 633420 h 2184825"/>
              <a:gd name="connsiteX65" fmla="*/ 5677592 w 7165571"/>
              <a:gd name="connsiteY65" fmla="*/ 733173 h 2184825"/>
              <a:gd name="connsiteX66" fmla="*/ 5752407 w 7165571"/>
              <a:gd name="connsiteY66" fmla="*/ 866176 h 2184825"/>
              <a:gd name="connsiteX67" fmla="*/ 5810596 w 7165571"/>
              <a:gd name="connsiteY67" fmla="*/ 974242 h 2184825"/>
              <a:gd name="connsiteX68" fmla="*/ 5843847 w 7165571"/>
              <a:gd name="connsiteY68" fmla="*/ 1090620 h 2184825"/>
              <a:gd name="connsiteX69" fmla="*/ 5893723 w 7165571"/>
              <a:gd name="connsiteY69" fmla="*/ 1206998 h 2184825"/>
              <a:gd name="connsiteX70" fmla="*/ 5951912 w 7165571"/>
              <a:gd name="connsiteY70" fmla="*/ 1306751 h 2184825"/>
              <a:gd name="connsiteX71" fmla="*/ 6059978 w 7165571"/>
              <a:gd name="connsiteY71" fmla="*/ 1448067 h 2184825"/>
              <a:gd name="connsiteX72" fmla="*/ 6168043 w 7165571"/>
              <a:gd name="connsiteY72" fmla="*/ 1572758 h 2184825"/>
              <a:gd name="connsiteX73" fmla="*/ 6276109 w 7165571"/>
              <a:gd name="connsiteY73" fmla="*/ 1730700 h 2184825"/>
              <a:gd name="connsiteX74" fmla="*/ 6367549 w 7165571"/>
              <a:gd name="connsiteY74" fmla="*/ 1855391 h 2184825"/>
              <a:gd name="connsiteX75" fmla="*/ 6590698 w 7165571"/>
              <a:gd name="connsiteY75" fmla="*/ 2155414 h 2184825"/>
              <a:gd name="connsiteX76" fmla="*/ 7003574 w 7165571"/>
              <a:gd name="connsiteY76" fmla="*/ 2170261 h 2184825"/>
              <a:gd name="connsiteX77" fmla="*/ 7165571 w 7165571"/>
              <a:gd name="connsiteY77" fmla="*/ 1913580 h 2184825"/>
              <a:gd name="connsiteX0" fmla="*/ 0 w 7250320"/>
              <a:gd name="connsiteY0" fmla="*/ 1830453 h 2234735"/>
              <a:gd name="connsiteX1" fmla="*/ 74814 w 7250320"/>
              <a:gd name="connsiteY1" fmla="*/ 1797202 h 2234735"/>
              <a:gd name="connsiteX2" fmla="*/ 149629 w 7250320"/>
              <a:gd name="connsiteY2" fmla="*/ 1647573 h 2234735"/>
              <a:gd name="connsiteX3" fmla="*/ 216131 w 7250320"/>
              <a:gd name="connsiteY3" fmla="*/ 1448067 h 2234735"/>
              <a:gd name="connsiteX4" fmla="*/ 290945 w 7250320"/>
              <a:gd name="connsiteY4" fmla="*/ 1265187 h 2234735"/>
              <a:gd name="connsiteX5" fmla="*/ 336102 w 7250320"/>
              <a:gd name="connsiteY5" fmla="*/ 1114260 h 2234735"/>
              <a:gd name="connsiteX6" fmla="*/ 374072 w 7250320"/>
              <a:gd name="connsiteY6" fmla="*/ 982555 h 2234735"/>
              <a:gd name="connsiteX7" fmla="*/ 440574 w 7250320"/>
              <a:gd name="connsiteY7" fmla="*/ 841238 h 2234735"/>
              <a:gd name="connsiteX8" fmla="*/ 473825 w 7250320"/>
              <a:gd name="connsiteY8" fmla="*/ 783049 h 2234735"/>
              <a:gd name="connsiteX9" fmla="*/ 515389 w 7250320"/>
              <a:gd name="connsiteY9" fmla="*/ 691609 h 2234735"/>
              <a:gd name="connsiteX10" fmla="*/ 556952 w 7250320"/>
              <a:gd name="connsiteY10" fmla="*/ 625107 h 2234735"/>
              <a:gd name="connsiteX11" fmla="*/ 640080 w 7250320"/>
              <a:gd name="connsiteY11" fmla="*/ 591856 h 2234735"/>
              <a:gd name="connsiteX12" fmla="*/ 731520 w 7250320"/>
              <a:gd name="connsiteY12" fmla="*/ 517042 h 2234735"/>
              <a:gd name="connsiteX13" fmla="*/ 814647 w 7250320"/>
              <a:gd name="connsiteY13" fmla="*/ 450540 h 2234735"/>
              <a:gd name="connsiteX14" fmla="*/ 897774 w 7250320"/>
              <a:gd name="connsiteY14" fmla="*/ 417289 h 2234735"/>
              <a:gd name="connsiteX15" fmla="*/ 1135033 w 7250320"/>
              <a:gd name="connsiteY15" fmla="*/ 397070 h 2234735"/>
              <a:gd name="connsiteX16" fmla="*/ 1269293 w 7250320"/>
              <a:gd name="connsiteY16" fmla="*/ 480154 h 2234735"/>
              <a:gd name="connsiteX17" fmla="*/ 1335881 w 7250320"/>
              <a:gd name="connsiteY17" fmla="*/ 560900 h 2234735"/>
              <a:gd name="connsiteX18" fmla="*/ 1379912 w 7250320"/>
              <a:gd name="connsiteY18" fmla="*/ 683296 h 2234735"/>
              <a:gd name="connsiteX19" fmla="*/ 1504603 w 7250320"/>
              <a:gd name="connsiteY19" fmla="*/ 799675 h 2234735"/>
              <a:gd name="connsiteX20" fmla="*/ 1554480 w 7250320"/>
              <a:gd name="connsiteY20" fmla="*/ 849551 h 2234735"/>
              <a:gd name="connsiteX21" fmla="*/ 1604356 w 7250320"/>
              <a:gd name="connsiteY21" fmla="*/ 949304 h 2234735"/>
              <a:gd name="connsiteX22" fmla="*/ 1629294 w 7250320"/>
              <a:gd name="connsiteY22" fmla="*/ 1107246 h 2234735"/>
              <a:gd name="connsiteX23" fmla="*/ 1654232 w 7250320"/>
              <a:gd name="connsiteY23" fmla="*/ 1182060 h 2234735"/>
              <a:gd name="connsiteX24" fmla="*/ 1687483 w 7250320"/>
              <a:gd name="connsiteY24" fmla="*/ 1240249 h 2234735"/>
              <a:gd name="connsiteX25" fmla="*/ 1737360 w 7250320"/>
              <a:gd name="connsiteY25" fmla="*/ 1306751 h 2234735"/>
              <a:gd name="connsiteX26" fmla="*/ 1795549 w 7250320"/>
              <a:gd name="connsiteY26" fmla="*/ 1373253 h 2234735"/>
              <a:gd name="connsiteX27" fmla="*/ 1837112 w 7250320"/>
              <a:gd name="connsiteY27" fmla="*/ 1406504 h 2234735"/>
              <a:gd name="connsiteX28" fmla="*/ 1911927 w 7250320"/>
              <a:gd name="connsiteY28" fmla="*/ 1473006 h 2234735"/>
              <a:gd name="connsiteX29" fmla="*/ 1953491 w 7250320"/>
              <a:gd name="connsiteY29" fmla="*/ 1522882 h 2234735"/>
              <a:gd name="connsiteX30" fmla="*/ 2084872 w 7250320"/>
              <a:gd name="connsiteY30" fmla="*/ 1727050 h 2234735"/>
              <a:gd name="connsiteX31" fmla="*/ 2400756 w 7250320"/>
              <a:gd name="connsiteY31" fmla="*/ 2049220 h 2234735"/>
              <a:gd name="connsiteX32" fmla="*/ 2691311 w 7250320"/>
              <a:gd name="connsiteY32" fmla="*/ 2147990 h 2234735"/>
              <a:gd name="connsiteX33" fmla="*/ 2938649 w 7250320"/>
              <a:gd name="connsiteY33" fmla="*/ 2158705 h 2234735"/>
              <a:gd name="connsiteX34" fmla="*/ 3193022 w 7250320"/>
              <a:gd name="connsiteY34" fmla="*/ 2143852 h 2234735"/>
              <a:gd name="connsiteX35" fmla="*/ 3385713 w 7250320"/>
              <a:gd name="connsiteY35" fmla="*/ 2061181 h 2234735"/>
              <a:gd name="connsiteX36" fmla="*/ 3491548 w 7250320"/>
              <a:gd name="connsiteY36" fmla="*/ 1804501 h 2234735"/>
              <a:gd name="connsiteX37" fmla="*/ 3610765 w 7250320"/>
              <a:gd name="connsiteY37" fmla="*/ 1595670 h 2234735"/>
              <a:gd name="connsiteX38" fmla="*/ 3674225 w 7250320"/>
              <a:gd name="connsiteY38" fmla="*/ 1506256 h 2234735"/>
              <a:gd name="connsiteX39" fmla="*/ 3745795 w 7250320"/>
              <a:gd name="connsiteY39" fmla="*/ 1303507 h 2234735"/>
              <a:gd name="connsiteX40" fmla="*/ 3828315 w 7250320"/>
              <a:gd name="connsiteY40" fmla="*/ 1240857 h 2234735"/>
              <a:gd name="connsiteX41" fmla="*/ 3959291 w 7250320"/>
              <a:gd name="connsiteY41" fmla="*/ 1089809 h 2234735"/>
              <a:gd name="connsiteX42" fmla="*/ 3984837 w 7250320"/>
              <a:gd name="connsiteY42" fmla="*/ 979310 h 2234735"/>
              <a:gd name="connsiteX43" fmla="*/ 4114800 w 7250320"/>
              <a:gd name="connsiteY43" fmla="*/ 774736 h 2234735"/>
              <a:gd name="connsiteX44" fmla="*/ 4139738 w 7250320"/>
              <a:gd name="connsiteY44" fmla="*/ 699922 h 2234735"/>
              <a:gd name="connsiteX45" fmla="*/ 4189614 w 7250320"/>
              <a:gd name="connsiteY45" fmla="*/ 625107 h 2234735"/>
              <a:gd name="connsiteX46" fmla="*/ 4231178 w 7250320"/>
              <a:gd name="connsiteY46" fmla="*/ 600169 h 2234735"/>
              <a:gd name="connsiteX47" fmla="*/ 4272741 w 7250320"/>
              <a:gd name="connsiteY47" fmla="*/ 500416 h 2234735"/>
              <a:gd name="connsiteX48" fmla="*/ 4297680 w 7250320"/>
              <a:gd name="connsiteY48" fmla="*/ 450540 h 2234735"/>
              <a:gd name="connsiteX49" fmla="*/ 4363056 w 7250320"/>
              <a:gd name="connsiteY49" fmla="*/ 256750 h 2234735"/>
              <a:gd name="connsiteX50" fmla="*/ 4461639 w 7250320"/>
              <a:gd name="connsiteY50" fmla="*/ 290174 h 2234735"/>
              <a:gd name="connsiteX51" fmla="*/ 4566286 w 7250320"/>
              <a:gd name="connsiteY51" fmla="*/ 299785 h 2234735"/>
              <a:gd name="connsiteX52" fmla="*/ 4657682 w 7250320"/>
              <a:gd name="connsiteY52" fmla="*/ 296408 h 2234735"/>
              <a:gd name="connsiteX53" fmla="*/ 4788131 w 7250320"/>
              <a:gd name="connsiteY53" fmla="*/ 242722 h 2234735"/>
              <a:gd name="connsiteX54" fmla="*/ 4854632 w 7250320"/>
              <a:gd name="connsiteY54" fmla="*/ 192846 h 2234735"/>
              <a:gd name="connsiteX55" fmla="*/ 4929447 w 7250320"/>
              <a:gd name="connsiteY55" fmla="*/ 126344 h 2234735"/>
              <a:gd name="connsiteX56" fmla="*/ 5024611 w 7250320"/>
              <a:gd name="connsiteY56" fmla="*/ 31180 h 2234735"/>
              <a:gd name="connsiteX57" fmla="*/ 5137265 w 7250320"/>
              <a:gd name="connsiteY57" fmla="*/ 1653 h 2234735"/>
              <a:gd name="connsiteX58" fmla="*/ 5228705 w 7250320"/>
              <a:gd name="connsiteY58" fmla="*/ 9966 h 2234735"/>
              <a:gd name="connsiteX59" fmla="*/ 5336771 w 7250320"/>
              <a:gd name="connsiteY59" fmla="*/ 109718 h 2234735"/>
              <a:gd name="connsiteX60" fmla="*/ 5370021 w 7250320"/>
              <a:gd name="connsiteY60" fmla="*/ 151282 h 2234735"/>
              <a:gd name="connsiteX61" fmla="*/ 5419898 w 7250320"/>
              <a:gd name="connsiteY61" fmla="*/ 267660 h 2234735"/>
              <a:gd name="connsiteX62" fmla="*/ 5469774 w 7250320"/>
              <a:gd name="connsiteY62" fmla="*/ 367413 h 2234735"/>
              <a:gd name="connsiteX63" fmla="*/ 5552901 w 7250320"/>
              <a:gd name="connsiteY63" fmla="*/ 500416 h 2234735"/>
              <a:gd name="connsiteX64" fmla="*/ 5619403 w 7250320"/>
              <a:gd name="connsiteY64" fmla="*/ 633420 h 2234735"/>
              <a:gd name="connsiteX65" fmla="*/ 5677592 w 7250320"/>
              <a:gd name="connsiteY65" fmla="*/ 733173 h 2234735"/>
              <a:gd name="connsiteX66" fmla="*/ 5752407 w 7250320"/>
              <a:gd name="connsiteY66" fmla="*/ 866176 h 2234735"/>
              <a:gd name="connsiteX67" fmla="*/ 5810596 w 7250320"/>
              <a:gd name="connsiteY67" fmla="*/ 974242 h 2234735"/>
              <a:gd name="connsiteX68" fmla="*/ 5843847 w 7250320"/>
              <a:gd name="connsiteY68" fmla="*/ 1090620 h 2234735"/>
              <a:gd name="connsiteX69" fmla="*/ 5893723 w 7250320"/>
              <a:gd name="connsiteY69" fmla="*/ 1206998 h 2234735"/>
              <a:gd name="connsiteX70" fmla="*/ 5951912 w 7250320"/>
              <a:gd name="connsiteY70" fmla="*/ 1306751 h 2234735"/>
              <a:gd name="connsiteX71" fmla="*/ 6059978 w 7250320"/>
              <a:gd name="connsiteY71" fmla="*/ 1448067 h 2234735"/>
              <a:gd name="connsiteX72" fmla="*/ 6168043 w 7250320"/>
              <a:gd name="connsiteY72" fmla="*/ 1572758 h 2234735"/>
              <a:gd name="connsiteX73" fmla="*/ 6276109 w 7250320"/>
              <a:gd name="connsiteY73" fmla="*/ 1730700 h 2234735"/>
              <a:gd name="connsiteX74" fmla="*/ 6367549 w 7250320"/>
              <a:gd name="connsiteY74" fmla="*/ 1855391 h 2234735"/>
              <a:gd name="connsiteX75" fmla="*/ 6590698 w 7250320"/>
              <a:gd name="connsiteY75" fmla="*/ 2155414 h 2234735"/>
              <a:gd name="connsiteX76" fmla="*/ 7003574 w 7250320"/>
              <a:gd name="connsiteY76" fmla="*/ 2170261 h 2234735"/>
              <a:gd name="connsiteX77" fmla="*/ 7250320 w 7250320"/>
              <a:gd name="connsiteY77" fmla="*/ 2234735 h 2234735"/>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336771 w 7250320"/>
              <a:gd name="connsiteY58" fmla="*/ 108065 h 2233082"/>
              <a:gd name="connsiteX59" fmla="*/ 5370021 w 7250320"/>
              <a:gd name="connsiteY59" fmla="*/ 149629 h 2233082"/>
              <a:gd name="connsiteX60" fmla="*/ 5419898 w 7250320"/>
              <a:gd name="connsiteY60" fmla="*/ 266007 h 2233082"/>
              <a:gd name="connsiteX61" fmla="*/ 5469774 w 7250320"/>
              <a:gd name="connsiteY61" fmla="*/ 365760 h 2233082"/>
              <a:gd name="connsiteX62" fmla="*/ 5552901 w 7250320"/>
              <a:gd name="connsiteY62" fmla="*/ 498763 h 2233082"/>
              <a:gd name="connsiteX63" fmla="*/ 5619403 w 7250320"/>
              <a:gd name="connsiteY63" fmla="*/ 631767 h 2233082"/>
              <a:gd name="connsiteX64" fmla="*/ 5677592 w 7250320"/>
              <a:gd name="connsiteY64" fmla="*/ 731520 h 2233082"/>
              <a:gd name="connsiteX65" fmla="*/ 5752407 w 7250320"/>
              <a:gd name="connsiteY65" fmla="*/ 864523 h 2233082"/>
              <a:gd name="connsiteX66" fmla="*/ 5810596 w 7250320"/>
              <a:gd name="connsiteY66" fmla="*/ 972589 h 2233082"/>
              <a:gd name="connsiteX67" fmla="*/ 5843847 w 7250320"/>
              <a:gd name="connsiteY67" fmla="*/ 1088967 h 2233082"/>
              <a:gd name="connsiteX68" fmla="*/ 5893723 w 7250320"/>
              <a:gd name="connsiteY68" fmla="*/ 1205345 h 2233082"/>
              <a:gd name="connsiteX69" fmla="*/ 5951912 w 7250320"/>
              <a:gd name="connsiteY69" fmla="*/ 1305098 h 2233082"/>
              <a:gd name="connsiteX70" fmla="*/ 6059978 w 7250320"/>
              <a:gd name="connsiteY70" fmla="*/ 1446414 h 2233082"/>
              <a:gd name="connsiteX71" fmla="*/ 6168043 w 7250320"/>
              <a:gd name="connsiteY71" fmla="*/ 1571105 h 2233082"/>
              <a:gd name="connsiteX72" fmla="*/ 6276109 w 7250320"/>
              <a:gd name="connsiteY72" fmla="*/ 1729047 h 2233082"/>
              <a:gd name="connsiteX73" fmla="*/ 6367549 w 7250320"/>
              <a:gd name="connsiteY73" fmla="*/ 1853738 h 2233082"/>
              <a:gd name="connsiteX74" fmla="*/ 6590698 w 7250320"/>
              <a:gd name="connsiteY74" fmla="*/ 2153761 h 2233082"/>
              <a:gd name="connsiteX75" fmla="*/ 7003574 w 7250320"/>
              <a:gd name="connsiteY75" fmla="*/ 2168608 h 2233082"/>
              <a:gd name="connsiteX76" fmla="*/ 7250320 w 7250320"/>
              <a:gd name="connsiteY76"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336771 w 7250320"/>
              <a:gd name="connsiteY58" fmla="*/ 108065 h 2233082"/>
              <a:gd name="connsiteX59" fmla="*/ 5419898 w 7250320"/>
              <a:gd name="connsiteY59" fmla="*/ 266007 h 2233082"/>
              <a:gd name="connsiteX60" fmla="*/ 5469774 w 7250320"/>
              <a:gd name="connsiteY60" fmla="*/ 365760 h 2233082"/>
              <a:gd name="connsiteX61" fmla="*/ 5552901 w 7250320"/>
              <a:gd name="connsiteY61" fmla="*/ 498763 h 2233082"/>
              <a:gd name="connsiteX62" fmla="*/ 5619403 w 7250320"/>
              <a:gd name="connsiteY62" fmla="*/ 631767 h 2233082"/>
              <a:gd name="connsiteX63" fmla="*/ 5677592 w 7250320"/>
              <a:gd name="connsiteY63" fmla="*/ 731520 h 2233082"/>
              <a:gd name="connsiteX64" fmla="*/ 5752407 w 7250320"/>
              <a:gd name="connsiteY64" fmla="*/ 864523 h 2233082"/>
              <a:gd name="connsiteX65" fmla="*/ 5810596 w 7250320"/>
              <a:gd name="connsiteY65" fmla="*/ 972589 h 2233082"/>
              <a:gd name="connsiteX66" fmla="*/ 5843847 w 7250320"/>
              <a:gd name="connsiteY66" fmla="*/ 1088967 h 2233082"/>
              <a:gd name="connsiteX67" fmla="*/ 5893723 w 7250320"/>
              <a:gd name="connsiteY67" fmla="*/ 1205345 h 2233082"/>
              <a:gd name="connsiteX68" fmla="*/ 5951912 w 7250320"/>
              <a:gd name="connsiteY68" fmla="*/ 1305098 h 2233082"/>
              <a:gd name="connsiteX69" fmla="*/ 6059978 w 7250320"/>
              <a:gd name="connsiteY69" fmla="*/ 1446414 h 2233082"/>
              <a:gd name="connsiteX70" fmla="*/ 6168043 w 7250320"/>
              <a:gd name="connsiteY70" fmla="*/ 1571105 h 2233082"/>
              <a:gd name="connsiteX71" fmla="*/ 6276109 w 7250320"/>
              <a:gd name="connsiteY71" fmla="*/ 1729047 h 2233082"/>
              <a:gd name="connsiteX72" fmla="*/ 6367549 w 7250320"/>
              <a:gd name="connsiteY72" fmla="*/ 1853738 h 2233082"/>
              <a:gd name="connsiteX73" fmla="*/ 6590698 w 7250320"/>
              <a:gd name="connsiteY73" fmla="*/ 2153761 h 2233082"/>
              <a:gd name="connsiteX74" fmla="*/ 7003574 w 7250320"/>
              <a:gd name="connsiteY74" fmla="*/ 2168608 h 2233082"/>
              <a:gd name="connsiteX75" fmla="*/ 7250320 w 7250320"/>
              <a:gd name="connsiteY75"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419898 w 7250320"/>
              <a:gd name="connsiteY58" fmla="*/ 266007 h 2233082"/>
              <a:gd name="connsiteX59" fmla="*/ 5469774 w 7250320"/>
              <a:gd name="connsiteY59" fmla="*/ 365760 h 2233082"/>
              <a:gd name="connsiteX60" fmla="*/ 5552901 w 7250320"/>
              <a:gd name="connsiteY60" fmla="*/ 498763 h 2233082"/>
              <a:gd name="connsiteX61" fmla="*/ 5619403 w 7250320"/>
              <a:gd name="connsiteY61" fmla="*/ 631767 h 2233082"/>
              <a:gd name="connsiteX62" fmla="*/ 5677592 w 7250320"/>
              <a:gd name="connsiteY62" fmla="*/ 731520 h 2233082"/>
              <a:gd name="connsiteX63" fmla="*/ 5752407 w 7250320"/>
              <a:gd name="connsiteY63" fmla="*/ 864523 h 2233082"/>
              <a:gd name="connsiteX64" fmla="*/ 5810596 w 7250320"/>
              <a:gd name="connsiteY64" fmla="*/ 972589 h 2233082"/>
              <a:gd name="connsiteX65" fmla="*/ 5843847 w 7250320"/>
              <a:gd name="connsiteY65" fmla="*/ 1088967 h 2233082"/>
              <a:gd name="connsiteX66" fmla="*/ 5893723 w 7250320"/>
              <a:gd name="connsiteY66" fmla="*/ 1205345 h 2233082"/>
              <a:gd name="connsiteX67" fmla="*/ 5951912 w 7250320"/>
              <a:gd name="connsiteY67" fmla="*/ 1305098 h 2233082"/>
              <a:gd name="connsiteX68" fmla="*/ 6059978 w 7250320"/>
              <a:gd name="connsiteY68" fmla="*/ 1446414 h 2233082"/>
              <a:gd name="connsiteX69" fmla="*/ 6168043 w 7250320"/>
              <a:gd name="connsiteY69" fmla="*/ 1571105 h 2233082"/>
              <a:gd name="connsiteX70" fmla="*/ 6276109 w 7250320"/>
              <a:gd name="connsiteY70" fmla="*/ 1729047 h 2233082"/>
              <a:gd name="connsiteX71" fmla="*/ 6367549 w 7250320"/>
              <a:gd name="connsiteY71" fmla="*/ 1853738 h 2233082"/>
              <a:gd name="connsiteX72" fmla="*/ 6590698 w 7250320"/>
              <a:gd name="connsiteY72" fmla="*/ 2153761 h 2233082"/>
              <a:gd name="connsiteX73" fmla="*/ 7003574 w 7250320"/>
              <a:gd name="connsiteY73" fmla="*/ 2168608 h 2233082"/>
              <a:gd name="connsiteX74" fmla="*/ 7250320 w 7250320"/>
              <a:gd name="connsiteY74"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469774 w 7250320"/>
              <a:gd name="connsiteY58" fmla="*/ 365760 h 2233082"/>
              <a:gd name="connsiteX59" fmla="*/ 5552901 w 7250320"/>
              <a:gd name="connsiteY59" fmla="*/ 498763 h 2233082"/>
              <a:gd name="connsiteX60" fmla="*/ 5619403 w 7250320"/>
              <a:gd name="connsiteY60" fmla="*/ 631767 h 2233082"/>
              <a:gd name="connsiteX61" fmla="*/ 5677592 w 7250320"/>
              <a:gd name="connsiteY61" fmla="*/ 731520 h 2233082"/>
              <a:gd name="connsiteX62" fmla="*/ 5752407 w 7250320"/>
              <a:gd name="connsiteY62" fmla="*/ 864523 h 2233082"/>
              <a:gd name="connsiteX63" fmla="*/ 5810596 w 7250320"/>
              <a:gd name="connsiteY63" fmla="*/ 972589 h 2233082"/>
              <a:gd name="connsiteX64" fmla="*/ 5843847 w 7250320"/>
              <a:gd name="connsiteY64" fmla="*/ 1088967 h 2233082"/>
              <a:gd name="connsiteX65" fmla="*/ 5893723 w 7250320"/>
              <a:gd name="connsiteY65" fmla="*/ 1205345 h 2233082"/>
              <a:gd name="connsiteX66" fmla="*/ 5951912 w 7250320"/>
              <a:gd name="connsiteY66" fmla="*/ 1305098 h 2233082"/>
              <a:gd name="connsiteX67" fmla="*/ 6059978 w 7250320"/>
              <a:gd name="connsiteY67" fmla="*/ 1446414 h 2233082"/>
              <a:gd name="connsiteX68" fmla="*/ 6168043 w 7250320"/>
              <a:gd name="connsiteY68" fmla="*/ 1571105 h 2233082"/>
              <a:gd name="connsiteX69" fmla="*/ 6276109 w 7250320"/>
              <a:gd name="connsiteY69" fmla="*/ 1729047 h 2233082"/>
              <a:gd name="connsiteX70" fmla="*/ 6367549 w 7250320"/>
              <a:gd name="connsiteY70" fmla="*/ 1853738 h 2233082"/>
              <a:gd name="connsiteX71" fmla="*/ 6590698 w 7250320"/>
              <a:gd name="connsiteY71" fmla="*/ 2153761 h 2233082"/>
              <a:gd name="connsiteX72" fmla="*/ 7003574 w 7250320"/>
              <a:gd name="connsiteY72" fmla="*/ 2168608 h 2233082"/>
              <a:gd name="connsiteX73" fmla="*/ 7250320 w 7250320"/>
              <a:gd name="connsiteY73"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552901 w 7250320"/>
              <a:gd name="connsiteY58" fmla="*/ 498763 h 2233082"/>
              <a:gd name="connsiteX59" fmla="*/ 5619403 w 7250320"/>
              <a:gd name="connsiteY59" fmla="*/ 631767 h 2233082"/>
              <a:gd name="connsiteX60" fmla="*/ 5677592 w 7250320"/>
              <a:gd name="connsiteY60" fmla="*/ 731520 h 2233082"/>
              <a:gd name="connsiteX61" fmla="*/ 5752407 w 7250320"/>
              <a:gd name="connsiteY61" fmla="*/ 864523 h 2233082"/>
              <a:gd name="connsiteX62" fmla="*/ 5810596 w 7250320"/>
              <a:gd name="connsiteY62" fmla="*/ 972589 h 2233082"/>
              <a:gd name="connsiteX63" fmla="*/ 5843847 w 7250320"/>
              <a:gd name="connsiteY63" fmla="*/ 1088967 h 2233082"/>
              <a:gd name="connsiteX64" fmla="*/ 5893723 w 7250320"/>
              <a:gd name="connsiteY64" fmla="*/ 1205345 h 2233082"/>
              <a:gd name="connsiteX65" fmla="*/ 5951912 w 7250320"/>
              <a:gd name="connsiteY65" fmla="*/ 1305098 h 2233082"/>
              <a:gd name="connsiteX66" fmla="*/ 6059978 w 7250320"/>
              <a:gd name="connsiteY66" fmla="*/ 1446414 h 2233082"/>
              <a:gd name="connsiteX67" fmla="*/ 6168043 w 7250320"/>
              <a:gd name="connsiteY67" fmla="*/ 1571105 h 2233082"/>
              <a:gd name="connsiteX68" fmla="*/ 6276109 w 7250320"/>
              <a:gd name="connsiteY68" fmla="*/ 1729047 h 2233082"/>
              <a:gd name="connsiteX69" fmla="*/ 6367549 w 7250320"/>
              <a:gd name="connsiteY69" fmla="*/ 1853738 h 2233082"/>
              <a:gd name="connsiteX70" fmla="*/ 6590698 w 7250320"/>
              <a:gd name="connsiteY70" fmla="*/ 2153761 h 2233082"/>
              <a:gd name="connsiteX71" fmla="*/ 7003574 w 7250320"/>
              <a:gd name="connsiteY71" fmla="*/ 2168608 h 2233082"/>
              <a:gd name="connsiteX72" fmla="*/ 7250320 w 7250320"/>
              <a:gd name="connsiteY72"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619403 w 7250320"/>
              <a:gd name="connsiteY58" fmla="*/ 631767 h 2233082"/>
              <a:gd name="connsiteX59" fmla="*/ 5677592 w 7250320"/>
              <a:gd name="connsiteY59" fmla="*/ 731520 h 2233082"/>
              <a:gd name="connsiteX60" fmla="*/ 5752407 w 7250320"/>
              <a:gd name="connsiteY60" fmla="*/ 864523 h 2233082"/>
              <a:gd name="connsiteX61" fmla="*/ 5810596 w 7250320"/>
              <a:gd name="connsiteY61" fmla="*/ 972589 h 2233082"/>
              <a:gd name="connsiteX62" fmla="*/ 5843847 w 7250320"/>
              <a:gd name="connsiteY62" fmla="*/ 1088967 h 2233082"/>
              <a:gd name="connsiteX63" fmla="*/ 5893723 w 7250320"/>
              <a:gd name="connsiteY63" fmla="*/ 1205345 h 2233082"/>
              <a:gd name="connsiteX64" fmla="*/ 5951912 w 7250320"/>
              <a:gd name="connsiteY64" fmla="*/ 1305098 h 2233082"/>
              <a:gd name="connsiteX65" fmla="*/ 6059978 w 7250320"/>
              <a:gd name="connsiteY65" fmla="*/ 1446414 h 2233082"/>
              <a:gd name="connsiteX66" fmla="*/ 6168043 w 7250320"/>
              <a:gd name="connsiteY66" fmla="*/ 1571105 h 2233082"/>
              <a:gd name="connsiteX67" fmla="*/ 6276109 w 7250320"/>
              <a:gd name="connsiteY67" fmla="*/ 1729047 h 2233082"/>
              <a:gd name="connsiteX68" fmla="*/ 6367549 w 7250320"/>
              <a:gd name="connsiteY68" fmla="*/ 1853738 h 2233082"/>
              <a:gd name="connsiteX69" fmla="*/ 6590698 w 7250320"/>
              <a:gd name="connsiteY69" fmla="*/ 2153761 h 2233082"/>
              <a:gd name="connsiteX70" fmla="*/ 7003574 w 7250320"/>
              <a:gd name="connsiteY70" fmla="*/ 2168608 h 2233082"/>
              <a:gd name="connsiteX71" fmla="*/ 7250320 w 7250320"/>
              <a:gd name="connsiteY71"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677592 w 7250320"/>
              <a:gd name="connsiteY58" fmla="*/ 731520 h 2233082"/>
              <a:gd name="connsiteX59" fmla="*/ 5752407 w 7250320"/>
              <a:gd name="connsiteY59" fmla="*/ 864523 h 2233082"/>
              <a:gd name="connsiteX60" fmla="*/ 5810596 w 7250320"/>
              <a:gd name="connsiteY60" fmla="*/ 972589 h 2233082"/>
              <a:gd name="connsiteX61" fmla="*/ 5843847 w 7250320"/>
              <a:gd name="connsiteY61" fmla="*/ 1088967 h 2233082"/>
              <a:gd name="connsiteX62" fmla="*/ 5893723 w 7250320"/>
              <a:gd name="connsiteY62" fmla="*/ 1205345 h 2233082"/>
              <a:gd name="connsiteX63" fmla="*/ 5951912 w 7250320"/>
              <a:gd name="connsiteY63" fmla="*/ 1305098 h 2233082"/>
              <a:gd name="connsiteX64" fmla="*/ 6059978 w 7250320"/>
              <a:gd name="connsiteY64" fmla="*/ 1446414 h 2233082"/>
              <a:gd name="connsiteX65" fmla="*/ 6168043 w 7250320"/>
              <a:gd name="connsiteY65" fmla="*/ 1571105 h 2233082"/>
              <a:gd name="connsiteX66" fmla="*/ 6276109 w 7250320"/>
              <a:gd name="connsiteY66" fmla="*/ 1729047 h 2233082"/>
              <a:gd name="connsiteX67" fmla="*/ 6367549 w 7250320"/>
              <a:gd name="connsiteY67" fmla="*/ 1853738 h 2233082"/>
              <a:gd name="connsiteX68" fmla="*/ 6590698 w 7250320"/>
              <a:gd name="connsiteY68" fmla="*/ 2153761 h 2233082"/>
              <a:gd name="connsiteX69" fmla="*/ 7003574 w 7250320"/>
              <a:gd name="connsiteY69" fmla="*/ 2168608 h 2233082"/>
              <a:gd name="connsiteX70" fmla="*/ 7250320 w 7250320"/>
              <a:gd name="connsiteY70"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752407 w 7250320"/>
              <a:gd name="connsiteY58" fmla="*/ 864523 h 2233082"/>
              <a:gd name="connsiteX59" fmla="*/ 5810596 w 7250320"/>
              <a:gd name="connsiteY59" fmla="*/ 972589 h 2233082"/>
              <a:gd name="connsiteX60" fmla="*/ 5843847 w 7250320"/>
              <a:gd name="connsiteY60" fmla="*/ 1088967 h 2233082"/>
              <a:gd name="connsiteX61" fmla="*/ 5893723 w 7250320"/>
              <a:gd name="connsiteY61" fmla="*/ 1205345 h 2233082"/>
              <a:gd name="connsiteX62" fmla="*/ 5951912 w 7250320"/>
              <a:gd name="connsiteY62" fmla="*/ 1305098 h 2233082"/>
              <a:gd name="connsiteX63" fmla="*/ 6059978 w 7250320"/>
              <a:gd name="connsiteY63" fmla="*/ 1446414 h 2233082"/>
              <a:gd name="connsiteX64" fmla="*/ 6168043 w 7250320"/>
              <a:gd name="connsiteY64" fmla="*/ 1571105 h 2233082"/>
              <a:gd name="connsiteX65" fmla="*/ 6276109 w 7250320"/>
              <a:gd name="connsiteY65" fmla="*/ 1729047 h 2233082"/>
              <a:gd name="connsiteX66" fmla="*/ 6367549 w 7250320"/>
              <a:gd name="connsiteY66" fmla="*/ 1853738 h 2233082"/>
              <a:gd name="connsiteX67" fmla="*/ 6590698 w 7250320"/>
              <a:gd name="connsiteY67" fmla="*/ 2153761 h 2233082"/>
              <a:gd name="connsiteX68" fmla="*/ 7003574 w 7250320"/>
              <a:gd name="connsiteY68" fmla="*/ 2168608 h 2233082"/>
              <a:gd name="connsiteX69" fmla="*/ 7250320 w 7250320"/>
              <a:gd name="connsiteY69"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810596 w 7250320"/>
              <a:gd name="connsiteY58" fmla="*/ 972589 h 2233082"/>
              <a:gd name="connsiteX59" fmla="*/ 5843847 w 7250320"/>
              <a:gd name="connsiteY59" fmla="*/ 1088967 h 2233082"/>
              <a:gd name="connsiteX60" fmla="*/ 5893723 w 7250320"/>
              <a:gd name="connsiteY60" fmla="*/ 1205345 h 2233082"/>
              <a:gd name="connsiteX61" fmla="*/ 5951912 w 7250320"/>
              <a:gd name="connsiteY61" fmla="*/ 1305098 h 2233082"/>
              <a:gd name="connsiteX62" fmla="*/ 6059978 w 7250320"/>
              <a:gd name="connsiteY62" fmla="*/ 1446414 h 2233082"/>
              <a:gd name="connsiteX63" fmla="*/ 6168043 w 7250320"/>
              <a:gd name="connsiteY63" fmla="*/ 1571105 h 2233082"/>
              <a:gd name="connsiteX64" fmla="*/ 6276109 w 7250320"/>
              <a:gd name="connsiteY64" fmla="*/ 1729047 h 2233082"/>
              <a:gd name="connsiteX65" fmla="*/ 6367549 w 7250320"/>
              <a:gd name="connsiteY65" fmla="*/ 1853738 h 2233082"/>
              <a:gd name="connsiteX66" fmla="*/ 6590698 w 7250320"/>
              <a:gd name="connsiteY66" fmla="*/ 2153761 h 2233082"/>
              <a:gd name="connsiteX67" fmla="*/ 7003574 w 7250320"/>
              <a:gd name="connsiteY67" fmla="*/ 2168608 h 2233082"/>
              <a:gd name="connsiteX68" fmla="*/ 7250320 w 7250320"/>
              <a:gd name="connsiteY68"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843847 w 7250320"/>
              <a:gd name="connsiteY58" fmla="*/ 1088967 h 2233082"/>
              <a:gd name="connsiteX59" fmla="*/ 5893723 w 7250320"/>
              <a:gd name="connsiteY59" fmla="*/ 1205345 h 2233082"/>
              <a:gd name="connsiteX60" fmla="*/ 5951912 w 7250320"/>
              <a:gd name="connsiteY60" fmla="*/ 1305098 h 2233082"/>
              <a:gd name="connsiteX61" fmla="*/ 6059978 w 7250320"/>
              <a:gd name="connsiteY61" fmla="*/ 1446414 h 2233082"/>
              <a:gd name="connsiteX62" fmla="*/ 6168043 w 7250320"/>
              <a:gd name="connsiteY62" fmla="*/ 1571105 h 2233082"/>
              <a:gd name="connsiteX63" fmla="*/ 6276109 w 7250320"/>
              <a:gd name="connsiteY63" fmla="*/ 1729047 h 2233082"/>
              <a:gd name="connsiteX64" fmla="*/ 6367549 w 7250320"/>
              <a:gd name="connsiteY64" fmla="*/ 1853738 h 2233082"/>
              <a:gd name="connsiteX65" fmla="*/ 6590698 w 7250320"/>
              <a:gd name="connsiteY65" fmla="*/ 2153761 h 2233082"/>
              <a:gd name="connsiteX66" fmla="*/ 7003574 w 7250320"/>
              <a:gd name="connsiteY66" fmla="*/ 2168608 h 2233082"/>
              <a:gd name="connsiteX67" fmla="*/ 7250320 w 7250320"/>
              <a:gd name="connsiteY67"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893723 w 7250320"/>
              <a:gd name="connsiteY58" fmla="*/ 1205345 h 2233082"/>
              <a:gd name="connsiteX59" fmla="*/ 5951912 w 7250320"/>
              <a:gd name="connsiteY59" fmla="*/ 1305098 h 2233082"/>
              <a:gd name="connsiteX60" fmla="*/ 6059978 w 7250320"/>
              <a:gd name="connsiteY60" fmla="*/ 1446414 h 2233082"/>
              <a:gd name="connsiteX61" fmla="*/ 6168043 w 7250320"/>
              <a:gd name="connsiteY61" fmla="*/ 1571105 h 2233082"/>
              <a:gd name="connsiteX62" fmla="*/ 6276109 w 7250320"/>
              <a:gd name="connsiteY62" fmla="*/ 1729047 h 2233082"/>
              <a:gd name="connsiteX63" fmla="*/ 6367549 w 7250320"/>
              <a:gd name="connsiteY63" fmla="*/ 1853738 h 2233082"/>
              <a:gd name="connsiteX64" fmla="*/ 6590698 w 7250320"/>
              <a:gd name="connsiteY64" fmla="*/ 2153761 h 2233082"/>
              <a:gd name="connsiteX65" fmla="*/ 7003574 w 7250320"/>
              <a:gd name="connsiteY65" fmla="*/ 2168608 h 2233082"/>
              <a:gd name="connsiteX66" fmla="*/ 7250320 w 7250320"/>
              <a:gd name="connsiteY66"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951912 w 7250320"/>
              <a:gd name="connsiteY58" fmla="*/ 1305098 h 2233082"/>
              <a:gd name="connsiteX59" fmla="*/ 6059978 w 7250320"/>
              <a:gd name="connsiteY59" fmla="*/ 1446414 h 2233082"/>
              <a:gd name="connsiteX60" fmla="*/ 6168043 w 7250320"/>
              <a:gd name="connsiteY60" fmla="*/ 1571105 h 2233082"/>
              <a:gd name="connsiteX61" fmla="*/ 6276109 w 7250320"/>
              <a:gd name="connsiteY61" fmla="*/ 1729047 h 2233082"/>
              <a:gd name="connsiteX62" fmla="*/ 6367549 w 7250320"/>
              <a:gd name="connsiteY62" fmla="*/ 1853738 h 2233082"/>
              <a:gd name="connsiteX63" fmla="*/ 6590698 w 7250320"/>
              <a:gd name="connsiteY63" fmla="*/ 2153761 h 2233082"/>
              <a:gd name="connsiteX64" fmla="*/ 7003574 w 7250320"/>
              <a:gd name="connsiteY64" fmla="*/ 2168608 h 2233082"/>
              <a:gd name="connsiteX65" fmla="*/ 7250320 w 7250320"/>
              <a:gd name="connsiteY65"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059978 w 7250320"/>
              <a:gd name="connsiteY58" fmla="*/ 1446414 h 2233082"/>
              <a:gd name="connsiteX59" fmla="*/ 6168043 w 7250320"/>
              <a:gd name="connsiteY59" fmla="*/ 1571105 h 2233082"/>
              <a:gd name="connsiteX60" fmla="*/ 6276109 w 7250320"/>
              <a:gd name="connsiteY60" fmla="*/ 1729047 h 2233082"/>
              <a:gd name="connsiteX61" fmla="*/ 6367549 w 7250320"/>
              <a:gd name="connsiteY61" fmla="*/ 1853738 h 2233082"/>
              <a:gd name="connsiteX62" fmla="*/ 6590698 w 7250320"/>
              <a:gd name="connsiteY62" fmla="*/ 2153761 h 2233082"/>
              <a:gd name="connsiteX63" fmla="*/ 7003574 w 7250320"/>
              <a:gd name="connsiteY63" fmla="*/ 2168608 h 2233082"/>
              <a:gd name="connsiteX64" fmla="*/ 7250320 w 7250320"/>
              <a:gd name="connsiteY64"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168043 w 7250320"/>
              <a:gd name="connsiteY58" fmla="*/ 1571105 h 2233082"/>
              <a:gd name="connsiteX59" fmla="*/ 6276109 w 7250320"/>
              <a:gd name="connsiteY59" fmla="*/ 1729047 h 2233082"/>
              <a:gd name="connsiteX60" fmla="*/ 6367549 w 7250320"/>
              <a:gd name="connsiteY60" fmla="*/ 1853738 h 2233082"/>
              <a:gd name="connsiteX61" fmla="*/ 6590698 w 7250320"/>
              <a:gd name="connsiteY61" fmla="*/ 2153761 h 2233082"/>
              <a:gd name="connsiteX62" fmla="*/ 7003574 w 7250320"/>
              <a:gd name="connsiteY62" fmla="*/ 2168608 h 2233082"/>
              <a:gd name="connsiteX63" fmla="*/ 7250320 w 7250320"/>
              <a:gd name="connsiteY63"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276109 w 7250320"/>
              <a:gd name="connsiteY58" fmla="*/ 1729047 h 2233082"/>
              <a:gd name="connsiteX59" fmla="*/ 6367549 w 7250320"/>
              <a:gd name="connsiteY59" fmla="*/ 1853738 h 2233082"/>
              <a:gd name="connsiteX60" fmla="*/ 6590698 w 7250320"/>
              <a:gd name="connsiteY60" fmla="*/ 2153761 h 2233082"/>
              <a:gd name="connsiteX61" fmla="*/ 7003574 w 7250320"/>
              <a:gd name="connsiteY61" fmla="*/ 2168608 h 2233082"/>
              <a:gd name="connsiteX62" fmla="*/ 7250320 w 7250320"/>
              <a:gd name="connsiteY62"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367549 w 7250320"/>
              <a:gd name="connsiteY58" fmla="*/ 1853738 h 2233082"/>
              <a:gd name="connsiteX59" fmla="*/ 6590698 w 7250320"/>
              <a:gd name="connsiteY59" fmla="*/ 2153761 h 2233082"/>
              <a:gd name="connsiteX60" fmla="*/ 7003574 w 7250320"/>
              <a:gd name="connsiteY60" fmla="*/ 2168608 h 2233082"/>
              <a:gd name="connsiteX61" fmla="*/ 7250320 w 7250320"/>
              <a:gd name="connsiteY61" fmla="*/ 2233082 h 2233082"/>
              <a:gd name="connsiteX0" fmla="*/ 0 w 7250320"/>
              <a:gd name="connsiteY0" fmla="*/ 1828800 h 2315320"/>
              <a:gd name="connsiteX1" fmla="*/ 74814 w 7250320"/>
              <a:gd name="connsiteY1" fmla="*/ 1795549 h 2315320"/>
              <a:gd name="connsiteX2" fmla="*/ 149629 w 7250320"/>
              <a:gd name="connsiteY2" fmla="*/ 1645920 h 2315320"/>
              <a:gd name="connsiteX3" fmla="*/ 216131 w 7250320"/>
              <a:gd name="connsiteY3" fmla="*/ 1446414 h 2315320"/>
              <a:gd name="connsiteX4" fmla="*/ 290945 w 7250320"/>
              <a:gd name="connsiteY4" fmla="*/ 1263534 h 2315320"/>
              <a:gd name="connsiteX5" fmla="*/ 336102 w 7250320"/>
              <a:gd name="connsiteY5" fmla="*/ 1112607 h 2315320"/>
              <a:gd name="connsiteX6" fmla="*/ 374072 w 7250320"/>
              <a:gd name="connsiteY6" fmla="*/ 980902 h 2315320"/>
              <a:gd name="connsiteX7" fmla="*/ 440574 w 7250320"/>
              <a:gd name="connsiteY7" fmla="*/ 839585 h 2315320"/>
              <a:gd name="connsiteX8" fmla="*/ 473825 w 7250320"/>
              <a:gd name="connsiteY8" fmla="*/ 781396 h 2315320"/>
              <a:gd name="connsiteX9" fmla="*/ 515389 w 7250320"/>
              <a:gd name="connsiteY9" fmla="*/ 689956 h 2315320"/>
              <a:gd name="connsiteX10" fmla="*/ 556952 w 7250320"/>
              <a:gd name="connsiteY10" fmla="*/ 623454 h 2315320"/>
              <a:gd name="connsiteX11" fmla="*/ 640080 w 7250320"/>
              <a:gd name="connsiteY11" fmla="*/ 590203 h 2315320"/>
              <a:gd name="connsiteX12" fmla="*/ 731520 w 7250320"/>
              <a:gd name="connsiteY12" fmla="*/ 515389 h 2315320"/>
              <a:gd name="connsiteX13" fmla="*/ 814647 w 7250320"/>
              <a:gd name="connsiteY13" fmla="*/ 448887 h 2315320"/>
              <a:gd name="connsiteX14" fmla="*/ 897774 w 7250320"/>
              <a:gd name="connsiteY14" fmla="*/ 415636 h 2315320"/>
              <a:gd name="connsiteX15" fmla="*/ 1135033 w 7250320"/>
              <a:gd name="connsiteY15" fmla="*/ 395417 h 2315320"/>
              <a:gd name="connsiteX16" fmla="*/ 1269293 w 7250320"/>
              <a:gd name="connsiteY16" fmla="*/ 478501 h 2315320"/>
              <a:gd name="connsiteX17" fmla="*/ 1335881 w 7250320"/>
              <a:gd name="connsiteY17" fmla="*/ 559247 h 2315320"/>
              <a:gd name="connsiteX18" fmla="*/ 1379912 w 7250320"/>
              <a:gd name="connsiteY18" fmla="*/ 681643 h 2315320"/>
              <a:gd name="connsiteX19" fmla="*/ 1504603 w 7250320"/>
              <a:gd name="connsiteY19" fmla="*/ 798022 h 2315320"/>
              <a:gd name="connsiteX20" fmla="*/ 1554480 w 7250320"/>
              <a:gd name="connsiteY20" fmla="*/ 847898 h 2315320"/>
              <a:gd name="connsiteX21" fmla="*/ 1604356 w 7250320"/>
              <a:gd name="connsiteY21" fmla="*/ 947651 h 2315320"/>
              <a:gd name="connsiteX22" fmla="*/ 1629294 w 7250320"/>
              <a:gd name="connsiteY22" fmla="*/ 1105593 h 2315320"/>
              <a:gd name="connsiteX23" fmla="*/ 1654232 w 7250320"/>
              <a:gd name="connsiteY23" fmla="*/ 1180407 h 2315320"/>
              <a:gd name="connsiteX24" fmla="*/ 1687483 w 7250320"/>
              <a:gd name="connsiteY24" fmla="*/ 1238596 h 2315320"/>
              <a:gd name="connsiteX25" fmla="*/ 1737360 w 7250320"/>
              <a:gd name="connsiteY25" fmla="*/ 1305098 h 2315320"/>
              <a:gd name="connsiteX26" fmla="*/ 1795549 w 7250320"/>
              <a:gd name="connsiteY26" fmla="*/ 1371600 h 2315320"/>
              <a:gd name="connsiteX27" fmla="*/ 1837112 w 7250320"/>
              <a:gd name="connsiteY27" fmla="*/ 1404851 h 2315320"/>
              <a:gd name="connsiteX28" fmla="*/ 1911927 w 7250320"/>
              <a:gd name="connsiteY28" fmla="*/ 1471353 h 2315320"/>
              <a:gd name="connsiteX29" fmla="*/ 1953491 w 7250320"/>
              <a:gd name="connsiteY29" fmla="*/ 1521229 h 2315320"/>
              <a:gd name="connsiteX30" fmla="*/ 2084872 w 7250320"/>
              <a:gd name="connsiteY30" fmla="*/ 1725397 h 2315320"/>
              <a:gd name="connsiteX31" fmla="*/ 2400756 w 7250320"/>
              <a:gd name="connsiteY31" fmla="*/ 2047567 h 2315320"/>
              <a:gd name="connsiteX32" fmla="*/ 2691311 w 7250320"/>
              <a:gd name="connsiteY32" fmla="*/ 2146337 h 2315320"/>
              <a:gd name="connsiteX33" fmla="*/ 2938649 w 7250320"/>
              <a:gd name="connsiteY33" fmla="*/ 2157052 h 2315320"/>
              <a:gd name="connsiteX34" fmla="*/ 3193022 w 7250320"/>
              <a:gd name="connsiteY34" fmla="*/ 2142199 h 2315320"/>
              <a:gd name="connsiteX35" fmla="*/ 3385713 w 7250320"/>
              <a:gd name="connsiteY35" fmla="*/ 2059528 h 2315320"/>
              <a:gd name="connsiteX36" fmla="*/ 3491548 w 7250320"/>
              <a:gd name="connsiteY36" fmla="*/ 1802848 h 2315320"/>
              <a:gd name="connsiteX37" fmla="*/ 3610765 w 7250320"/>
              <a:gd name="connsiteY37" fmla="*/ 1594017 h 2315320"/>
              <a:gd name="connsiteX38" fmla="*/ 3674225 w 7250320"/>
              <a:gd name="connsiteY38" fmla="*/ 1504603 h 2315320"/>
              <a:gd name="connsiteX39" fmla="*/ 3745795 w 7250320"/>
              <a:gd name="connsiteY39" fmla="*/ 1301854 h 2315320"/>
              <a:gd name="connsiteX40" fmla="*/ 3828315 w 7250320"/>
              <a:gd name="connsiteY40" fmla="*/ 1239204 h 2315320"/>
              <a:gd name="connsiteX41" fmla="*/ 3959291 w 7250320"/>
              <a:gd name="connsiteY41" fmla="*/ 1088156 h 2315320"/>
              <a:gd name="connsiteX42" fmla="*/ 3984837 w 7250320"/>
              <a:gd name="connsiteY42" fmla="*/ 977657 h 2315320"/>
              <a:gd name="connsiteX43" fmla="*/ 4114800 w 7250320"/>
              <a:gd name="connsiteY43" fmla="*/ 773083 h 2315320"/>
              <a:gd name="connsiteX44" fmla="*/ 4139738 w 7250320"/>
              <a:gd name="connsiteY44" fmla="*/ 698269 h 2315320"/>
              <a:gd name="connsiteX45" fmla="*/ 4189614 w 7250320"/>
              <a:gd name="connsiteY45" fmla="*/ 623454 h 2315320"/>
              <a:gd name="connsiteX46" fmla="*/ 4231178 w 7250320"/>
              <a:gd name="connsiteY46" fmla="*/ 598516 h 2315320"/>
              <a:gd name="connsiteX47" fmla="*/ 4272741 w 7250320"/>
              <a:gd name="connsiteY47" fmla="*/ 498763 h 2315320"/>
              <a:gd name="connsiteX48" fmla="*/ 4297680 w 7250320"/>
              <a:gd name="connsiteY48" fmla="*/ 448887 h 2315320"/>
              <a:gd name="connsiteX49" fmla="*/ 4363056 w 7250320"/>
              <a:gd name="connsiteY49" fmla="*/ 255097 h 2315320"/>
              <a:gd name="connsiteX50" fmla="*/ 4461639 w 7250320"/>
              <a:gd name="connsiteY50" fmla="*/ 288521 h 2315320"/>
              <a:gd name="connsiteX51" fmla="*/ 4566286 w 7250320"/>
              <a:gd name="connsiteY51" fmla="*/ 298132 h 2315320"/>
              <a:gd name="connsiteX52" fmla="*/ 4657682 w 7250320"/>
              <a:gd name="connsiteY52" fmla="*/ 294755 h 2315320"/>
              <a:gd name="connsiteX53" fmla="*/ 4788131 w 7250320"/>
              <a:gd name="connsiteY53" fmla="*/ 241069 h 2315320"/>
              <a:gd name="connsiteX54" fmla="*/ 4854632 w 7250320"/>
              <a:gd name="connsiteY54" fmla="*/ 191193 h 2315320"/>
              <a:gd name="connsiteX55" fmla="*/ 4929447 w 7250320"/>
              <a:gd name="connsiteY55" fmla="*/ 124691 h 2315320"/>
              <a:gd name="connsiteX56" fmla="*/ 5024611 w 7250320"/>
              <a:gd name="connsiteY56" fmla="*/ 29527 h 2315320"/>
              <a:gd name="connsiteX57" fmla="*/ 5137265 w 7250320"/>
              <a:gd name="connsiteY57" fmla="*/ 0 h 2315320"/>
              <a:gd name="connsiteX58" fmla="*/ 6590698 w 7250320"/>
              <a:gd name="connsiteY58" fmla="*/ 2153761 h 2315320"/>
              <a:gd name="connsiteX59" fmla="*/ 7003574 w 7250320"/>
              <a:gd name="connsiteY59" fmla="*/ 2168608 h 2315320"/>
              <a:gd name="connsiteX60" fmla="*/ 7250320 w 7250320"/>
              <a:gd name="connsiteY60" fmla="*/ 2233082 h 2315320"/>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7003574 w 7250320"/>
              <a:gd name="connsiteY58" fmla="*/ 2168608 h 2233082"/>
              <a:gd name="connsiteX59" fmla="*/ 7250320 w 7250320"/>
              <a:gd name="connsiteY59"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7250320 w 7250320"/>
              <a:gd name="connsiteY58" fmla="*/ 2233082 h 2233082"/>
              <a:gd name="connsiteX0" fmla="*/ 0 w 5137265"/>
              <a:gd name="connsiteY0" fmla="*/ 1828800 h 2158875"/>
              <a:gd name="connsiteX1" fmla="*/ 74814 w 5137265"/>
              <a:gd name="connsiteY1" fmla="*/ 1795549 h 2158875"/>
              <a:gd name="connsiteX2" fmla="*/ 149629 w 5137265"/>
              <a:gd name="connsiteY2" fmla="*/ 1645920 h 2158875"/>
              <a:gd name="connsiteX3" fmla="*/ 216131 w 5137265"/>
              <a:gd name="connsiteY3" fmla="*/ 1446414 h 2158875"/>
              <a:gd name="connsiteX4" fmla="*/ 290945 w 5137265"/>
              <a:gd name="connsiteY4" fmla="*/ 1263534 h 2158875"/>
              <a:gd name="connsiteX5" fmla="*/ 336102 w 5137265"/>
              <a:gd name="connsiteY5" fmla="*/ 1112607 h 2158875"/>
              <a:gd name="connsiteX6" fmla="*/ 374072 w 5137265"/>
              <a:gd name="connsiteY6" fmla="*/ 980902 h 2158875"/>
              <a:gd name="connsiteX7" fmla="*/ 440574 w 5137265"/>
              <a:gd name="connsiteY7" fmla="*/ 839585 h 2158875"/>
              <a:gd name="connsiteX8" fmla="*/ 473825 w 5137265"/>
              <a:gd name="connsiteY8" fmla="*/ 781396 h 2158875"/>
              <a:gd name="connsiteX9" fmla="*/ 515389 w 5137265"/>
              <a:gd name="connsiteY9" fmla="*/ 689956 h 2158875"/>
              <a:gd name="connsiteX10" fmla="*/ 556952 w 5137265"/>
              <a:gd name="connsiteY10" fmla="*/ 623454 h 2158875"/>
              <a:gd name="connsiteX11" fmla="*/ 640080 w 5137265"/>
              <a:gd name="connsiteY11" fmla="*/ 590203 h 2158875"/>
              <a:gd name="connsiteX12" fmla="*/ 731520 w 5137265"/>
              <a:gd name="connsiteY12" fmla="*/ 515389 h 2158875"/>
              <a:gd name="connsiteX13" fmla="*/ 814647 w 5137265"/>
              <a:gd name="connsiteY13" fmla="*/ 448887 h 2158875"/>
              <a:gd name="connsiteX14" fmla="*/ 897774 w 5137265"/>
              <a:gd name="connsiteY14" fmla="*/ 415636 h 2158875"/>
              <a:gd name="connsiteX15" fmla="*/ 1135033 w 5137265"/>
              <a:gd name="connsiteY15" fmla="*/ 395417 h 2158875"/>
              <a:gd name="connsiteX16" fmla="*/ 1269293 w 5137265"/>
              <a:gd name="connsiteY16" fmla="*/ 478501 h 2158875"/>
              <a:gd name="connsiteX17" fmla="*/ 1335881 w 5137265"/>
              <a:gd name="connsiteY17" fmla="*/ 559247 h 2158875"/>
              <a:gd name="connsiteX18" fmla="*/ 1379912 w 5137265"/>
              <a:gd name="connsiteY18" fmla="*/ 681643 h 2158875"/>
              <a:gd name="connsiteX19" fmla="*/ 1504603 w 5137265"/>
              <a:gd name="connsiteY19" fmla="*/ 798022 h 2158875"/>
              <a:gd name="connsiteX20" fmla="*/ 1554480 w 5137265"/>
              <a:gd name="connsiteY20" fmla="*/ 847898 h 2158875"/>
              <a:gd name="connsiteX21" fmla="*/ 1604356 w 5137265"/>
              <a:gd name="connsiteY21" fmla="*/ 947651 h 2158875"/>
              <a:gd name="connsiteX22" fmla="*/ 1629294 w 5137265"/>
              <a:gd name="connsiteY22" fmla="*/ 1105593 h 2158875"/>
              <a:gd name="connsiteX23" fmla="*/ 1654232 w 5137265"/>
              <a:gd name="connsiteY23" fmla="*/ 1180407 h 2158875"/>
              <a:gd name="connsiteX24" fmla="*/ 1687483 w 5137265"/>
              <a:gd name="connsiteY24" fmla="*/ 1238596 h 2158875"/>
              <a:gd name="connsiteX25" fmla="*/ 1737360 w 5137265"/>
              <a:gd name="connsiteY25" fmla="*/ 1305098 h 2158875"/>
              <a:gd name="connsiteX26" fmla="*/ 1795549 w 5137265"/>
              <a:gd name="connsiteY26" fmla="*/ 1371600 h 2158875"/>
              <a:gd name="connsiteX27" fmla="*/ 1837112 w 5137265"/>
              <a:gd name="connsiteY27" fmla="*/ 1404851 h 2158875"/>
              <a:gd name="connsiteX28" fmla="*/ 1911927 w 5137265"/>
              <a:gd name="connsiteY28" fmla="*/ 1471353 h 2158875"/>
              <a:gd name="connsiteX29" fmla="*/ 1953491 w 5137265"/>
              <a:gd name="connsiteY29" fmla="*/ 1521229 h 2158875"/>
              <a:gd name="connsiteX30" fmla="*/ 2084872 w 5137265"/>
              <a:gd name="connsiteY30" fmla="*/ 1725397 h 2158875"/>
              <a:gd name="connsiteX31" fmla="*/ 2400756 w 5137265"/>
              <a:gd name="connsiteY31" fmla="*/ 2047567 h 2158875"/>
              <a:gd name="connsiteX32" fmla="*/ 2691311 w 5137265"/>
              <a:gd name="connsiteY32" fmla="*/ 2146337 h 2158875"/>
              <a:gd name="connsiteX33" fmla="*/ 2938649 w 5137265"/>
              <a:gd name="connsiteY33" fmla="*/ 2157052 h 2158875"/>
              <a:gd name="connsiteX34" fmla="*/ 3193022 w 5137265"/>
              <a:gd name="connsiteY34" fmla="*/ 2142199 h 2158875"/>
              <a:gd name="connsiteX35" fmla="*/ 3385713 w 5137265"/>
              <a:gd name="connsiteY35" fmla="*/ 2059528 h 2158875"/>
              <a:gd name="connsiteX36" fmla="*/ 3491548 w 5137265"/>
              <a:gd name="connsiteY36" fmla="*/ 1802848 h 2158875"/>
              <a:gd name="connsiteX37" fmla="*/ 3610765 w 5137265"/>
              <a:gd name="connsiteY37" fmla="*/ 1594017 h 2158875"/>
              <a:gd name="connsiteX38" fmla="*/ 3674225 w 5137265"/>
              <a:gd name="connsiteY38" fmla="*/ 1504603 h 2158875"/>
              <a:gd name="connsiteX39" fmla="*/ 3745795 w 5137265"/>
              <a:gd name="connsiteY39" fmla="*/ 1301854 h 2158875"/>
              <a:gd name="connsiteX40" fmla="*/ 3828315 w 5137265"/>
              <a:gd name="connsiteY40" fmla="*/ 1239204 h 2158875"/>
              <a:gd name="connsiteX41" fmla="*/ 3959291 w 5137265"/>
              <a:gd name="connsiteY41" fmla="*/ 1088156 h 2158875"/>
              <a:gd name="connsiteX42" fmla="*/ 3984837 w 5137265"/>
              <a:gd name="connsiteY42" fmla="*/ 977657 h 2158875"/>
              <a:gd name="connsiteX43" fmla="*/ 4114800 w 5137265"/>
              <a:gd name="connsiteY43" fmla="*/ 773083 h 2158875"/>
              <a:gd name="connsiteX44" fmla="*/ 4139738 w 5137265"/>
              <a:gd name="connsiteY44" fmla="*/ 698269 h 2158875"/>
              <a:gd name="connsiteX45" fmla="*/ 4189614 w 5137265"/>
              <a:gd name="connsiteY45" fmla="*/ 623454 h 2158875"/>
              <a:gd name="connsiteX46" fmla="*/ 4231178 w 5137265"/>
              <a:gd name="connsiteY46" fmla="*/ 598516 h 2158875"/>
              <a:gd name="connsiteX47" fmla="*/ 4272741 w 5137265"/>
              <a:gd name="connsiteY47" fmla="*/ 498763 h 2158875"/>
              <a:gd name="connsiteX48" fmla="*/ 4297680 w 5137265"/>
              <a:gd name="connsiteY48" fmla="*/ 448887 h 2158875"/>
              <a:gd name="connsiteX49" fmla="*/ 4363056 w 5137265"/>
              <a:gd name="connsiteY49" fmla="*/ 255097 h 2158875"/>
              <a:gd name="connsiteX50" fmla="*/ 4461639 w 5137265"/>
              <a:gd name="connsiteY50" fmla="*/ 288521 h 2158875"/>
              <a:gd name="connsiteX51" fmla="*/ 4566286 w 5137265"/>
              <a:gd name="connsiteY51" fmla="*/ 298132 h 2158875"/>
              <a:gd name="connsiteX52" fmla="*/ 4657682 w 5137265"/>
              <a:gd name="connsiteY52" fmla="*/ 294755 h 2158875"/>
              <a:gd name="connsiteX53" fmla="*/ 4788131 w 5137265"/>
              <a:gd name="connsiteY53" fmla="*/ 241069 h 2158875"/>
              <a:gd name="connsiteX54" fmla="*/ 4854632 w 5137265"/>
              <a:gd name="connsiteY54" fmla="*/ 191193 h 2158875"/>
              <a:gd name="connsiteX55" fmla="*/ 4929447 w 5137265"/>
              <a:gd name="connsiteY55" fmla="*/ 124691 h 2158875"/>
              <a:gd name="connsiteX56" fmla="*/ 5024611 w 5137265"/>
              <a:gd name="connsiteY56" fmla="*/ 29527 h 2158875"/>
              <a:gd name="connsiteX57" fmla="*/ 5137265 w 5137265"/>
              <a:gd name="connsiteY57" fmla="*/ 0 h 2158875"/>
              <a:gd name="connsiteX0" fmla="*/ 0 w 5137265"/>
              <a:gd name="connsiteY0" fmla="*/ 1828800 h 2158875"/>
              <a:gd name="connsiteX1" fmla="*/ 74814 w 5137265"/>
              <a:gd name="connsiteY1" fmla="*/ 1795549 h 2158875"/>
              <a:gd name="connsiteX2" fmla="*/ 149629 w 5137265"/>
              <a:gd name="connsiteY2" fmla="*/ 1645920 h 2158875"/>
              <a:gd name="connsiteX3" fmla="*/ 216131 w 5137265"/>
              <a:gd name="connsiteY3" fmla="*/ 1446414 h 2158875"/>
              <a:gd name="connsiteX4" fmla="*/ 290945 w 5137265"/>
              <a:gd name="connsiteY4" fmla="*/ 1263534 h 2158875"/>
              <a:gd name="connsiteX5" fmla="*/ 336102 w 5137265"/>
              <a:gd name="connsiteY5" fmla="*/ 1112607 h 2158875"/>
              <a:gd name="connsiteX6" fmla="*/ 374072 w 5137265"/>
              <a:gd name="connsiteY6" fmla="*/ 980902 h 2158875"/>
              <a:gd name="connsiteX7" fmla="*/ 440574 w 5137265"/>
              <a:gd name="connsiteY7" fmla="*/ 839585 h 2158875"/>
              <a:gd name="connsiteX8" fmla="*/ 473825 w 5137265"/>
              <a:gd name="connsiteY8" fmla="*/ 781396 h 2158875"/>
              <a:gd name="connsiteX9" fmla="*/ 515389 w 5137265"/>
              <a:gd name="connsiteY9" fmla="*/ 689956 h 2158875"/>
              <a:gd name="connsiteX10" fmla="*/ 556952 w 5137265"/>
              <a:gd name="connsiteY10" fmla="*/ 623454 h 2158875"/>
              <a:gd name="connsiteX11" fmla="*/ 640080 w 5137265"/>
              <a:gd name="connsiteY11" fmla="*/ 590203 h 2158875"/>
              <a:gd name="connsiteX12" fmla="*/ 731520 w 5137265"/>
              <a:gd name="connsiteY12" fmla="*/ 515389 h 2158875"/>
              <a:gd name="connsiteX13" fmla="*/ 814647 w 5137265"/>
              <a:gd name="connsiteY13" fmla="*/ 448887 h 2158875"/>
              <a:gd name="connsiteX14" fmla="*/ 897774 w 5137265"/>
              <a:gd name="connsiteY14" fmla="*/ 415636 h 2158875"/>
              <a:gd name="connsiteX15" fmla="*/ 1135033 w 5137265"/>
              <a:gd name="connsiteY15" fmla="*/ 395417 h 2158875"/>
              <a:gd name="connsiteX16" fmla="*/ 1269293 w 5137265"/>
              <a:gd name="connsiteY16" fmla="*/ 478501 h 2158875"/>
              <a:gd name="connsiteX17" fmla="*/ 1335881 w 5137265"/>
              <a:gd name="connsiteY17" fmla="*/ 559247 h 2158875"/>
              <a:gd name="connsiteX18" fmla="*/ 1379912 w 5137265"/>
              <a:gd name="connsiteY18" fmla="*/ 681643 h 2158875"/>
              <a:gd name="connsiteX19" fmla="*/ 1504603 w 5137265"/>
              <a:gd name="connsiteY19" fmla="*/ 798022 h 2158875"/>
              <a:gd name="connsiteX20" fmla="*/ 1554480 w 5137265"/>
              <a:gd name="connsiteY20" fmla="*/ 847898 h 2158875"/>
              <a:gd name="connsiteX21" fmla="*/ 1604356 w 5137265"/>
              <a:gd name="connsiteY21" fmla="*/ 947651 h 2158875"/>
              <a:gd name="connsiteX22" fmla="*/ 1629294 w 5137265"/>
              <a:gd name="connsiteY22" fmla="*/ 1105593 h 2158875"/>
              <a:gd name="connsiteX23" fmla="*/ 1654232 w 5137265"/>
              <a:gd name="connsiteY23" fmla="*/ 1180407 h 2158875"/>
              <a:gd name="connsiteX24" fmla="*/ 1687483 w 5137265"/>
              <a:gd name="connsiteY24" fmla="*/ 1238596 h 2158875"/>
              <a:gd name="connsiteX25" fmla="*/ 1737360 w 5137265"/>
              <a:gd name="connsiteY25" fmla="*/ 1305098 h 2158875"/>
              <a:gd name="connsiteX26" fmla="*/ 1795549 w 5137265"/>
              <a:gd name="connsiteY26" fmla="*/ 1371600 h 2158875"/>
              <a:gd name="connsiteX27" fmla="*/ 1837112 w 5137265"/>
              <a:gd name="connsiteY27" fmla="*/ 1404851 h 2158875"/>
              <a:gd name="connsiteX28" fmla="*/ 1911927 w 5137265"/>
              <a:gd name="connsiteY28" fmla="*/ 1471353 h 2158875"/>
              <a:gd name="connsiteX29" fmla="*/ 1953491 w 5137265"/>
              <a:gd name="connsiteY29" fmla="*/ 1521229 h 2158875"/>
              <a:gd name="connsiteX30" fmla="*/ 2084872 w 5137265"/>
              <a:gd name="connsiteY30" fmla="*/ 1725397 h 2158875"/>
              <a:gd name="connsiteX31" fmla="*/ 2400756 w 5137265"/>
              <a:gd name="connsiteY31" fmla="*/ 2047567 h 2158875"/>
              <a:gd name="connsiteX32" fmla="*/ 2691311 w 5137265"/>
              <a:gd name="connsiteY32" fmla="*/ 2146337 h 2158875"/>
              <a:gd name="connsiteX33" fmla="*/ 2938649 w 5137265"/>
              <a:gd name="connsiteY33" fmla="*/ 2157052 h 2158875"/>
              <a:gd name="connsiteX34" fmla="*/ 3193022 w 5137265"/>
              <a:gd name="connsiteY34" fmla="*/ 2142199 h 2158875"/>
              <a:gd name="connsiteX35" fmla="*/ 3385713 w 5137265"/>
              <a:gd name="connsiteY35" fmla="*/ 2059528 h 2158875"/>
              <a:gd name="connsiteX36" fmla="*/ 3491548 w 5137265"/>
              <a:gd name="connsiteY36" fmla="*/ 1802848 h 2158875"/>
              <a:gd name="connsiteX37" fmla="*/ 3610765 w 5137265"/>
              <a:gd name="connsiteY37" fmla="*/ 1594017 h 2158875"/>
              <a:gd name="connsiteX38" fmla="*/ 3674225 w 5137265"/>
              <a:gd name="connsiteY38" fmla="*/ 1504603 h 2158875"/>
              <a:gd name="connsiteX39" fmla="*/ 3745795 w 5137265"/>
              <a:gd name="connsiteY39" fmla="*/ 1301854 h 2158875"/>
              <a:gd name="connsiteX40" fmla="*/ 3828315 w 5137265"/>
              <a:gd name="connsiteY40" fmla="*/ 1239204 h 2158875"/>
              <a:gd name="connsiteX41" fmla="*/ 3959291 w 5137265"/>
              <a:gd name="connsiteY41" fmla="*/ 1088156 h 2158875"/>
              <a:gd name="connsiteX42" fmla="*/ 3984837 w 5137265"/>
              <a:gd name="connsiteY42" fmla="*/ 977657 h 2158875"/>
              <a:gd name="connsiteX43" fmla="*/ 4114800 w 5137265"/>
              <a:gd name="connsiteY43" fmla="*/ 773083 h 2158875"/>
              <a:gd name="connsiteX44" fmla="*/ 4139738 w 5137265"/>
              <a:gd name="connsiteY44" fmla="*/ 698269 h 2158875"/>
              <a:gd name="connsiteX45" fmla="*/ 4189614 w 5137265"/>
              <a:gd name="connsiteY45" fmla="*/ 623454 h 2158875"/>
              <a:gd name="connsiteX46" fmla="*/ 4231178 w 5137265"/>
              <a:gd name="connsiteY46" fmla="*/ 598516 h 2158875"/>
              <a:gd name="connsiteX47" fmla="*/ 4272741 w 5137265"/>
              <a:gd name="connsiteY47" fmla="*/ 498763 h 2158875"/>
              <a:gd name="connsiteX48" fmla="*/ 4297680 w 5137265"/>
              <a:gd name="connsiteY48" fmla="*/ 448887 h 2158875"/>
              <a:gd name="connsiteX49" fmla="*/ 4363056 w 5137265"/>
              <a:gd name="connsiteY49" fmla="*/ 255097 h 2158875"/>
              <a:gd name="connsiteX50" fmla="*/ 4461639 w 5137265"/>
              <a:gd name="connsiteY50" fmla="*/ 288521 h 2158875"/>
              <a:gd name="connsiteX51" fmla="*/ 4566286 w 5137265"/>
              <a:gd name="connsiteY51" fmla="*/ 298132 h 2158875"/>
              <a:gd name="connsiteX52" fmla="*/ 4657682 w 5137265"/>
              <a:gd name="connsiteY52" fmla="*/ 294755 h 2158875"/>
              <a:gd name="connsiteX53" fmla="*/ 4919082 w 5137265"/>
              <a:gd name="connsiteY53" fmla="*/ 309568 h 2158875"/>
              <a:gd name="connsiteX54" fmla="*/ 4854632 w 5137265"/>
              <a:gd name="connsiteY54" fmla="*/ 191193 h 2158875"/>
              <a:gd name="connsiteX55" fmla="*/ 4929447 w 5137265"/>
              <a:gd name="connsiteY55" fmla="*/ 124691 h 2158875"/>
              <a:gd name="connsiteX56" fmla="*/ 5024611 w 5137265"/>
              <a:gd name="connsiteY56" fmla="*/ 29527 h 2158875"/>
              <a:gd name="connsiteX57" fmla="*/ 5137265 w 5137265"/>
              <a:gd name="connsiteY57" fmla="*/ 0 h 2158875"/>
              <a:gd name="connsiteX0" fmla="*/ 0 w 5230035"/>
              <a:gd name="connsiteY0" fmla="*/ 1828800 h 2158875"/>
              <a:gd name="connsiteX1" fmla="*/ 74814 w 5230035"/>
              <a:gd name="connsiteY1" fmla="*/ 1795549 h 2158875"/>
              <a:gd name="connsiteX2" fmla="*/ 149629 w 5230035"/>
              <a:gd name="connsiteY2" fmla="*/ 1645920 h 2158875"/>
              <a:gd name="connsiteX3" fmla="*/ 216131 w 5230035"/>
              <a:gd name="connsiteY3" fmla="*/ 1446414 h 2158875"/>
              <a:gd name="connsiteX4" fmla="*/ 290945 w 5230035"/>
              <a:gd name="connsiteY4" fmla="*/ 1263534 h 2158875"/>
              <a:gd name="connsiteX5" fmla="*/ 336102 w 5230035"/>
              <a:gd name="connsiteY5" fmla="*/ 1112607 h 2158875"/>
              <a:gd name="connsiteX6" fmla="*/ 374072 w 5230035"/>
              <a:gd name="connsiteY6" fmla="*/ 980902 h 2158875"/>
              <a:gd name="connsiteX7" fmla="*/ 440574 w 5230035"/>
              <a:gd name="connsiteY7" fmla="*/ 839585 h 2158875"/>
              <a:gd name="connsiteX8" fmla="*/ 473825 w 5230035"/>
              <a:gd name="connsiteY8" fmla="*/ 781396 h 2158875"/>
              <a:gd name="connsiteX9" fmla="*/ 515389 w 5230035"/>
              <a:gd name="connsiteY9" fmla="*/ 689956 h 2158875"/>
              <a:gd name="connsiteX10" fmla="*/ 556952 w 5230035"/>
              <a:gd name="connsiteY10" fmla="*/ 623454 h 2158875"/>
              <a:gd name="connsiteX11" fmla="*/ 640080 w 5230035"/>
              <a:gd name="connsiteY11" fmla="*/ 590203 h 2158875"/>
              <a:gd name="connsiteX12" fmla="*/ 731520 w 5230035"/>
              <a:gd name="connsiteY12" fmla="*/ 515389 h 2158875"/>
              <a:gd name="connsiteX13" fmla="*/ 814647 w 5230035"/>
              <a:gd name="connsiteY13" fmla="*/ 448887 h 2158875"/>
              <a:gd name="connsiteX14" fmla="*/ 897774 w 5230035"/>
              <a:gd name="connsiteY14" fmla="*/ 415636 h 2158875"/>
              <a:gd name="connsiteX15" fmla="*/ 1135033 w 5230035"/>
              <a:gd name="connsiteY15" fmla="*/ 395417 h 2158875"/>
              <a:gd name="connsiteX16" fmla="*/ 1269293 w 5230035"/>
              <a:gd name="connsiteY16" fmla="*/ 478501 h 2158875"/>
              <a:gd name="connsiteX17" fmla="*/ 1335881 w 5230035"/>
              <a:gd name="connsiteY17" fmla="*/ 559247 h 2158875"/>
              <a:gd name="connsiteX18" fmla="*/ 1379912 w 5230035"/>
              <a:gd name="connsiteY18" fmla="*/ 681643 h 2158875"/>
              <a:gd name="connsiteX19" fmla="*/ 1504603 w 5230035"/>
              <a:gd name="connsiteY19" fmla="*/ 798022 h 2158875"/>
              <a:gd name="connsiteX20" fmla="*/ 1554480 w 5230035"/>
              <a:gd name="connsiteY20" fmla="*/ 847898 h 2158875"/>
              <a:gd name="connsiteX21" fmla="*/ 1604356 w 5230035"/>
              <a:gd name="connsiteY21" fmla="*/ 947651 h 2158875"/>
              <a:gd name="connsiteX22" fmla="*/ 1629294 w 5230035"/>
              <a:gd name="connsiteY22" fmla="*/ 1105593 h 2158875"/>
              <a:gd name="connsiteX23" fmla="*/ 1654232 w 5230035"/>
              <a:gd name="connsiteY23" fmla="*/ 1180407 h 2158875"/>
              <a:gd name="connsiteX24" fmla="*/ 1687483 w 5230035"/>
              <a:gd name="connsiteY24" fmla="*/ 1238596 h 2158875"/>
              <a:gd name="connsiteX25" fmla="*/ 1737360 w 5230035"/>
              <a:gd name="connsiteY25" fmla="*/ 1305098 h 2158875"/>
              <a:gd name="connsiteX26" fmla="*/ 1795549 w 5230035"/>
              <a:gd name="connsiteY26" fmla="*/ 1371600 h 2158875"/>
              <a:gd name="connsiteX27" fmla="*/ 1837112 w 5230035"/>
              <a:gd name="connsiteY27" fmla="*/ 1404851 h 2158875"/>
              <a:gd name="connsiteX28" fmla="*/ 1911927 w 5230035"/>
              <a:gd name="connsiteY28" fmla="*/ 1471353 h 2158875"/>
              <a:gd name="connsiteX29" fmla="*/ 1953491 w 5230035"/>
              <a:gd name="connsiteY29" fmla="*/ 1521229 h 2158875"/>
              <a:gd name="connsiteX30" fmla="*/ 2084872 w 5230035"/>
              <a:gd name="connsiteY30" fmla="*/ 1725397 h 2158875"/>
              <a:gd name="connsiteX31" fmla="*/ 2400756 w 5230035"/>
              <a:gd name="connsiteY31" fmla="*/ 2047567 h 2158875"/>
              <a:gd name="connsiteX32" fmla="*/ 2691311 w 5230035"/>
              <a:gd name="connsiteY32" fmla="*/ 2146337 h 2158875"/>
              <a:gd name="connsiteX33" fmla="*/ 2938649 w 5230035"/>
              <a:gd name="connsiteY33" fmla="*/ 2157052 h 2158875"/>
              <a:gd name="connsiteX34" fmla="*/ 3193022 w 5230035"/>
              <a:gd name="connsiteY34" fmla="*/ 2142199 h 2158875"/>
              <a:gd name="connsiteX35" fmla="*/ 3385713 w 5230035"/>
              <a:gd name="connsiteY35" fmla="*/ 2059528 h 2158875"/>
              <a:gd name="connsiteX36" fmla="*/ 3491548 w 5230035"/>
              <a:gd name="connsiteY36" fmla="*/ 1802848 h 2158875"/>
              <a:gd name="connsiteX37" fmla="*/ 3610765 w 5230035"/>
              <a:gd name="connsiteY37" fmla="*/ 1594017 h 2158875"/>
              <a:gd name="connsiteX38" fmla="*/ 3674225 w 5230035"/>
              <a:gd name="connsiteY38" fmla="*/ 1504603 h 2158875"/>
              <a:gd name="connsiteX39" fmla="*/ 3745795 w 5230035"/>
              <a:gd name="connsiteY39" fmla="*/ 1301854 h 2158875"/>
              <a:gd name="connsiteX40" fmla="*/ 3828315 w 5230035"/>
              <a:gd name="connsiteY40" fmla="*/ 1239204 h 2158875"/>
              <a:gd name="connsiteX41" fmla="*/ 3959291 w 5230035"/>
              <a:gd name="connsiteY41" fmla="*/ 1088156 h 2158875"/>
              <a:gd name="connsiteX42" fmla="*/ 3984837 w 5230035"/>
              <a:gd name="connsiteY42" fmla="*/ 977657 h 2158875"/>
              <a:gd name="connsiteX43" fmla="*/ 4114800 w 5230035"/>
              <a:gd name="connsiteY43" fmla="*/ 773083 h 2158875"/>
              <a:gd name="connsiteX44" fmla="*/ 4139738 w 5230035"/>
              <a:gd name="connsiteY44" fmla="*/ 698269 h 2158875"/>
              <a:gd name="connsiteX45" fmla="*/ 4189614 w 5230035"/>
              <a:gd name="connsiteY45" fmla="*/ 623454 h 2158875"/>
              <a:gd name="connsiteX46" fmla="*/ 4231178 w 5230035"/>
              <a:gd name="connsiteY46" fmla="*/ 598516 h 2158875"/>
              <a:gd name="connsiteX47" fmla="*/ 4272741 w 5230035"/>
              <a:gd name="connsiteY47" fmla="*/ 498763 h 2158875"/>
              <a:gd name="connsiteX48" fmla="*/ 4297680 w 5230035"/>
              <a:gd name="connsiteY48" fmla="*/ 448887 h 2158875"/>
              <a:gd name="connsiteX49" fmla="*/ 4363056 w 5230035"/>
              <a:gd name="connsiteY49" fmla="*/ 255097 h 2158875"/>
              <a:gd name="connsiteX50" fmla="*/ 4461639 w 5230035"/>
              <a:gd name="connsiteY50" fmla="*/ 288521 h 2158875"/>
              <a:gd name="connsiteX51" fmla="*/ 4566286 w 5230035"/>
              <a:gd name="connsiteY51" fmla="*/ 298132 h 2158875"/>
              <a:gd name="connsiteX52" fmla="*/ 4657682 w 5230035"/>
              <a:gd name="connsiteY52" fmla="*/ 294755 h 2158875"/>
              <a:gd name="connsiteX53" fmla="*/ 4919082 w 5230035"/>
              <a:gd name="connsiteY53" fmla="*/ 309568 h 2158875"/>
              <a:gd name="connsiteX54" fmla="*/ 5230027 w 5230035"/>
              <a:gd name="connsiteY54" fmla="*/ 254423 h 2158875"/>
              <a:gd name="connsiteX55" fmla="*/ 4929447 w 5230035"/>
              <a:gd name="connsiteY55" fmla="*/ 124691 h 2158875"/>
              <a:gd name="connsiteX56" fmla="*/ 5024611 w 5230035"/>
              <a:gd name="connsiteY56" fmla="*/ 29527 h 2158875"/>
              <a:gd name="connsiteX57" fmla="*/ 5137265 w 5230035"/>
              <a:gd name="connsiteY57" fmla="*/ 0 h 2158875"/>
              <a:gd name="connsiteX0" fmla="*/ 0 w 5856503"/>
              <a:gd name="connsiteY0" fmla="*/ 1831060 h 2161135"/>
              <a:gd name="connsiteX1" fmla="*/ 74814 w 5856503"/>
              <a:gd name="connsiteY1" fmla="*/ 1797809 h 2161135"/>
              <a:gd name="connsiteX2" fmla="*/ 149629 w 5856503"/>
              <a:gd name="connsiteY2" fmla="*/ 1648180 h 2161135"/>
              <a:gd name="connsiteX3" fmla="*/ 216131 w 5856503"/>
              <a:gd name="connsiteY3" fmla="*/ 1448674 h 2161135"/>
              <a:gd name="connsiteX4" fmla="*/ 290945 w 5856503"/>
              <a:gd name="connsiteY4" fmla="*/ 1265794 h 2161135"/>
              <a:gd name="connsiteX5" fmla="*/ 336102 w 5856503"/>
              <a:gd name="connsiteY5" fmla="*/ 1114867 h 2161135"/>
              <a:gd name="connsiteX6" fmla="*/ 374072 w 5856503"/>
              <a:gd name="connsiteY6" fmla="*/ 983162 h 2161135"/>
              <a:gd name="connsiteX7" fmla="*/ 440574 w 5856503"/>
              <a:gd name="connsiteY7" fmla="*/ 841845 h 2161135"/>
              <a:gd name="connsiteX8" fmla="*/ 473825 w 5856503"/>
              <a:gd name="connsiteY8" fmla="*/ 783656 h 2161135"/>
              <a:gd name="connsiteX9" fmla="*/ 515389 w 5856503"/>
              <a:gd name="connsiteY9" fmla="*/ 692216 h 2161135"/>
              <a:gd name="connsiteX10" fmla="*/ 556952 w 5856503"/>
              <a:gd name="connsiteY10" fmla="*/ 625714 h 2161135"/>
              <a:gd name="connsiteX11" fmla="*/ 640080 w 5856503"/>
              <a:gd name="connsiteY11" fmla="*/ 592463 h 2161135"/>
              <a:gd name="connsiteX12" fmla="*/ 731520 w 5856503"/>
              <a:gd name="connsiteY12" fmla="*/ 517649 h 2161135"/>
              <a:gd name="connsiteX13" fmla="*/ 814647 w 5856503"/>
              <a:gd name="connsiteY13" fmla="*/ 451147 h 2161135"/>
              <a:gd name="connsiteX14" fmla="*/ 897774 w 5856503"/>
              <a:gd name="connsiteY14" fmla="*/ 417896 h 2161135"/>
              <a:gd name="connsiteX15" fmla="*/ 1135033 w 5856503"/>
              <a:gd name="connsiteY15" fmla="*/ 397677 h 2161135"/>
              <a:gd name="connsiteX16" fmla="*/ 1269293 w 5856503"/>
              <a:gd name="connsiteY16" fmla="*/ 480761 h 2161135"/>
              <a:gd name="connsiteX17" fmla="*/ 1335881 w 5856503"/>
              <a:gd name="connsiteY17" fmla="*/ 561507 h 2161135"/>
              <a:gd name="connsiteX18" fmla="*/ 1379912 w 5856503"/>
              <a:gd name="connsiteY18" fmla="*/ 683903 h 2161135"/>
              <a:gd name="connsiteX19" fmla="*/ 1504603 w 5856503"/>
              <a:gd name="connsiteY19" fmla="*/ 800282 h 2161135"/>
              <a:gd name="connsiteX20" fmla="*/ 1554480 w 5856503"/>
              <a:gd name="connsiteY20" fmla="*/ 850158 h 2161135"/>
              <a:gd name="connsiteX21" fmla="*/ 1604356 w 5856503"/>
              <a:gd name="connsiteY21" fmla="*/ 949911 h 2161135"/>
              <a:gd name="connsiteX22" fmla="*/ 1629294 w 5856503"/>
              <a:gd name="connsiteY22" fmla="*/ 1107853 h 2161135"/>
              <a:gd name="connsiteX23" fmla="*/ 1654232 w 5856503"/>
              <a:gd name="connsiteY23" fmla="*/ 1182667 h 2161135"/>
              <a:gd name="connsiteX24" fmla="*/ 1687483 w 5856503"/>
              <a:gd name="connsiteY24" fmla="*/ 1240856 h 2161135"/>
              <a:gd name="connsiteX25" fmla="*/ 1737360 w 5856503"/>
              <a:gd name="connsiteY25" fmla="*/ 1307358 h 2161135"/>
              <a:gd name="connsiteX26" fmla="*/ 1795549 w 5856503"/>
              <a:gd name="connsiteY26" fmla="*/ 1373860 h 2161135"/>
              <a:gd name="connsiteX27" fmla="*/ 1837112 w 5856503"/>
              <a:gd name="connsiteY27" fmla="*/ 1407111 h 2161135"/>
              <a:gd name="connsiteX28" fmla="*/ 1911927 w 5856503"/>
              <a:gd name="connsiteY28" fmla="*/ 1473613 h 2161135"/>
              <a:gd name="connsiteX29" fmla="*/ 1953491 w 5856503"/>
              <a:gd name="connsiteY29" fmla="*/ 1523489 h 2161135"/>
              <a:gd name="connsiteX30" fmla="*/ 2084872 w 5856503"/>
              <a:gd name="connsiteY30" fmla="*/ 1727657 h 2161135"/>
              <a:gd name="connsiteX31" fmla="*/ 2400756 w 5856503"/>
              <a:gd name="connsiteY31" fmla="*/ 2049827 h 2161135"/>
              <a:gd name="connsiteX32" fmla="*/ 2691311 w 5856503"/>
              <a:gd name="connsiteY32" fmla="*/ 2148597 h 2161135"/>
              <a:gd name="connsiteX33" fmla="*/ 2938649 w 5856503"/>
              <a:gd name="connsiteY33" fmla="*/ 2159312 h 2161135"/>
              <a:gd name="connsiteX34" fmla="*/ 3193022 w 5856503"/>
              <a:gd name="connsiteY34" fmla="*/ 2144459 h 2161135"/>
              <a:gd name="connsiteX35" fmla="*/ 3385713 w 5856503"/>
              <a:gd name="connsiteY35" fmla="*/ 2061788 h 2161135"/>
              <a:gd name="connsiteX36" fmla="*/ 3491548 w 5856503"/>
              <a:gd name="connsiteY36" fmla="*/ 1805108 h 2161135"/>
              <a:gd name="connsiteX37" fmla="*/ 3610765 w 5856503"/>
              <a:gd name="connsiteY37" fmla="*/ 1596277 h 2161135"/>
              <a:gd name="connsiteX38" fmla="*/ 3674225 w 5856503"/>
              <a:gd name="connsiteY38" fmla="*/ 1506863 h 2161135"/>
              <a:gd name="connsiteX39" fmla="*/ 3745795 w 5856503"/>
              <a:gd name="connsiteY39" fmla="*/ 1304114 h 2161135"/>
              <a:gd name="connsiteX40" fmla="*/ 3828315 w 5856503"/>
              <a:gd name="connsiteY40" fmla="*/ 1241464 h 2161135"/>
              <a:gd name="connsiteX41" fmla="*/ 3959291 w 5856503"/>
              <a:gd name="connsiteY41" fmla="*/ 1090416 h 2161135"/>
              <a:gd name="connsiteX42" fmla="*/ 3984837 w 5856503"/>
              <a:gd name="connsiteY42" fmla="*/ 979917 h 2161135"/>
              <a:gd name="connsiteX43" fmla="*/ 4114800 w 5856503"/>
              <a:gd name="connsiteY43" fmla="*/ 775343 h 2161135"/>
              <a:gd name="connsiteX44" fmla="*/ 4139738 w 5856503"/>
              <a:gd name="connsiteY44" fmla="*/ 700529 h 2161135"/>
              <a:gd name="connsiteX45" fmla="*/ 4189614 w 5856503"/>
              <a:gd name="connsiteY45" fmla="*/ 625714 h 2161135"/>
              <a:gd name="connsiteX46" fmla="*/ 4231178 w 5856503"/>
              <a:gd name="connsiteY46" fmla="*/ 600776 h 2161135"/>
              <a:gd name="connsiteX47" fmla="*/ 4272741 w 5856503"/>
              <a:gd name="connsiteY47" fmla="*/ 501023 h 2161135"/>
              <a:gd name="connsiteX48" fmla="*/ 4297680 w 5856503"/>
              <a:gd name="connsiteY48" fmla="*/ 451147 h 2161135"/>
              <a:gd name="connsiteX49" fmla="*/ 4363056 w 5856503"/>
              <a:gd name="connsiteY49" fmla="*/ 257357 h 2161135"/>
              <a:gd name="connsiteX50" fmla="*/ 4461639 w 5856503"/>
              <a:gd name="connsiteY50" fmla="*/ 290781 h 2161135"/>
              <a:gd name="connsiteX51" fmla="*/ 4566286 w 5856503"/>
              <a:gd name="connsiteY51" fmla="*/ 300392 h 2161135"/>
              <a:gd name="connsiteX52" fmla="*/ 4657682 w 5856503"/>
              <a:gd name="connsiteY52" fmla="*/ 297015 h 2161135"/>
              <a:gd name="connsiteX53" fmla="*/ 4919082 w 5856503"/>
              <a:gd name="connsiteY53" fmla="*/ 311828 h 2161135"/>
              <a:gd name="connsiteX54" fmla="*/ 5230027 w 5856503"/>
              <a:gd name="connsiteY54" fmla="*/ 256683 h 2161135"/>
              <a:gd name="connsiteX55" fmla="*/ 5854838 w 5856503"/>
              <a:gd name="connsiteY55" fmla="*/ 321911 h 2161135"/>
              <a:gd name="connsiteX56" fmla="*/ 5024611 w 5856503"/>
              <a:gd name="connsiteY56" fmla="*/ 31787 h 2161135"/>
              <a:gd name="connsiteX57" fmla="*/ 5137265 w 5856503"/>
              <a:gd name="connsiteY57" fmla="*/ 2260 h 2161135"/>
              <a:gd name="connsiteX0" fmla="*/ 0 w 6316667"/>
              <a:gd name="connsiteY0" fmla="*/ 1828800 h 2158875"/>
              <a:gd name="connsiteX1" fmla="*/ 74814 w 6316667"/>
              <a:gd name="connsiteY1" fmla="*/ 1795549 h 2158875"/>
              <a:gd name="connsiteX2" fmla="*/ 149629 w 6316667"/>
              <a:gd name="connsiteY2" fmla="*/ 1645920 h 2158875"/>
              <a:gd name="connsiteX3" fmla="*/ 216131 w 6316667"/>
              <a:gd name="connsiteY3" fmla="*/ 1446414 h 2158875"/>
              <a:gd name="connsiteX4" fmla="*/ 290945 w 6316667"/>
              <a:gd name="connsiteY4" fmla="*/ 1263534 h 2158875"/>
              <a:gd name="connsiteX5" fmla="*/ 336102 w 6316667"/>
              <a:gd name="connsiteY5" fmla="*/ 1112607 h 2158875"/>
              <a:gd name="connsiteX6" fmla="*/ 374072 w 6316667"/>
              <a:gd name="connsiteY6" fmla="*/ 980902 h 2158875"/>
              <a:gd name="connsiteX7" fmla="*/ 440574 w 6316667"/>
              <a:gd name="connsiteY7" fmla="*/ 839585 h 2158875"/>
              <a:gd name="connsiteX8" fmla="*/ 473825 w 6316667"/>
              <a:gd name="connsiteY8" fmla="*/ 781396 h 2158875"/>
              <a:gd name="connsiteX9" fmla="*/ 515389 w 6316667"/>
              <a:gd name="connsiteY9" fmla="*/ 689956 h 2158875"/>
              <a:gd name="connsiteX10" fmla="*/ 556952 w 6316667"/>
              <a:gd name="connsiteY10" fmla="*/ 623454 h 2158875"/>
              <a:gd name="connsiteX11" fmla="*/ 640080 w 6316667"/>
              <a:gd name="connsiteY11" fmla="*/ 590203 h 2158875"/>
              <a:gd name="connsiteX12" fmla="*/ 731520 w 6316667"/>
              <a:gd name="connsiteY12" fmla="*/ 515389 h 2158875"/>
              <a:gd name="connsiteX13" fmla="*/ 814647 w 6316667"/>
              <a:gd name="connsiteY13" fmla="*/ 448887 h 2158875"/>
              <a:gd name="connsiteX14" fmla="*/ 897774 w 6316667"/>
              <a:gd name="connsiteY14" fmla="*/ 415636 h 2158875"/>
              <a:gd name="connsiteX15" fmla="*/ 1135033 w 6316667"/>
              <a:gd name="connsiteY15" fmla="*/ 395417 h 2158875"/>
              <a:gd name="connsiteX16" fmla="*/ 1269293 w 6316667"/>
              <a:gd name="connsiteY16" fmla="*/ 478501 h 2158875"/>
              <a:gd name="connsiteX17" fmla="*/ 1335881 w 6316667"/>
              <a:gd name="connsiteY17" fmla="*/ 559247 h 2158875"/>
              <a:gd name="connsiteX18" fmla="*/ 1379912 w 6316667"/>
              <a:gd name="connsiteY18" fmla="*/ 681643 h 2158875"/>
              <a:gd name="connsiteX19" fmla="*/ 1504603 w 6316667"/>
              <a:gd name="connsiteY19" fmla="*/ 798022 h 2158875"/>
              <a:gd name="connsiteX20" fmla="*/ 1554480 w 6316667"/>
              <a:gd name="connsiteY20" fmla="*/ 847898 h 2158875"/>
              <a:gd name="connsiteX21" fmla="*/ 1604356 w 6316667"/>
              <a:gd name="connsiteY21" fmla="*/ 947651 h 2158875"/>
              <a:gd name="connsiteX22" fmla="*/ 1629294 w 6316667"/>
              <a:gd name="connsiteY22" fmla="*/ 1105593 h 2158875"/>
              <a:gd name="connsiteX23" fmla="*/ 1654232 w 6316667"/>
              <a:gd name="connsiteY23" fmla="*/ 1180407 h 2158875"/>
              <a:gd name="connsiteX24" fmla="*/ 1687483 w 6316667"/>
              <a:gd name="connsiteY24" fmla="*/ 1238596 h 2158875"/>
              <a:gd name="connsiteX25" fmla="*/ 1737360 w 6316667"/>
              <a:gd name="connsiteY25" fmla="*/ 1305098 h 2158875"/>
              <a:gd name="connsiteX26" fmla="*/ 1795549 w 6316667"/>
              <a:gd name="connsiteY26" fmla="*/ 1371600 h 2158875"/>
              <a:gd name="connsiteX27" fmla="*/ 1837112 w 6316667"/>
              <a:gd name="connsiteY27" fmla="*/ 1404851 h 2158875"/>
              <a:gd name="connsiteX28" fmla="*/ 1911927 w 6316667"/>
              <a:gd name="connsiteY28" fmla="*/ 1471353 h 2158875"/>
              <a:gd name="connsiteX29" fmla="*/ 1953491 w 6316667"/>
              <a:gd name="connsiteY29" fmla="*/ 1521229 h 2158875"/>
              <a:gd name="connsiteX30" fmla="*/ 2084872 w 6316667"/>
              <a:gd name="connsiteY30" fmla="*/ 1725397 h 2158875"/>
              <a:gd name="connsiteX31" fmla="*/ 2400756 w 6316667"/>
              <a:gd name="connsiteY31" fmla="*/ 2047567 h 2158875"/>
              <a:gd name="connsiteX32" fmla="*/ 2691311 w 6316667"/>
              <a:gd name="connsiteY32" fmla="*/ 2146337 h 2158875"/>
              <a:gd name="connsiteX33" fmla="*/ 2938649 w 6316667"/>
              <a:gd name="connsiteY33" fmla="*/ 2157052 h 2158875"/>
              <a:gd name="connsiteX34" fmla="*/ 3193022 w 6316667"/>
              <a:gd name="connsiteY34" fmla="*/ 2142199 h 2158875"/>
              <a:gd name="connsiteX35" fmla="*/ 3385713 w 6316667"/>
              <a:gd name="connsiteY35" fmla="*/ 2059528 h 2158875"/>
              <a:gd name="connsiteX36" fmla="*/ 3491548 w 6316667"/>
              <a:gd name="connsiteY36" fmla="*/ 1802848 h 2158875"/>
              <a:gd name="connsiteX37" fmla="*/ 3610765 w 6316667"/>
              <a:gd name="connsiteY37" fmla="*/ 1594017 h 2158875"/>
              <a:gd name="connsiteX38" fmla="*/ 3674225 w 6316667"/>
              <a:gd name="connsiteY38" fmla="*/ 1504603 h 2158875"/>
              <a:gd name="connsiteX39" fmla="*/ 3745795 w 6316667"/>
              <a:gd name="connsiteY39" fmla="*/ 1301854 h 2158875"/>
              <a:gd name="connsiteX40" fmla="*/ 3828315 w 6316667"/>
              <a:gd name="connsiteY40" fmla="*/ 1239204 h 2158875"/>
              <a:gd name="connsiteX41" fmla="*/ 3959291 w 6316667"/>
              <a:gd name="connsiteY41" fmla="*/ 1088156 h 2158875"/>
              <a:gd name="connsiteX42" fmla="*/ 3984837 w 6316667"/>
              <a:gd name="connsiteY42" fmla="*/ 977657 h 2158875"/>
              <a:gd name="connsiteX43" fmla="*/ 4114800 w 6316667"/>
              <a:gd name="connsiteY43" fmla="*/ 773083 h 2158875"/>
              <a:gd name="connsiteX44" fmla="*/ 4139738 w 6316667"/>
              <a:gd name="connsiteY44" fmla="*/ 698269 h 2158875"/>
              <a:gd name="connsiteX45" fmla="*/ 4189614 w 6316667"/>
              <a:gd name="connsiteY45" fmla="*/ 623454 h 2158875"/>
              <a:gd name="connsiteX46" fmla="*/ 4231178 w 6316667"/>
              <a:gd name="connsiteY46" fmla="*/ 598516 h 2158875"/>
              <a:gd name="connsiteX47" fmla="*/ 4272741 w 6316667"/>
              <a:gd name="connsiteY47" fmla="*/ 498763 h 2158875"/>
              <a:gd name="connsiteX48" fmla="*/ 4297680 w 6316667"/>
              <a:gd name="connsiteY48" fmla="*/ 448887 h 2158875"/>
              <a:gd name="connsiteX49" fmla="*/ 4363056 w 6316667"/>
              <a:gd name="connsiteY49" fmla="*/ 255097 h 2158875"/>
              <a:gd name="connsiteX50" fmla="*/ 4461639 w 6316667"/>
              <a:gd name="connsiteY50" fmla="*/ 288521 h 2158875"/>
              <a:gd name="connsiteX51" fmla="*/ 4566286 w 6316667"/>
              <a:gd name="connsiteY51" fmla="*/ 298132 h 2158875"/>
              <a:gd name="connsiteX52" fmla="*/ 4657682 w 6316667"/>
              <a:gd name="connsiteY52" fmla="*/ 294755 h 2158875"/>
              <a:gd name="connsiteX53" fmla="*/ 4919082 w 6316667"/>
              <a:gd name="connsiteY53" fmla="*/ 309568 h 2158875"/>
              <a:gd name="connsiteX54" fmla="*/ 5230027 w 6316667"/>
              <a:gd name="connsiteY54" fmla="*/ 254423 h 2158875"/>
              <a:gd name="connsiteX55" fmla="*/ 5854838 w 6316667"/>
              <a:gd name="connsiteY55" fmla="*/ 319651 h 2158875"/>
              <a:gd name="connsiteX56" fmla="*/ 6316667 w 6316667"/>
              <a:gd name="connsiteY56" fmla="*/ 298255 h 2158875"/>
              <a:gd name="connsiteX57" fmla="*/ 5137265 w 6316667"/>
              <a:gd name="connsiteY57" fmla="*/ 0 h 2158875"/>
              <a:gd name="connsiteX0" fmla="*/ 0 w 7302331"/>
              <a:gd name="connsiteY0" fmla="*/ 1581742 h 1911817"/>
              <a:gd name="connsiteX1" fmla="*/ 74814 w 7302331"/>
              <a:gd name="connsiteY1" fmla="*/ 1548491 h 1911817"/>
              <a:gd name="connsiteX2" fmla="*/ 149629 w 7302331"/>
              <a:gd name="connsiteY2" fmla="*/ 1398862 h 1911817"/>
              <a:gd name="connsiteX3" fmla="*/ 216131 w 7302331"/>
              <a:gd name="connsiteY3" fmla="*/ 1199356 h 1911817"/>
              <a:gd name="connsiteX4" fmla="*/ 290945 w 7302331"/>
              <a:gd name="connsiteY4" fmla="*/ 1016476 h 1911817"/>
              <a:gd name="connsiteX5" fmla="*/ 336102 w 7302331"/>
              <a:gd name="connsiteY5" fmla="*/ 865549 h 1911817"/>
              <a:gd name="connsiteX6" fmla="*/ 374072 w 7302331"/>
              <a:gd name="connsiteY6" fmla="*/ 733844 h 1911817"/>
              <a:gd name="connsiteX7" fmla="*/ 440574 w 7302331"/>
              <a:gd name="connsiteY7" fmla="*/ 592527 h 1911817"/>
              <a:gd name="connsiteX8" fmla="*/ 473825 w 7302331"/>
              <a:gd name="connsiteY8" fmla="*/ 534338 h 1911817"/>
              <a:gd name="connsiteX9" fmla="*/ 515389 w 7302331"/>
              <a:gd name="connsiteY9" fmla="*/ 442898 h 1911817"/>
              <a:gd name="connsiteX10" fmla="*/ 556952 w 7302331"/>
              <a:gd name="connsiteY10" fmla="*/ 376396 h 1911817"/>
              <a:gd name="connsiteX11" fmla="*/ 640080 w 7302331"/>
              <a:gd name="connsiteY11" fmla="*/ 343145 h 1911817"/>
              <a:gd name="connsiteX12" fmla="*/ 731520 w 7302331"/>
              <a:gd name="connsiteY12" fmla="*/ 268331 h 1911817"/>
              <a:gd name="connsiteX13" fmla="*/ 814647 w 7302331"/>
              <a:gd name="connsiteY13" fmla="*/ 201829 h 1911817"/>
              <a:gd name="connsiteX14" fmla="*/ 897774 w 7302331"/>
              <a:gd name="connsiteY14" fmla="*/ 168578 h 1911817"/>
              <a:gd name="connsiteX15" fmla="*/ 1135033 w 7302331"/>
              <a:gd name="connsiteY15" fmla="*/ 148359 h 1911817"/>
              <a:gd name="connsiteX16" fmla="*/ 1269293 w 7302331"/>
              <a:gd name="connsiteY16" fmla="*/ 231443 h 1911817"/>
              <a:gd name="connsiteX17" fmla="*/ 1335881 w 7302331"/>
              <a:gd name="connsiteY17" fmla="*/ 312189 h 1911817"/>
              <a:gd name="connsiteX18" fmla="*/ 1379912 w 7302331"/>
              <a:gd name="connsiteY18" fmla="*/ 434585 h 1911817"/>
              <a:gd name="connsiteX19" fmla="*/ 1504603 w 7302331"/>
              <a:gd name="connsiteY19" fmla="*/ 550964 h 1911817"/>
              <a:gd name="connsiteX20" fmla="*/ 1554480 w 7302331"/>
              <a:gd name="connsiteY20" fmla="*/ 600840 h 1911817"/>
              <a:gd name="connsiteX21" fmla="*/ 1604356 w 7302331"/>
              <a:gd name="connsiteY21" fmla="*/ 700593 h 1911817"/>
              <a:gd name="connsiteX22" fmla="*/ 1629294 w 7302331"/>
              <a:gd name="connsiteY22" fmla="*/ 858535 h 1911817"/>
              <a:gd name="connsiteX23" fmla="*/ 1654232 w 7302331"/>
              <a:gd name="connsiteY23" fmla="*/ 933349 h 1911817"/>
              <a:gd name="connsiteX24" fmla="*/ 1687483 w 7302331"/>
              <a:gd name="connsiteY24" fmla="*/ 991538 h 1911817"/>
              <a:gd name="connsiteX25" fmla="*/ 1737360 w 7302331"/>
              <a:gd name="connsiteY25" fmla="*/ 1058040 h 1911817"/>
              <a:gd name="connsiteX26" fmla="*/ 1795549 w 7302331"/>
              <a:gd name="connsiteY26" fmla="*/ 1124542 h 1911817"/>
              <a:gd name="connsiteX27" fmla="*/ 1837112 w 7302331"/>
              <a:gd name="connsiteY27" fmla="*/ 1157793 h 1911817"/>
              <a:gd name="connsiteX28" fmla="*/ 1911927 w 7302331"/>
              <a:gd name="connsiteY28" fmla="*/ 1224295 h 1911817"/>
              <a:gd name="connsiteX29" fmla="*/ 1953491 w 7302331"/>
              <a:gd name="connsiteY29" fmla="*/ 1274171 h 1911817"/>
              <a:gd name="connsiteX30" fmla="*/ 2084872 w 7302331"/>
              <a:gd name="connsiteY30" fmla="*/ 1478339 h 1911817"/>
              <a:gd name="connsiteX31" fmla="*/ 2400756 w 7302331"/>
              <a:gd name="connsiteY31" fmla="*/ 1800509 h 1911817"/>
              <a:gd name="connsiteX32" fmla="*/ 2691311 w 7302331"/>
              <a:gd name="connsiteY32" fmla="*/ 1899279 h 1911817"/>
              <a:gd name="connsiteX33" fmla="*/ 2938649 w 7302331"/>
              <a:gd name="connsiteY33" fmla="*/ 1909994 h 1911817"/>
              <a:gd name="connsiteX34" fmla="*/ 3193022 w 7302331"/>
              <a:gd name="connsiteY34" fmla="*/ 1895141 h 1911817"/>
              <a:gd name="connsiteX35" fmla="*/ 3385713 w 7302331"/>
              <a:gd name="connsiteY35" fmla="*/ 1812470 h 1911817"/>
              <a:gd name="connsiteX36" fmla="*/ 3491548 w 7302331"/>
              <a:gd name="connsiteY36" fmla="*/ 1555790 h 1911817"/>
              <a:gd name="connsiteX37" fmla="*/ 3610765 w 7302331"/>
              <a:gd name="connsiteY37" fmla="*/ 1346959 h 1911817"/>
              <a:gd name="connsiteX38" fmla="*/ 3674225 w 7302331"/>
              <a:gd name="connsiteY38" fmla="*/ 1257545 h 1911817"/>
              <a:gd name="connsiteX39" fmla="*/ 3745795 w 7302331"/>
              <a:gd name="connsiteY39" fmla="*/ 1054796 h 1911817"/>
              <a:gd name="connsiteX40" fmla="*/ 3828315 w 7302331"/>
              <a:gd name="connsiteY40" fmla="*/ 992146 h 1911817"/>
              <a:gd name="connsiteX41" fmla="*/ 3959291 w 7302331"/>
              <a:gd name="connsiteY41" fmla="*/ 841098 h 1911817"/>
              <a:gd name="connsiteX42" fmla="*/ 3984837 w 7302331"/>
              <a:gd name="connsiteY42" fmla="*/ 730599 h 1911817"/>
              <a:gd name="connsiteX43" fmla="*/ 4114800 w 7302331"/>
              <a:gd name="connsiteY43" fmla="*/ 526025 h 1911817"/>
              <a:gd name="connsiteX44" fmla="*/ 4139738 w 7302331"/>
              <a:gd name="connsiteY44" fmla="*/ 451211 h 1911817"/>
              <a:gd name="connsiteX45" fmla="*/ 4189614 w 7302331"/>
              <a:gd name="connsiteY45" fmla="*/ 376396 h 1911817"/>
              <a:gd name="connsiteX46" fmla="*/ 4231178 w 7302331"/>
              <a:gd name="connsiteY46" fmla="*/ 351458 h 1911817"/>
              <a:gd name="connsiteX47" fmla="*/ 4272741 w 7302331"/>
              <a:gd name="connsiteY47" fmla="*/ 251705 h 1911817"/>
              <a:gd name="connsiteX48" fmla="*/ 4297680 w 7302331"/>
              <a:gd name="connsiteY48" fmla="*/ 201829 h 1911817"/>
              <a:gd name="connsiteX49" fmla="*/ 4363056 w 7302331"/>
              <a:gd name="connsiteY49" fmla="*/ 8039 h 1911817"/>
              <a:gd name="connsiteX50" fmla="*/ 4461639 w 7302331"/>
              <a:gd name="connsiteY50" fmla="*/ 41463 h 1911817"/>
              <a:gd name="connsiteX51" fmla="*/ 4566286 w 7302331"/>
              <a:gd name="connsiteY51" fmla="*/ 51074 h 1911817"/>
              <a:gd name="connsiteX52" fmla="*/ 4657682 w 7302331"/>
              <a:gd name="connsiteY52" fmla="*/ 47697 h 1911817"/>
              <a:gd name="connsiteX53" fmla="*/ 4919082 w 7302331"/>
              <a:gd name="connsiteY53" fmla="*/ 62510 h 1911817"/>
              <a:gd name="connsiteX54" fmla="*/ 5230027 w 7302331"/>
              <a:gd name="connsiteY54" fmla="*/ 7365 h 1911817"/>
              <a:gd name="connsiteX55" fmla="*/ 5854838 w 7302331"/>
              <a:gd name="connsiteY55" fmla="*/ 72593 h 1911817"/>
              <a:gd name="connsiteX56" fmla="*/ 6316667 w 7302331"/>
              <a:gd name="connsiteY56" fmla="*/ 51197 h 1911817"/>
              <a:gd name="connsiteX57" fmla="*/ 7302331 w 7302331"/>
              <a:gd name="connsiteY57" fmla="*/ 121784 h 1911817"/>
              <a:gd name="connsiteX0" fmla="*/ 0 w 7302331"/>
              <a:gd name="connsiteY0" fmla="*/ 1574419 h 1904494"/>
              <a:gd name="connsiteX1" fmla="*/ 74814 w 7302331"/>
              <a:gd name="connsiteY1" fmla="*/ 1541168 h 1904494"/>
              <a:gd name="connsiteX2" fmla="*/ 149629 w 7302331"/>
              <a:gd name="connsiteY2" fmla="*/ 1391539 h 1904494"/>
              <a:gd name="connsiteX3" fmla="*/ 216131 w 7302331"/>
              <a:gd name="connsiteY3" fmla="*/ 1192033 h 1904494"/>
              <a:gd name="connsiteX4" fmla="*/ 290945 w 7302331"/>
              <a:gd name="connsiteY4" fmla="*/ 1009153 h 1904494"/>
              <a:gd name="connsiteX5" fmla="*/ 336102 w 7302331"/>
              <a:gd name="connsiteY5" fmla="*/ 858226 h 1904494"/>
              <a:gd name="connsiteX6" fmla="*/ 374072 w 7302331"/>
              <a:gd name="connsiteY6" fmla="*/ 726521 h 1904494"/>
              <a:gd name="connsiteX7" fmla="*/ 440574 w 7302331"/>
              <a:gd name="connsiteY7" fmla="*/ 585204 h 1904494"/>
              <a:gd name="connsiteX8" fmla="*/ 473825 w 7302331"/>
              <a:gd name="connsiteY8" fmla="*/ 527015 h 1904494"/>
              <a:gd name="connsiteX9" fmla="*/ 515389 w 7302331"/>
              <a:gd name="connsiteY9" fmla="*/ 435575 h 1904494"/>
              <a:gd name="connsiteX10" fmla="*/ 556952 w 7302331"/>
              <a:gd name="connsiteY10" fmla="*/ 369073 h 1904494"/>
              <a:gd name="connsiteX11" fmla="*/ 640080 w 7302331"/>
              <a:gd name="connsiteY11" fmla="*/ 335822 h 1904494"/>
              <a:gd name="connsiteX12" fmla="*/ 731520 w 7302331"/>
              <a:gd name="connsiteY12" fmla="*/ 261008 h 1904494"/>
              <a:gd name="connsiteX13" fmla="*/ 814647 w 7302331"/>
              <a:gd name="connsiteY13" fmla="*/ 194506 h 1904494"/>
              <a:gd name="connsiteX14" fmla="*/ 897774 w 7302331"/>
              <a:gd name="connsiteY14" fmla="*/ 161255 h 1904494"/>
              <a:gd name="connsiteX15" fmla="*/ 1135033 w 7302331"/>
              <a:gd name="connsiteY15" fmla="*/ 141036 h 1904494"/>
              <a:gd name="connsiteX16" fmla="*/ 1269293 w 7302331"/>
              <a:gd name="connsiteY16" fmla="*/ 224120 h 1904494"/>
              <a:gd name="connsiteX17" fmla="*/ 1335881 w 7302331"/>
              <a:gd name="connsiteY17" fmla="*/ 304866 h 1904494"/>
              <a:gd name="connsiteX18" fmla="*/ 1379912 w 7302331"/>
              <a:gd name="connsiteY18" fmla="*/ 427262 h 1904494"/>
              <a:gd name="connsiteX19" fmla="*/ 1504603 w 7302331"/>
              <a:gd name="connsiteY19" fmla="*/ 543641 h 1904494"/>
              <a:gd name="connsiteX20" fmla="*/ 1554480 w 7302331"/>
              <a:gd name="connsiteY20" fmla="*/ 593517 h 1904494"/>
              <a:gd name="connsiteX21" fmla="*/ 1604356 w 7302331"/>
              <a:gd name="connsiteY21" fmla="*/ 693270 h 1904494"/>
              <a:gd name="connsiteX22" fmla="*/ 1629294 w 7302331"/>
              <a:gd name="connsiteY22" fmla="*/ 851212 h 1904494"/>
              <a:gd name="connsiteX23" fmla="*/ 1654232 w 7302331"/>
              <a:gd name="connsiteY23" fmla="*/ 926026 h 1904494"/>
              <a:gd name="connsiteX24" fmla="*/ 1687483 w 7302331"/>
              <a:gd name="connsiteY24" fmla="*/ 984215 h 1904494"/>
              <a:gd name="connsiteX25" fmla="*/ 1737360 w 7302331"/>
              <a:gd name="connsiteY25" fmla="*/ 1050717 h 1904494"/>
              <a:gd name="connsiteX26" fmla="*/ 1795549 w 7302331"/>
              <a:gd name="connsiteY26" fmla="*/ 1117219 h 1904494"/>
              <a:gd name="connsiteX27" fmla="*/ 1837112 w 7302331"/>
              <a:gd name="connsiteY27" fmla="*/ 1150470 h 1904494"/>
              <a:gd name="connsiteX28" fmla="*/ 1911927 w 7302331"/>
              <a:gd name="connsiteY28" fmla="*/ 1216972 h 1904494"/>
              <a:gd name="connsiteX29" fmla="*/ 1953491 w 7302331"/>
              <a:gd name="connsiteY29" fmla="*/ 1266848 h 1904494"/>
              <a:gd name="connsiteX30" fmla="*/ 2084872 w 7302331"/>
              <a:gd name="connsiteY30" fmla="*/ 1471016 h 1904494"/>
              <a:gd name="connsiteX31" fmla="*/ 2400756 w 7302331"/>
              <a:gd name="connsiteY31" fmla="*/ 1793186 h 1904494"/>
              <a:gd name="connsiteX32" fmla="*/ 2691311 w 7302331"/>
              <a:gd name="connsiteY32" fmla="*/ 1891956 h 1904494"/>
              <a:gd name="connsiteX33" fmla="*/ 2938649 w 7302331"/>
              <a:gd name="connsiteY33" fmla="*/ 1902671 h 1904494"/>
              <a:gd name="connsiteX34" fmla="*/ 3193022 w 7302331"/>
              <a:gd name="connsiteY34" fmla="*/ 1887818 h 1904494"/>
              <a:gd name="connsiteX35" fmla="*/ 3385713 w 7302331"/>
              <a:gd name="connsiteY35" fmla="*/ 1805147 h 1904494"/>
              <a:gd name="connsiteX36" fmla="*/ 3491548 w 7302331"/>
              <a:gd name="connsiteY36" fmla="*/ 1548467 h 1904494"/>
              <a:gd name="connsiteX37" fmla="*/ 3610765 w 7302331"/>
              <a:gd name="connsiteY37" fmla="*/ 1339636 h 1904494"/>
              <a:gd name="connsiteX38" fmla="*/ 3674225 w 7302331"/>
              <a:gd name="connsiteY38" fmla="*/ 1250222 h 1904494"/>
              <a:gd name="connsiteX39" fmla="*/ 3745795 w 7302331"/>
              <a:gd name="connsiteY39" fmla="*/ 1047473 h 1904494"/>
              <a:gd name="connsiteX40" fmla="*/ 3828315 w 7302331"/>
              <a:gd name="connsiteY40" fmla="*/ 984823 h 1904494"/>
              <a:gd name="connsiteX41" fmla="*/ 3959291 w 7302331"/>
              <a:gd name="connsiteY41" fmla="*/ 833775 h 1904494"/>
              <a:gd name="connsiteX42" fmla="*/ 3984837 w 7302331"/>
              <a:gd name="connsiteY42" fmla="*/ 723276 h 1904494"/>
              <a:gd name="connsiteX43" fmla="*/ 4114800 w 7302331"/>
              <a:gd name="connsiteY43" fmla="*/ 518702 h 1904494"/>
              <a:gd name="connsiteX44" fmla="*/ 4139738 w 7302331"/>
              <a:gd name="connsiteY44" fmla="*/ 443888 h 1904494"/>
              <a:gd name="connsiteX45" fmla="*/ 4189614 w 7302331"/>
              <a:gd name="connsiteY45" fmla="*/ 369073 h 1904494"/>
              <a:gd name="connsiteX46" fmla="*/ 4231178 w 7302331"/>
              <a:gd name="connsiteY46" fmla="*/ 344135 h 1904494"/>
              <a:gd name="connsiteX47" fmla="*/ 4272741 w 7302331"/>
              <a:gd name="connsiteY47" fmla="*/ 244382 h 1904494"/>
              <a:gd name="connsiteX48" fmla="*/ 4297680 w 7302331"/>
              <a:gd name="connsiteY48" fmla="*/ 194506 h 1904494"/>
              <a:gd name="connsiteX49" fmla="*/ 4345596 w 7302331"/>
              <a:gd name="connsiteY49" fmla="*/ 69215 h 1904494"/>
              <a:gd name="connsiteX50" fmla="*/ 4461639 w 7302331"/>
              <a:gd name="connsiteY50" fmla="*/ 34140 h 1904494"/>
              <a:gd name="connsiteX51" fmla="*/ 4566286 w 7302331"/>
              <a:gd name="connsiteY51" fmla="*/ 43751 h 1904494"/>
              <a:gd name="connsiteX52" fmla="*/ 4657682 w 7302331"/>
              <a:gd name="connsiteY52" fmla="*/ 40374 h 1904494"/>
              <a:gd name="connsiteX53" fmla="*/ 4919082 w 7302331"/>
              <a:gd name="connsiteY53" fmla="*/ 55187 h 1904494"/>
              <a:gd name="connsiteX54" fmla="*/ 5230027 w 7302331"/>
              <a:gd name="connsiteY54" fmla="*/ 42 h 1904494"/>
              <a:gd name="connsiteX55" fmla="*/ 5854838 w 7302331"/>
              <a:gd name="connsiteY55" fmla="*/ 65270 h 1904494"/>
              <a:gd name="connsiteX56" fmla="*/ 6316667 w 7302331"/>
              <a:gd name="connsiteY56" fmla="*/ 43874 h 1904494"/>
              <a:gd name="connsiteX57" fmla="*/ 7302331 w 7302331"/>
              <a:gd name="connsiteY57" fmla="*/ 114461 h 1904494"/>
              <a:gd name="connsiteX0" fmla="*/ 0 w 7302331"/>
              <a:gd name="connsiteY0" fmla="*/ 1574419 h 1904494"/>
              <a:gd name="connsiteX1" fmla="*/ 74814 w 7302331"/>
              <a:gd name="connsiteY1" fmla="*/ 1541168 h 1904494"/>
              <a:gd name="connsiteX2" fmla="*/ 149629 w 7302331"/>
              <a:gd name="connsiteY2" fmla="*/ 1391539 h 1904494"/>
              <a:gd name="connsiteX3" fmla="*/ 216131 w 7302331"/>
              <a:gd name="connsiteY3" fmla="*/ 1192033 h 1904494"/>
              <a:gd name="connsiteX4" fmla="*/ 290945 w 7302331"/>
              <a:gd name="connsiteY4" fmla="*/ 1009153 h 1904494"/>
              <a:gd name="connsiteX5" fmla="*/ 336102 w 7302331"/>
              <a:gd name="connsiteY5" fmla="*/ 858226 h 1904494"/>
              <a:gd name="connsiteX6" fmla="*/ 374072 w 7302331"/>
              <a:gd name="connsiteY6" fmla="*/ 726521 h 1904494"/>
              <a:gd name="connsiteX7" fmla="*/ 440574 w 7302331"/>
              <a:gd name="connsiteY7" fmla="*/ 585204 h 1904494"/>
              <a:gd name="connsiteX8" fmla="*/ 473825 w 7302331"/>
              <a:gd name="connsiteY8" fmla="*/ 527015 h 1904494"/>
              <a:gd name="connsiteX9" fmla="*/ 515389 w 7302331"/>
              <a:gd name="connsiteY9" fmla="*/ 435575 h 1904494"/>
              <a:gd name="connsiteX10" fmla="*/ 556952 w 7302331"/>
              <a:gd name="connsiteY10" fmla="*/ 369073 h 1904494"/>
              <a:gd name="connsiteX11" fmla="*/ 631350 w 7302331"/>
              <a:gd name="connsiteY11" fmla="*/ 3864 h 1904494"/>
              <a:gd name="connsiteX12" fmla="*/ 731520 w 7302331"/>
              <a:gd name="connsiteY12" fmla="*/ 261008 h 1904494"/>
              <a:gd name="connsiteX13" fmla="*/ 814647 w 7302331"/>
              <a:gd name="connsiteY13" fmla="*/ 194506 h 1904494"/>
              <a:gd name="connsiteX14" fmla="*/ 897774 w 7302331"/>
              <a:gd name="connsiteY14" fmla="*/ 161255 h 1904494"/>
              <a:gd name="connsiteX15" fmla="*/ 1135033 w 7302331"/>
              <a:gd name="connsiteY15" fmla="*/ 141036 h 1904494"/>
              <a:gd name="connsiteX16" fmla="*/ 1269293 w 7302331"/>
              <a:gd name="connsiteY16" fmla="*/ 224120 h 1904494"/>
              <a:gd name="connsiteX17" fmla="*/ 1335881 w 7302331"/>
              <a:gd name="connsiteY17" fmla="*/ 304866 h 1904494"/>
              <a:gd name="connsiteX18" fmla="*/ 1379912 w 7302331"/>
              <a:gd name="connsiteY18" fmla="*/ 427262 h 1904494"/>
              <a:gd name="connsiteX19" fmla="*/ 1504603 w 7302331"/>
              <a:gd name="connsiteY19" fmla="*/ 543641 h 1904494"/>
              <a:gd name="connsiteX20" fmla="*/ 1554480 w 7302331"/>
              <a:gd name="connsiteY20" fmla="*/ 593517 h 1904494"/>
              <a:gd name="connsiteX21" fmla="*/ 1604356 w 7302331"/>
              <a:gd name="connsiteY21" fmla="*/ 693270 h 1904494"/>
              <a:gd name="connsiteX22" fmla="*/ 1629294 w 7302331"/>
              <a:gd name="connsiteY22" fmla="*/ 851212 h 1904494"/>
              <a:gd name="connsiteX23" fmla="*/ 1654232 w 7302331"/>
              <a:gd name="connsiteY23" fmla="*/ 926026 h 1904494"/>
              <a:gd name="connsiteX24" fmla="*/ 1687483 w 7302331"/>
              <a:gd name="connsiteY24" fmla="*/ 984215 h 1904494"/>
              <a:gd name="connsiteX25" fmla="*/ 1737360 w 7302331"/>
              <a:gd name="connsiteY25" fmla="*/ 1050717 h 1904494"/>
              <a:gd name="connsiteX26" fmla="*/ 1795549 w 7302331"/>
              <a:gd name="connsiteY26" fmla="*/ 1117219 h 1904494"/>
              <a:gd name="connsiteX27" fmla="*/ 1837112 w 7302331"/>
              <a:gd name="connsiteY27" fmla="*/ 1150470 h 1904494"/>
              <a:gd name="connsiteX28" fmla="*/ 1911927 w 7302331"/>
              <a:gd name="connsiteY28" fmla="*/ 1216972 h 1904494"/>
              <a:gd name="connsiteX29" fmla="*/ 1953491 w 7302331"/>
              <a:gd name="connsiteY29" fmla="*/ 1266848 h 1904494"/>
              <a:gd name="connsiteX30" fmla="*/ 2084872 w 7302331"/>
              <a:gd name="connsiteY30" fmla="*/ 1471016 h 1904494"/>
              <a:gd name="connsiteX31" fmla="*/ 2400756 w 7302331"/>
              <a:gd name="connsiteY31" fmla="*/ 1793186 h 1904494"/>
              <a:gd name="connsiteX32" fmla="*/ 2691311 w 7302331"/>
              <a:gd name="connsiteY32" fmla="*/ 1891956 h 1904494"/>
              <a:gd name="connsiteX33" fmla="*/ 2938649 w 7302331"/>
              <a:gd name="connsiteY33" fmla="*/ 1902671 h 1904494"/>
              <a:gd name="connsiteX34" fmla="*/ 3193022 w 7302331"/>
              <a:gd name="connsiteY34" fmla="*/ 1887818 h 1904494"/>
              <a:gd name="connsiteX35" fmla="*/ 3385713 w 7302331"/>
              <a:gd name="connsiteY35" fmla="*/ 1805147 h 1904494"/>
              <a:gd name="connsiteX36" fmla="*/ 3491548 w 7302331"/>
              <a:gd name="connsiteY36" fmla="*/ 1548467 h 1904494"/>
              <a:gd name="connsiteX37" fmla="*/ 3610765 w 7302331"/>
              <a:gd name="connsiteY37" fmla="*/ 1339636 h 1904494"/>
              <a:gd name="connsiteX38" fmla="*/ 3674225 w 7302331"/>
              <a:gd name="connsiteY38" fmla="*/ 1250222 h 1904494"/>
              <a:gd name="connsiteX39" fmla="*/ 3745795 w 7302331"/>
              <a:gd name="connsiteY39" fmla="*/ 1047473 h 1904494"/>
              <a:gd name="connsiteX40" fmla="*/ 3828315 w 7302331"/>
              <a:gd name="connsiteY40" fmla="*/ 984823 h 1904494"/>
              <a:gd name="connsiteX41" fmla="*/ 3959291 w 7302331"/>
              <a:gd name="connsiteY41" fmla="*/ 833775 h 1904494"/>
              <a:gd name="connsiteX42" fmla="*/ 3984837 w 7302331"/>
              <a:gd name="connsiteY42" fmla="*/ 723276 h 1904494"/>
              <a:gd name="connsiteX43" fmla="*/ 4114800 w 7302331"/>
              <a:gd name="connsiteY43" fmla="*/ 518702 h 1904494"/>
              <a:gd name="connsiteX44" fmla="*/ 4139738 w 7302331"/>
              <a:gd name="connsiteY44" fmla="*/ 443888 h 1904494"/>
              <a:gd name="connsiteX45" fmla="*/ 4189614 w 7302331"/>
              <a:gd name="connsiteY45" fmla="*/ 369073 h 1904494"/>
              <a:gd name="connsiteX46" fmla="*/ 4231178 w 7302331"/>
              <a:gd name="connsiteY46" fmla="*/ 344135 h 1904494"/>
              <a:gd name="connsiteX47" fmla="*/ 4272741 w 7302331"/>
              <a:gd name="connsiteY47" fmla="*/ 244382 h 1904494"/>
              <a:gd name="connsiteX48" fmla="*/ 4297680 w 7302331"/>
              <a:gd name="connsiteY48" fmla="*/ 194506 h 1904494"/>
              <a:gd name="connsiteX49" fmla="*/ 4345596 w 7302331"/>
              <a:gd name="connsiteY49" fmla="*/ 69215 h 1904494"/>
              <a:gd name="connsiteX50" fmla="*/ 4461639 w 7302331"/>
              <a:gd name="connsiteY50" fmla="*/ 34140 h 1904494"/>
              <a:gd name="connsiteX51" fmla="*/ 4566286 w 7302331"/>
              <a:gd name="connsiteY51" fmla="*/ 43751 h 1904494"/>
              <a:gd name="connsiteX52" fmla="*/ 4657682 w 7302331"/>
              <a:gd name="connsiteY52" fmla="*/ 40374 h 1904494"/>
              <a:gd name="connsiteX53" fmla="*/ 4919082 w 7302331"/>
              <a:gd name="connsiteY53" fmla="*/ 55187 h 1904494"/>
              <a:gd name="connsiteX54" fmla="*/ 5230027 w 7302331"/>
              <a:gd name="connsiteY54" fmla="*/ 42 h 1904494"/>
              <a:gd name="connsiteX55" fmla="*/ 5854838 w 7302331"/>
              <a:gd name="connsiteY55" fmla="*/ 65270 h 1904494"/>
              <a:gd name="connsiteX56" fmla="*/ 6316667 w 7302331"/>
              <a:gd name="connsiteY56" fmla="*/ 43874 h 1904494"/>
              <a:gd name="connsiteX57" fmla="*/ 7302331 w 7302331"/>
              <a:gd name="connsiteY57" fmla="*/ 114461 h 1904494"/>
              <a:gd name="connsiteX0" fmla="*/ 0 w 7302331"/>
              <a:gd name="connsiteY0" fmla="*/ 1802267 h 2132342"/>
              <a:gd name="connsiteX1" fmla="*/ 74814 w 7302331"/>
              <a:gd name="connsiteY1" fmla="*/ 1769016 h 2132342"/>
              <a:gd name="connsiteX2" fmla="*/ 149629 w 7302331"/>
              <a:gd name="connsiteY2" fmla="*/ 1619387 h 2132342"/>
              <a:gd name="connsiteX3" fmla="*/ 216131 w 7302331"/>
              <a:gd name="connsiteY3" fmla="*/ 1419881 h 2132342"/>
              <a:gd name="connsiteX4" fmla="*/ 290945 w 7302331"/>
              <a:gd name="connsiteY4" fmla="*/ 1237001 h 2132342"/>
              <a:gd name="connsiteX5" fmla="*/ 336102 w 7302331"/>
              <a:gd name="connsiteY5" fmla="*/ 1086074 h 2132342"/>
              <a:gd name="connsiteX6" fmla="*/ 374072 w 7302331"/>
              <a:gd name="connsiteY6" fmla="*/ 954369 h 2132342"/>
              <a:gd name="connsiteX7" fmla="*/ 440574 w 7302331"/>
              <a:gd name="connsiteY7" fmla="*/ 813052 h 2132342"/>
              <a:gd name="connsiteX8" fmla="*/ 473825 w 7302331"/>
              <a:gd name="connsiteY8" fmla="*/ 754863 h 2132342"/>
              <a:gd name="connsiteX9" fmla="*/ 515389 w 7302331"/>
              <a:gd name="connsiteY9" fmla="*/ 663423 h 2132342"/>
              <a:gd name="connsiteX10" fmla="*/ 556952 w 7302331"/>
              <a:gd name="connsiteY10" fmla="*/ 596921 h 2132342"/>
              <a:gd name="connsiteX11" fmla="*/ 631350 w 7302331"/>
              <a:gd name="connsiteY11" fmla="*/ 231712 h 2132342"/>
              <a:gd name="connsiteX12" fmla="*/ 766441 w 7302331"/>
              <a:gd name="connsiteY12" fmla="*/ 4092 h 2132342"/>
              <a:gd name="connsiteX13" fmla="*/ 814647 w 7302331"/>
              <a:gd name="connsiteY13" fmla="*/ 422354 h 2132342"/>
              <a:gd name="connsiteX14" fmla="*/ 897774 w 7302331"/>
              <a:gd name="connsiteY14" fmla="*/ 389103 h 2132342"/>
              <a:gd name="connsiteX15" fmla="*/ 1135033 w 7302331"/>
              <a:gd name="connsiteY15" fmla="*/ 368884 h 2132342"/>
              <a:gd name="connsiteX16" fmla="*/ 1269293 w 7302331"/>
              <a:gd name="connsiteY16" fmla="*/ 451968 h 2132342"/>
              <a:gd name="connsiteX17" fmla="*/ 1335881 w 7302331"/>
              <a:gd name="connsiteY17" fmla="*/ 532714 h 2132342"/>
              <a:gd name="connsiteX18" fmla="*/ 1379912 w 7302331"/>
              <a:gd name="connsiteY18" fmla="*/ 655110 h 2132342"/>
              <a:gd name="connsiteX19" fmla="*/ 1504603 w 7302331"/>
              <a:gd name="connsiteY19" fmla="*/ 771489 h 2132342"/>
              <a:gd name="connsiteX20" fmla="*/ 1554480 w 7302331"/>
              <a:gd name="connsiteY20" fmla="*/ 821365 h 2132342"/>
              <a:gd name="connsiteX21" fmla="*/ 1604356 w 7302331"/>
              <a:gd name="connsiteY21" fmla="*/ 921118 h 2132342"/>
              <a:gd name="connsiteX22" fmla="*/ 1629294 w 7302331"/>
              <a:gd name="connsiteY22" fmla="*/ 1079060 h 2132342"/>
              <a:gd name="connsiteX23" fmla="*/ 1654232 w 7302331"/>
              <a:gd name="connsiteY23" fmla="*/ 1153874 h 2132342"/>
              <a:gd name="connsiteX24" fmla="*/ 1687483 w 7302331"/>
              <a:gd name="connsiteY24" fmla="*/ 1212063 h 2132342"/>
              <a:gd name="connsiteX25" fmla="*/ 1737360 w 7302331"/>
              <a:gd name="connsiteY25" fmla="*/ 1278565 h 2132342"/>
              <a:gd name="connsiteX26" fmla="*/ 1795549 w 7302331"/>
              <a:gd name="connsiteY26" fmla="*/ 1345067 h 2132342"/>
              <a:gd name="connsiteX27" fmla="*/ 1837112 w 7302331"/>
              <a:gd name="connsiteY27" fmla="*/ 1378318 h 2132342"/>
              <a:gd name="connsiteX28" fmla="*/ 1911927 w 7302331"/>
              <a:gd name="connsiteY28" fmla="*/ 1444820 h 2132342"/>
              <a:gd name="connsiteX29" fmla="*/ 1953491 w 7302331"/>
              <a:gd name="connsiteY29" fmla="*/ 1494696 h 2132342"/>
              <a:gd name="connsiteX30" fmla="*/ 2084872 w 7302331"/>
              <a:gd name="connsiteY30" fmla="*/ 1698864 h 2132342"/>
              <a:gd name="connsiteX31" fmla="*/ 2400756 w 7302331"/>
              <a:gd name="connsiteY31" fmla="*/ 2021034 h 2132342"/>
              <a:gd name="connsiteX32" fmla="*/ 2691311 w 7302331"/>
              <a:gd name="connsiteY32" fmla="*/ 2119804 h 2132342"/>
              <a:gd name="connsiteX33" fmla="*/ 2938649 w 7302331"/>
              <a:gd name="connsiteY33" fmla="*/ 2130519 h 2132342"/>
              <a:gd name="connsiteX34" fmla="*/ 3193022 w 7302331"/>
              <a:gd name="connsiteY34" fmla="*/ 2115666 h 2132342"/>
              <a:gd name="connsiteX35" fmla="*/ 3385713 w 7302331"/>
              <a:gd name="connsiteY35" fmla="*/ 2032995 h 2132342"/>
              <a:gd name="connsiteX36" fmla="*/ 3491548 w 7302331"/>
              <a:gd name="connsiteY36" fmla="*/ 1776315 h 2132342"/>
              <a:gd name="connsiteX37" fmla="*/ 3610765 w 7302331"/>
              <a:gd name="connsiteY37" fmla="*/ 1567484 h 2132342"/>
              <a:gd name="connsiteX38" fmla="*/ 3674225 w 7302331"/>
              <a:gd name="connsiteY38" fmla="*/ 1478070 h 2132342"/>
              <a:gd name="connsiteX39" fmla="*/ 3745795 w 7302331"/>
              <a:gd name="connsiteY39" fmla="*/ 1275321 h 2132342"/>
              <a:gd name="connsiteX40" fmla="*/ 3828315 w 7302331"/>
              <a:gd name="connsiteY40" fmla="*/ 1212671 h 2132342"/>
              <a:gd name="connsiteX41" fmla="*/ 3959291 w 7302331"/>
              <a:gd name="connsiteY41" fmla="*/ 1061623 h 2132342"/>
              <a:gd name="connsiteX42" fmla="*/ 3984837 w 7302331"/>
              <a:gd name="connsiteY42" fmla="*/ 951124 h 2132342"/>
              <a:gd name="connsiteX43" fmla="*/ 4114800 w 7302331"/>
              <a:gd name="connsiteY43" fmla="*/ 746550 h 2132342"/>
              <a:gd name="connsiteX44" fmla="*/ 4139738 w 7302331"/>
              <a:gd name="connsiteY44" fmla="*/ 671736 h 2132342"/>
              <a:gd name="connsiteX45" fmla="*/ 4189614 w 7302331"/>
              <a:gd name="connsiteY45" fmla="*/ 596921 h 2132342"/>
              <a:gd name="connsiteX46" fmla="*/ 4231178 w 7302331"/>
              <a:gd name="connsiteY46" fmla="*/ 571983 h 2132342"/>
              <a:gd name="connsiteX47" fmla="*/ 4272741 w 7302331"/>
              <a:gd name="connsiteY47" fmla="*/ 472230 h 2132342"/>
              <a:gd name="connsiteX48" fmla="*/ 4297680 w 7302331"/>
              <a:gd name="connsiteY48" fmla="*/ 422354 h 2132342"/>
              <a:gd name="connsiteX49" fmla="*/ 4345596 w 7302331"/>
              <a:gd name="connsiteY49" fmla="*/ 297063 h 2132342"/>
              <a:gd name="connsiteX50" fmla="*/ 4461639 w 7302331"/>
              <a:gd name="connsiteY50" fmla="*/ 261988 h 2132342"/>
              <a:gd name="connsiteX51" fmla="*/ 4566286 w 7302331"/>
              <a:gd name="connsiteY51" fmla="*/ 271599 h 2132342"/>
              <a:gd name="connsiteX52" fmla="*/ 4657682 w 7302331"/>
              <a:gd name="connsiteY52" fmla="*/ 268222 h 2132342"/>
              <a:gd name="connsiteX53" fmla="*/ 4919082 w 7302331"/>
              <a:gd name="connsiteY53" fmla="*/ 283035 h 2132342"/>
              <a:gd name="connsiteX54" fmla="*/ 5230027 w 7302331"/>
              <a:gd name="connsiteY54" fmla="*/ 227890 h 2132342"/>
              <a:gd name="connsiteX55" fmla="*/ 5854838 w 7302331"/>
              <a:gd name="connsiteY55" fmla="*/ 293118 h 2132342"/>
              <a:gd name="connsiteX56" fmla="*/ 6316667 w 7302331"/>
              <a:gd name="connsiteY56" fmla="*/ 271722 h 2132342"/>
              <a:gd name="connsiteX57" fmla="*/ 7302331 w 7302331"/>
              <a:gd name="connsiteY57" fmla="*/ 342309 h 2132342"/>
              <a:gd name="connsiteX0" fmla="*/ 0 w 7302331"/>
              <a:gd name="connsiteY0" fmla="*/ 1989302 h 2319377"/>
              <a:gd name="connsiteX1" fmla="*/ 74814 w 7302331"/>
              <a:gd name="connsiteY1" fmla="*/ 1956051 h 2319377"/>
              <a:gd name="connsiteX2" fmla="*/ 149629 w 7302331"/>
              <a:gd name="connsiteY2" fmla="*/ 1806422 h 2319377"/>
              <a:gd name="connsiteX3" fmla="*/ 216131 w 7302331"/>
              <a:gd name="connsiteY3" fmla="*/ 1606916 h 2319377"/>
              <a:gd name="connsiteX4" fmla="*/ 290945 w 7302331"/>
              <a:gd name="connsiteY4" fmla="*/ 1424036 h 2319377"/>
              <a:gd name="connsiteX5" fmla="*/ 336102 w 7302331"/>
              <a:gd name="connsiteY5" fmla="*/ 1273109 h 2319377"/>
              <a:gd name="connsiteX6" fmla="*/ 374072 w 7302331"/>
              <a:gd name="connsiteY6" fmla="*/ 1141404 h 2319377"/>
              <a:gd name="connsiteX7" fmla="*/ 440574 w 7302331"/>
              <a:gd name="connsiteY7" fmla="*/ 1000087 h 2319377"/>
              <a:gd name="connsiteX8" fmla="*/ 473825 w 7302331"/>
              <a:gd name="connsiteY8" fmla="*/ 941898 h 2319377"/>
              <a:gd name="connsiteX9" fmla="*/ 515389 w 7302331"/>
              <a:gd name="connsiteY9" fmla="*/ 850458 h 2319377"/>
              <a:gd name="connsiteX10" fmla="*/ 556952 w 7302331"/>
              <a:gd name="connsiteY10" fmla="*/ 783956 h 2319377"/>
              <a:gd name="connsiteX11" fmla="*/ 631350 w 7302331"/>
              <a:gd name="connsiteY11" fmla="*/ 418747 h 2319377"/>
              <a:gd name="connsiteX12" fmla="*/ 766441 w 7302331"/>
              <a:gd name="connsiteY12" fmla="*/ 191127 h 2319377"/>
              <a:gd name="connsiteX13" fmla="*/ 884487 w 7302331"/>
              <a:gd name="connsiteY13" fmla="*/ 13972 h 2319377"/>
              <a:gd name="connsiteX14" fmla="*/ 897774 w 7302331"/>
              <a:gd name="connsiteY14" fmla="*/ 576138 h 2319377"/>
              <a:gd name="connsiteX15" fmla="*/ 1135033 w 7302331"/>
              <a:gd name="connsiteY15" fmla="*/ 555919 h 2319377"/>
              <a:gd name="connsiteX16" fmla="*/ 1269293 w 7302331"/>
              <a:gd name="connsiteY16" fmla="*/ 639003 h 2319377"/>
              <a:gd name="connsiteX17" fmla="*/ 1335881 w 7302331"/>
              <a:gd name="connsiteY17" fmla="*/ 719749 h 2319377"/>
              <a:gd name="connsiteX18" fmla="*/ 1379912 w 7302331"/>
              <a:gd name="connsiteY18" fmla="*/ 842145 h 2319377"/>
              <a:gd name="connsiteX19" fmla="*/ 1504603 w 7302331"/>
              <a:gd name="connsiteY19" fmla="*/ 958524 h 2319377"/>
              <a:gd name="connsiteX20" fmla="*/ 1554480 w 7302331"/>
              <a:gd name="connsiteY20" fmla="*/ 1008400 h 2319377"/>
              <a:gd name="connsiteX21" fmla="*/ 1604356 w 7302331"/>
              <a:gd name="connsiteY21" fmla="*/ 1108153 h 2319377"/>
              <a:gd name="connsiteX22" fmla="*/ 1629294 w 7302331"/>
              <a:gd name="connsiteY22" fmla="*/ 1266095 h 2319377"/>
              <a:gd name="connsiteX23" fmla="*/ 1654232 w 7302331"/>
              <a:gd name="connsiteY23" fmla="*/ 1340909 h 2319377"/>
              <a:gd name="connsiteX24" fmla="*/ 1687483 w 7302331"/>
              <a:gd name="connsiteY24" fmla="*/ 1399098 h 2319377"/>
              <a:gd name="connsiteX25" fmla="*/ 1737360 w 7302331"/>
              <a:gd name="connsiteY25" fmla="*/ 1465600 h 2319377"/>
              <a:gd name="connsiteX26" fmla="*/ 1795549 w 7302331"/>
              <a:gd name="connsiteY26" fmla="*/ 1532102 h 2319377"/>
              <a:gd name="connsiteX27" fmla="*/ 1837112 w 7302331"/>
              <a:gd name="connsiteY27" fmla="*/ 1565353 h 2319377"/>
              <a:gd name="connsiteX28" fmla="*/ 1911927 w 7302331"/>
              <a:gd name="connsiteY28" fmla="*/ 1631855 h 2319377"/>
              <a:gd name="connsiteX29" fmla="*/ 1953491 w 7302331"/>
              <a:gd name="connsiteY29" fmla="*/ 1681731 h 2319377"/>
              <a:gd name="connsiteX30" fmla="*/ 2084872 w 7302331"/>
              <a:gd name="connsiteY30" fmla="*/ 1885899 h 2319377"/>
              <a:gd name="connsiteX31" fmla="*/ 2400756 w 7302331"/>
              <a:gd name="connsiteY31" fmla="*/ 2208069 h 2319377"/>
              <a:gd name="connsiteX32" fmla="*/ 2691311 w 7302331"/>
              <a:gd name="connsiteY32" fmla="*/ 2306839 h 2319377"/>
              <a:gd name="connsiteX33" fmla="*/ 2938649 w 7302331"/>
              <a:gd name="connsiteY33" fmla="*/ 2317554 h 2319377"/>
              <a:gd name="connsiteX34" fmla="*/ 3193022 w 7302331"/>
              <a:gd name="connsiteY34" fmla="*/ 2302701 h 2319377"/>
              <a:gd name="connsiteX35" fmla="*/ 3385713 w 7302331"/>
              <a:gd name="connsiteY35" fmla="*/ 2220030 h 2319377"/>
              <a:gd name="connsiteX36" fmla="*/ 3491548 w 7302331"/>
              <a:gd name="connsiteY36" fmla="*/ 1963350 h 2319377"/>
              <a:gd name="connsiteX37" fmla="*/ 3610765 w 7302331"/>
              <a:gd name="connsiteY37" fmla="*/ 1754519 h 2319377"/>
              <a:gd name="connsiteX38" fmla="*/ 3674225 w 7302331"/>
              <a:gd name="connsiteY38" fmla="*/ 1665105 h 2319377"/>
              <a:gd name="connsiteX39" fmla="*/ 3745795 w 7302331"/>
              <a:gd name="connsiteY39" fmla="*/ 1462356 h 2319377"/>
              <a:gd name="connsiteX40" fmla="*/ 3828315 w 7302331"/>
              <a:gd name="connsiteY40" fmla="*/ 1399706 h 2319377"/>
              <a:gd name="connsiteX41" fmla="*/ 3959291 w 7302331"/>
              <a:gd name="connsiteY41" fmla="*/ 1248658 h 2319377"/>
              <a:gd name="connsiteX42" fmla="*/ 3984837 w 7302331"/>
              <a:gd name="connsiteY42" fmla="*/ 1138159 h 2319377"/>
              <a:gd name="connsiteX43" fmla="*/ 4114800 w 7302331"/>
              <a:gd name="connsiteY43" fmla="*/ 933585 h 2319377"/>
              <a:gd name="connsiteX44" fmla="*/ 4139738 w 7302331"/>
              <a:gd name="connsiteY44" fmla="*/ 858771 h 2319377"/>
              <a:gd name="connsiteX45" fmla="*/ 4189614 w 7302331"/>
              <a:gd name="connsiteY45" fmla="*/ 783956 h 2319377"/>
              <a:gd name="connsiteX46" fmla="*/ 4231178 w 7302331"/>
              <a:gd name="connsiteY46" fmla="*/ 759018 h 2319377"/>
              <a:gd name="connsiteX47" fmla="*/ 4272741 w 7302331"/>
              <a:gd name="connsiteY47" fmla="*/ 659265 h 2319377"/>
              <a:gd name="connsiteX48" fmla="*/ 4297680 w 7302331"/>
              <a:gd name="connsiteY48" fmla="*/ 609389 h 2319377"/>
              <a:gd name="connsiteX49" fmla="*/ 4345596 w 7302331"/>
              <a:gd name="connsiteY49" fmla="*/ 484098 h 2319377"/>
              <a:gd name="connsiteX50" fmla="*/ 4461639 w 7302331"/>
              <a:gd name="connsiteY50" fmla="*/ 449023 h 2319377"/>
              <a:gd name="connsiteX51" fmla="*/ 4566286 w 7302331"/>
              <a:gd name="connsiteY51" fmla="*/ 458634 h 2319377"/>
              <a:gd name="connsiteX52" fmla="*/ 4657682 w 7302331"/>
              <a:gd name="connsiteY52" fmla="*/ 455257 h 2319377"/>
              <a:gd name="connsiteX53" fmla="*/ 4919082 w 7302331"/>
              <a:gd name="connsiteY53" fmla="*/ 470070 h 2319377"/>
              <a:gd name="connsiteX54" fmla="*/ 5230027 w 7302331"/>
              <a:gd name="connsiteY54" fmla="*/ 414925 h 2319377"/>
              <a:gd name="connsiteX55" fmla="*/ 5854838 w 7302331"/>
              <a:gd name="connsiteY55" fmla="*/ 480153 h 2319377"/>
              <a:gd name="connsiteX56" fmla="*/ 6316667 w 7302331"/>
              <a:gd name="connsiteY56" fmla="*/ 458757 h 2319377"/>
              <a:gd name="connsiteX57" fmla="*/ 7302331 w 7302331"/>
              <a:gd name="connsiteY57" fmla="*/ 529344 h 2319377"/>
              <a:gd name="connsiteX0" fmla="*/ 0 w 7302331"/>
              <a:gd name="connsiteY0" fmla="*/ 2073991 h 2404066"/>
              <a:gd name="connsiteX1" fmla="*/ 74814 w 7302331"/>
              <a:gd name="connsiteY1" fmla="*/ 2040740 h 2404066"/>
              <a:gd name="connsiteX2" fmla="*/ 149629 w 7302331"/>
              <a:gd name="connsiteY2" fmla="*/ 1891111 h 2404066"/>
              <a:gd name="connsiteX3" fmla="*/ 216131 w 7302331"/>
              <a:gd name="connsiteY3" fmla="*/ 1691605 h 2404066"/>
              <a:gd name="connsiteX4" fmla="*/ 290945 w 7302331"/>
              <a:gd name="connsiteY4" fmla="*/ 1508725 h 2404066"/>
              <a:gd name="connsiteX5" fmla="*/ 336102 w 7302331"/>
              <a:gd name="connsiteY5" fmla="*/ 1357798 h 2404066"/>
              <a:gd name="connsiteX6" fmla="*/ 374072 w 7302331"/>
              <a:gd name="connsiteY6" fmla="*/ 1226093 h 2404066"/>
              <a:gd name="connsiteX7" fmla="*/ 440574 w 7302331"/>
              <a:gd name="connsiteY7" fmla="*/ 1084776 h 2404066"/>
              <a:gd name="connsiteX8" fmla="*/ 473825 w 7302331"/>
              <a:gd name="connsiteY8" fmla="*/ 1026587 h 2404066"/>
              <a:gd name="connsiteX9" fmla="*/ 515389 w 7302331"/>
              <a:gd name="connsiteY9" fmla="*/ 935147 h 2404066"/>
              <a:gd name="connsiteX10" fmla="*/ 556952 w 7302331"/>
              <a:gd name="connsiteY10" fmla="*/ 868645 h 2404066"/>
              <a:gd name="connsiteX11" fmla="*/ 631350 w 7302331"/>
              <a:gd name="connsiteY11" fmla="*/ 503436 h 2404066"/>
              <a:gd name="connsiteX12" fmla="*/ 766441 w 7302331"/>
              <a:gd name="connsiteY12" fmla="*/ 275816 h 2404066"/>
              <a:gd name="connsiteX13" fmla="*/ 884487 w 7302331"/>
              <a:gd name="connsiteY13" fmla="*/ 98661 h 2404066"/>
              <a:gd name="connsiteX14" fmla="*/ 1124757 w 7302331"/>
              <a:gd name="connsiteY14" fmla="*/ 33795 h 2404066"/>
              <a:gd name="connsiteX15" fmla="*/ 1135033 w 7302331"/>
              <a:gd name="connsiteY15" fmla="*/ 640608 h 2404066"/>
              <a:gd name="connsiteX16" fmla="*/ 1269293 w 7302331"/>
              <a:gd name="connsiteY16" fmla="*/ 723692 h 2404066"/>
              <a:gd name="connsiteX17" fmla="*/ 1335881 w 7302331"/>
              <a:gd name="connsiteY17" fmla="*/ 804438 h 2404066"/>
              <a:gd name="connsiteX18" fmla="*/ 1379912 w 7302331"/>
              <a:gd name="connsiteY18" fmla="*/ 926834 h 2404066"/>
              <a:gd name="connsiteX19" fmla="*/ 1504603 w 7302331"/>
              <a:gd name="connsiteY19" fmla="*/ 1043213 h 2404066"/>
              <a:gd name="connsiteX20" fmla="*/ 1554480 w 7302331"/>
              <a:gd name="connsiteY20" fmla="*/ 1093089 h 2404066"/>
              <a:gd name="connsiteX21" fmla="*/ 1604356 w 7302331"/>
              <a:gd name="connsiteY21" fmla="*/ 1192842 h 2404066"/>
              <a:gd name="connsiteX22" fmla="*/ 1629294 w 7302331"/>
              <a:gd name="connsiteY22" fmla="*/ 1350784 h 2404066"/>
              <a:gd name="connsiteX23" fmla="*/ 1654232 w 7302331"/>
              <a:gd name="connsiteY23" fmla="*/ 1425598 h 2404066"/>
              <a:gd name="connsiteX24" fmla="*/ 1687483 w 7302331"/>
              <a:gd name="connsiteY24" fmla="*/ 1483787 h 2404066"/>
              <a:gd name="connsiteX25" fmla="*/ 1737360 w 7302331"/>
              <a:gd name="connsiteY25" fmla="*/ 1550289 h 2404066"/>
              <a:gd name="connsiteX26" fmla="*/ 1795549 w 7302331"/>
              <a:gd name="connsiteY26" fmla="*/ 1616791 h 2404066"/>
              <a:gd name="connsiteX27" fmla="*/ 1837112 w 7302331"/>
              <a:gd name="connsiteY27" fmla="*/ 1650042 h 2404066"/>
              <a:gd name="connsiteX28" fmla="*/ 1911927 w 7302331"/>
              <a:gd name="connsiteY28" fmla="*/ 1716544 h 2404066"/>
              <a:gd name="connsiteX29" fmla="*/ 1953491 w 7302331"/>
              <a:gd name="connsiteY29" fmla="*/ 1766420 h 2404066"/>
              <a:gd name="connsiteX30" fmla="*/ 2084872 w 7302331"/>
              <a:gd name="connsiteY30" fmla="*/ 1970588 h 2404066"/>
              <a:gd name="connsiteX31" fmla="*/ 2400756 w 7302331"/>
              <a:gd name="connsiteY31" fmla="*/ 2292758 h 2404066"/>
              <a:gd name="connsiteX32" fmla="*/ 2691311 w 7302331"/>
              <a:gd name="connsiteY32" fmla="*/ 2391528 h 2404066"/>
              <a:gd name="connsiteX33" fmla="*/ 2938649 w 7302331"/>
              <a:gd name="connsiteY33" fmla="*/ 2402243 h 2404066"/>
              <a:gd name="connsiteX34" fmla="*/ 3193022 w 7302331"/>
              <a:gd name="connsiteY34" fmla="*/ 2387390 h 2404066"/>
              <a:gd name="connsiteX35" fmla="*/ 3385713 w 7302331"/>
              <a:gd name="connsiteY35" fmla="*/ 2304719 h 2404066"/>
              <a:gd name="connsiteX36" fmla="*/ 3491548 w 7302331"/>
              <a:gd name="connsiteY36" fmla="*/ 2048039 h 2404066"/>
              <a:gd name="connsiteX37" fmla="*/ 3610765 w 7302331"/>
              <a:gd name="connsiteY37" fmla="*/ 1839208 h 2404066"/>
              <a:gd name="connsiteX38" fmla="*/ 3674225 w 7302331"/>
              <a:gd name="connsiteY38" fmla="*/ 1749794 h 2404066"/>
              <a:gd name="connsiteX39" fmla="*/ 3745795 w 7302331"/>
              <a:gd name="connsiteY39" fmla="*/ 1547045 h 2404066"/>
              <a:gd name="connsiteX40" fmla="*/ 3828315 w 7302331"/>
              <a:gd name="connsiteY40" fmla="*/ 1484395 h 2404066"/>
              <a:gd name="connsiteX41" fmla="*/ 3959291 w 7302331"/>
              <a:gd name="connsiteY41" fmla="*/ 1333347 h 2404066"/>
              <a:gd name="connsiteX42" fmla="*/ 3984837 w 7302331"/>
              <a:gd name="connsiteY42" fmla="*/ 1222848 h 2404066"/>
              <a:gd name="connsiteX43" fmla="*/ 4114800 w 7302331"/>
              <a:gd name="connsiteY43" fmla="*/ 1018274 h 2404066"/>
              <a:gd name="connsiteX44" fmla="*/ 4139738 w 7302331"/>
              <a:gd name="connsiteY44" fmla="*/ 943460 h 2404066"/>
              <a:gd name="connsiteX45" fmla="*/ 4189614 w 7302331"/>
              <a:gd name="connsiteY45" fmla="*/ 868645 h 2404066"/>
              <a:gd name="connsiteX46" fmla="*/ 4231178 w 7302331"/>
              <a:gd name="connsiteY46" fmla="*/ 843707 h 2404066"/>
              <a:gd name="connsiteX47" fmla="*/ 4272741 w 7302331"/>
              <a:gd name="connsiteY47" fmla="*/ 743954 h 2404066"/>
              <a:gd name="connsiteX48" fmla="*/ 4297680 w 7302331"/>
              <a:gd name="connsiteY48" fmla="*/ 694078 h 2404066"/>
              <a:gd name="connsiteX49" fmla="*/ 4345596 w 7302331"/>
              <a:gd name="connsiteY49" fmla="*/ 568787 h 2404066"/>
              <a:gd name="connsiteX50" fmla="*/ 4461639 w 7302331"/>
              <a:gd name="connsiteY50" fmla="*/ 533712 h 2404066"/>
              <a:gd name="connsiteX51" fmla="*/ 4566286 w 7302331"/>
              <a:gd name="connsiteY51" fmla="*/ 543323 h 2404066"/>
              <a:gd name="connsiteX52" fmla="*/ 4657682 w 7302331"/>
              <a:gd name="connsiteY52" fmla="*/ 539946 h 2404066"/>
              <a:gd name="connsiteX53" fmla="*/ 4919082 w 7302331"/>
              <a:gd name="connsiteY53" fmla="*/ 554759 h 2404066"/>
              <a:gd name="connsiteX54" fmla="*/ 5230027 w 7302331"/>
              <a:gd name="connsiteY54" fmla="*/ 499614 h 2404066"/>
              <a:gd name="connsiteX55" fmla="*/ 5854838 w 7302331"/>
              <a:gd name="connsiteY55" fmla="*/ 564842 h 2404066"/>
              <a:gd name="connsiteX56" fmla="*/ 6316667 w 7302331"/>
              <a:gd name="connsiteY56" fmla="*/ 543446 h 2404066"/>
              <a:gd name="connsiteX57" fmla="*/ 7302331 w 7302331"/>
              <a:gd name="connsiteY57" fmla="*/ 614033 h 2404066"/>
              <a:gd name="connsiteX0" fmla="*/ 0 w 7302331"/>
              <a:gd name="connsiteY0" fmla="*/ 2043958 h 2374033"/>
              <a:gd name="connsiteX1" fmla="*/ 74814 w 7302331"/>
              <a:gd name="connsiteY1" fmla="*/ 2010707 h 2374033"/>
              <a:gd name="connsiteX2" fmla="*/ 149629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631350 w 7302331"/>
              <a:gd name="connsiteY11" fmla="*/ 473403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269293 w 7302331"/>
              <a:gd name="connsiteY16" fmla="*/ 693659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149629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631350 w 7302331"/>
              <a:gd name="connsiteY11" fmla="*/ 473403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149629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473825 w 7302331"/>
              <a:gd name="connsiteY7" fmla="*/ 996554 h 2374033"/>
              <a:gd name="connsiteX8" fmla="*/ 515389 w 7302331"/>
              <a:gd name="connsiteY8" fmla="*/ 905114 h 2374033"/>
              <a:gd name="connsiteX9" fmla="*/ 556952 w 7302331"/>
              <a:gd name="connsiteY9" fmla="*/ 838612 h 2374033"/>
              <a:gd name="connsiteX10" fmla="*/ 701191 w 7302331"/>
              <a:gd name="connsiteY10" fmla="*/ 478672 h 2374033"/>
              <a:gd name="connsiteX11" fmla="*/ 766441 w 7302331"/>
              <a:gd name="connsiteY11" fmla="*/ 245783 h 2374033"/>
              <a:gd name="connsiteX12" fmla="*/ 884487 w 7302331"/>
              <a:gd name="connsiteY12" fmla="*/ 68628 h 2374033"/>
              <a:gd name="connsiteX13" fmla="*/ 1124757 w 7302331"/>
              <a:gd name="connsiteY13" fmla="*/ 3762 h 2374033"/>
              <a:gd name="connsiteX14" fmla="*/ 1353286 w 7302331"/>
              <a:gd name="connsiteY14" fmla="*/ 167965 h 2374033"/>
              <a:gd name="connsiteX15" fmla="*/ 1452625 w 7302331"/>
              <a:gd name="connsiteY15" fmla="*/ 704197 h 2374033"/>
              <a:gd name="connsiteX16" fmla="*/ 1335881 w 7302331"/>
              <a:gd name="connsiteY16" fmla="*/ 774405 h 2374033"/>
              <a:gd name="connsiteX17" fmla="*/ 1379912 w 7302331"/>
              <a:gd name="connsiteY17" fmla="*/ 896801 h 2374033"/>
              <a:gd name="connsiteX18" fmla="*/ 1504603 w 7302331"/>
              <a:gd name="connsiteY18" fmla="*/ 1013180 h 2374033"/>
              <a:gd name="connsiteX19" fmla="*/ 1554480 w 7302331"/>
              <a:gd name="connsiteY19" fmla="*/ 1063056 h 2374033"/>
              <a:gd name="connsiteX20" fmla="*/ 1604356 w 7302331"/>
              <a:gd name="connsiteY20" fmla="*/ 1162809 h 2374033"/>
              <a:gd name="connsiteX21" fmla="*/ 1629294 w 7302331"/>
              <a:gd name="connsiteY21" fmla="*/ 1320751 h 2374033"/>
              <a:gd name="connsiteX22" fmla="*/ 1654232 w 7302331"/>
              <a:gd name="connsiteY22" fmla="*/ 1395565 h 2374033"/>
              <a:gd name="connsiteX23" fmla="*/ 1687483 w 7302331"/>
              <a:gd name="connsiteY23" fmla="*/ 1453754 h 2374033"/>
              <a:gd name="connsiteX24" fmla="*/ 1737360 w 7302331"/>
              <a:gd name="connsiteY24" fmla="*/ 1520256 h 2374033"/>
              <a:gd name="connsiteX25" fmla="*/ 1795549 w 7302331"/>
              <a:gd name="connsiteY25" fmla="*/ 1586758 h 2374033"/>
              <a:gd name="connsiteX26" fmla="*/ 1837112 w 7302331"/>
              <a:gd name="connsiteY26" fmla="*/ 1620009 h 2374033"/>
              <a:gd name="connsiteX27" fmla="*/ 1911927 w 7302331"/>
              <a:gd name="connsiteY27" fmla="*/ 1686511 h 2374033"/>
              <a:gd name="connsiteX28" fmla="*/ 1953491 w 7302331"/>
              <a:gd name="connsiteY28" fmla="*/ 1736387 h 2374033"/>
              <a:gd name="connsiteX29" fmla="*/ 2084872 w 7302331"/>
              <a:gd name="connsiteY29" fmla="*/ 1940555 h 2374033"/>
              <a:gd name="connsiteX30" fmla="*/ 2400756 w 7302331"/>
              <a:gd name="connsiteY30" fmla="*/ 2262725 h 2374033"/>
              <a:gd name="connsiteX31" fmla="*/ 2691311 w 7302331"/>
              <a:gd name="connsiteY31" fmla="*/ 2361495 h 2374033"/>
              <a:gd name="connsiteX32" fmla="*/ 2938649 w 7302331"/>
              <a:gd name="connsiteY32" fmla="*/ 2372210 h 2374033"/>
              <a:gd name="connsiteX33" fmla="*/ 3193022 w 7302331"/>
              <a:gd name="connsiteY33" fmla="*/ 2357357 h 2374033"/>
              <a:gd name="connsiteX34" fmla="*/ 3385713 w 7302331"/>
              <a:gd name="connsiteY34" fmla="*/ 2274686 h 2374033"/>
              <a:gd name="connsiteX35" fmla="*/ 3491548 w 7302331"/>
              <a:gd name="connsiteY35" fmla="*/ 2018006 h 2374033"/>
              <a:gd name="connsiteX36" fmla="*/ 3610765 w 7302331"/>
              <a:gd name="connsiteY36" fmla="*/ 1809175 h 2374033"/>
              <a:gd name="connsiteX37" fmla="*/ 3674225 w 7302331"/>
              <a:gd name="connsiteY37" fmla="*/ 1719761 h 2374033"/>
              <a:gd name="connsiteX38" fmla="*/ 3745795 w 7302331"/>
              <a:gd name="connsiteY38" fmla="*/ 1517012 h 2374033"/>
              <a:gd name="connsiteX39" fmla="*/ 3828315 w 7302331"/>
              <a:gd name="connsiteY39" fmla="*/ 1454362 h 2374033"/>
              <a:gd name="connsiteX40" fmla="*/ 3959291 w 7302331"/>
              <a:gd name="connsiteY40" fmla="*/ 1303314 h 2374033"/>
              <a:gd name="connsiteX41" fmla="*/ 3984837 w 7302331"/>
              <a:gd name="connsiteY41" fmla="*/ 1192815 h 2374033"/>
              <a:gd name="connsiteX42" fmla="*/ 4114800 w 7302331"/>
              <a:gd name="connsiteY42" fmla="*/ 988241 h 2374033"/>
              <a:gd name="connsiteX43" fmla="*/ 4139738 w 7302331"/>
              <a:gd name="connsiteY43" fmla="*/ 913427 h 2374033"/>
              <a:gd name="connsiteX44" fmla="*/ 4189614 w 7302331"/>
              <a:gd name="connsiteY44" fmla="*/ 838612 h 2374033"/>
              <a:gd name="connsiteX45" fmla="*/ 4231178 w 7302331"/>
              <a:gd name="connsiteY45" fmla="*/ 813674 h 2374033"/>
              <a:gd name="connsiteX46" fmla="*/ 4272741 w 7302331"/>
              <a:gd name="connsiteY46" fmla="*/ 713921 h 2374033"/>
              <a:gd name="connsiteX47" fmla="*/ 4297680 w 7302331"/>
              <a:gd name="connsiteY47" fmla="*/ 664045 h 2374033"/>
              <a:gd name="connsiteX48" fmla="*/ 4345596 w 7302331"/>
              <a:gd name="connsiteY48" fmla="*/ 538754 h 2374033"/>
              <a:gd name="connsiteX49" fmla="*/ 4461639 w 7302331"/>
              <a:gd name="connsiteY49" fmla="*/ 503679 h 2374033"/>
              <a:gd name="connsiteX50" fmla="*/ 4566286 w 7302331"/>
              <a:gd name="connsiteY50" fmla="*/ 513290 h 2374033"/>
              <a:gd name="connsiteX51" fmla="*/ 4657682 w 7302331"/>
              <a:gd name="connsiteY51" fmla="*/ 509913 h 2374033"/>
              <a:gd name="connsiteX52" fmla="*/ 4919082 w 7302331"/>
              <a:gd name="connsiteY52" fmla="*/ 524726 h 2374033"/>
              <a:gd name="connsiteX53" fmla="*/ 5230027 w 7302331"/>
              <a:gd name="connsiteY53" fmla="*/ 469581 h 2374033"/>
              <a:gd name="connsiteX54" fmla="*/ 5854838 w 7302331"/>
              <a:gd name="connsiteY54" fmla="*/ 534809 h 2374033"/>
              <a:gd name="connsiteX55" fmla="*/ 6316667 w 7302331"/>
              <a:gd name="connsiteY55" fmla="*/ 513413 h 2374033"/>
              <a:gd name="connsiteX56" fmla="*/ 7302331 w 7302331"/>
              <a:gd name="connsiteY56"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515389 w 7302331"/>
              <a:gd name="connsiteY7" fmla="*/ 905114 h 2374033"/>
              <a:gd name="connsiteX8" fmla="*/ 556952 w 7302331"/>
              <a:gd name="connsiteY8" fmla="*/ 838612 h 2374033"/>
              <a:gd name="connsiteX9" fmla="*/ 701191 w 7302331"/>
              <a:gd name="connsiteY9" fmla="*/ 478672 h 2374033"/>
              <a:gd name="connsiteX10" fmla="*/ 766441 w 7302331"/>
              <a:gd name="connsiteY10" fmla="*/ 245783 h 2374033"/>
              <a:gd name="connsiteX11" fmla="*/ 884487 w 7302331"/>
              <a:gd name="connsiteY11" fmla="*/ 68628 h 2374033"/>
              <a:gd name="connsiteX12" fmla="*/ 1124757 w 7302331"/>
              <a:gd name="connsiteY12" fmla="*/ 3762 h 2374033"/>
              <a:gd name="connsiteX13" fmla="*/ 1353286 w 7302331"/>
              <a:gd name="connsiteY13" fmla="*/ 167965 h 2374033"/>
              <a:gd name="connsiteX14" fmla="*/ 1452625 w 7302331"/>
              <a:gd name="connsiteY14" fmla="*/ 704197 h 2374033"/>
              <a:gd name="connsiteX15" fmla="*/ 1335881 w 7302331"/>
              <a:gd name="connsiteY15" fmla="*/ 774405 h 2374033"/>
              <a:gd name="connsiteX16" fmla="*/ 1379912 w 7302331"/>
              <a:gd name="connsiteY16" fmla="*/ 896801 h 2374033"/>
              <a:gd name="connsiteX17" fmla="*/ 1504603 w 7302331"/>
              <a:gd name="connsiteY17" fmla="*/ 1013180 h 2374033"/>
              <a:gd name="connsiteX18" fmla="*/ 1554480 w 7302331"/>
              <a:gd name="connsiteY18" fmla="*/ 1063056 h 2374033"/>
              <a:gd name="connsiteX19" fmla="*/ 1604356 w 7302331"/>
              <a:gd name="connsiteY19" fmla="*/ 1162809 h 2374033"/>
              <a:gd name="connsiteX20" fmla="*/ 1629294 w 7302331"/>
              <a:gd name="connsiteY20" fmla="*/ 1320751 h 2374033"/>
              <a:gd name="connsiteX21" fmla="*/ 1654232 w 7302331"/>
              <a:gd name="connsiteY21" fmla="*/ 1395565 h 2374033"/>
              <a:gd name="connsiteX22" fmla="*/ 1687483 w 7302331"/>
              <a:gd name="connsiteY22" fmla="*/ 1453754 h 2374033"/>
              <a:gd name="connsiteX23" fmla="*/ 1737360 w 7302331"/>
              <a:gd name="connsiteY23" fmla="*/ 1520256 h 2374033"/>
              <a:gd name="connsiteX24" fmla="*/ 1795549 w 7302331"/>
              <a:gd name="connsiteY24" fmla="*/ 1586758 h 2374033"/>
              <a:gd name="connsiteX25" fmla="*/ 1837112 w 7302331"/>
              <a:gd name="connsiteY25" fmla="*/ 1620009 h 2374033"/>
              <a:gd name="connsiteX26" fmla="*/ 1911927 w 7302331"/>
              <a:gd name="connsiteY26" fmla="*/ 1686511 h 2374033"/>
              <a:gd name="connsiteX27" fmla="*/ 1953491 w 7302331"/>
              <a:gd name="connsiteY27" fmla="*/ 1736387 h 2374033"/>
              <a:gd name="connsiteX28" fmla="*/ 2084872 w 7302331"/>
              <a:gd name="connsiteY28" fmla="*/ 1940555 h 2374033"/>
              <a:gd name="connsiteX29" fmla="*/ 2400756 w 7302331"/>
              <a:gd name="connsiteY29" fmla="*/ 2262725 h 2374033"/>
              <a:gd name="connsiteX30" fmla="*/ 2691311 w 7302331"/>
              <a:gd name="connsiteY30" fmla="*/ 2361495 h 2374033"/>
              <a:gd name="connsiteX31" fmla="*/ 2938649 w 7302331"/>
              <a:gd name="connsiteY31" fmla="*/ 2372210 h 2374033"/>
              <a:gd name="connsiteX32" fmla="*/ 3193022 w 7302331"/>
              <a:gd name="connsiteY32" fmla="*/ 2357357 h 2374033"/>
              <a:gd name="connsiteX33" fmla="*/ 3385713 w 7302331"/>
              <a:gd name="connsiteY33" fmla="*/ 2274686 h 2374033"/>
              <a:gd name="connsiteX34" fmla="*/ 3491548 w 7302331"/>
              <a:gd name="connsiteY34" fmla="*/ 2018006 h 2374033"/>
              <a:gd name="connsiteX35" fmla="*/ 3610765 w 7302331"/>
              <a:gd name="connsiteY35" fmla="*/ 1809175 h 2374033"/>
              <a:gd name="connsiteX36" fmla="*/ 3674225 w 7302331"/>
              <a:gd name="connsiteY36" fmla="*/ 1719761 h 2374033"/>
              <a:gd name="connsiteX37" fmla="*/ 3745795 w 7302331"/>
              <a:gd name="connsiteY37" fmla="*/ 1517012 h 2374033"/>
              <a:gd name="connsiteX38" fmla="*/ 3828315 w 7302331"/>
              <a:gd name="connsiteY38" fmla="*/ 1454362 h 2374033"/>
              <a:gd name="connsiteX39" fmla="*/ 3959291 w 7302331"/>
              <a:gd name="connsiteY39" fmla="*/ 1303314 h 2374033"/>
              <a:gd name="connsiteX40" fmla="*/ 3984837 w 7302331"/>
              <a:gd name="connsiteY40" fmla="*/ 1192815 h 2374033"/>
              <a:gd name="connsiteX41" fmla="*/ 4114800 w 7302331"/>
              <a:gd name="connsiteY41" fmla="*/ 988241 h 2374033"/>
              <a:gd name="connsiteX42" fmla="*/ 4139738 w 7302331"/>
              <a:gd name="connsiteY42" fmla="*/ 913427 h 2374033"/>
              <a:gd name="connsiteX43" fmla="*/ 4189614 w 7302331"/>
              <a:gd name="connsiteY43" fmla="*/ 838612 h 2374033"/>
              <a:gd name="connsiteX44" fmla="*/ 4231178 w 7302331"/>
              <a:gd name="connsiteY44" fmla="*/ 813674 h 2374033"/>
              <a:gd name="connsiteX45" fmla="*/ 4272741 w 7302331"/>
              <a:gd name="connsiteY45" fmla="*/ 713921 h 2374033"/>
              <a:gd name="connsiteX46" fmla="*/ 4297680 w 7302331"/>
              <a:gd name="connsiteY46" fmla="*/ 664045 h 2374033"/>
              <a:gd name="connsiteX47" fmla="*/ 4345596 w 7302331"/>
              <a:gd name="connsiteY47" fmla="*/ 538754 h 2374033"/>
              <a:gd name="connsiteX48" fmla="*/ 4461639 w 7302331"/>
              <a:gd name="connsiteY48" fmla="*/ 503679 h 2374033"/>
              <a:gd name="connsiteX49" fmla="*/ 4566286 w 7302331"/>
              <a:gd name="connsiteY49" fmla="*/ 513290 h 2374033"/>
              <a:gd name="connsiteX50" fmla="*/ 4657682 w 7302331"/>
              <a:gd name="connsiteY50" fmla="*/ 509913 h 2374033"/>
              <a:gd name="connsiteX51" fmla="*/ 4919082 w 7302331"/>
              <a:gd name="connsiteY51" fmla="*/ 524726 h 2374033"/>
              <a:gd name="connsiteX52" fmla="*/ 5230027 w 7302331"/>
              <a:gd name="connsiteY52" fmla="*/ 469581 h 2374033"/>
              <a:gd name="connsiteX53" fmla="*/ 5854838 w 7302331"/>
              <a:gd name="connsiteY53" fmla="*/ 534809 h 2374033"/>
              <a:gd name="connsiteX54" fmla="*/ 6316667 w 7302331"/>
              <a:gd name="connsiteY54" fmla="*/ 513413 h 2374033"/>
              <a:gd name="connsiteX55" fmla="*/ 7302331 w 7302331"/>
              <a:gd name="connsiteY55"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556952 w 7302331"/>
              <a:gd name="connsiteY7" fmla="*/ 838612 h 2374033"/>
              <a:gd name="connsiteX8" fmla="*/ 701191 w 7302331"/>
              <a:gd name="connsiteY8" fmla="*/ 478672 h 2374033"/>
              <a:gd name="connsiteX9" fmla="*/ 766441 w 7302331"/>
              <a:gd name="connsiteY9" fmla="*/ 245783 h 2374033"/>
              <a:gd name="connsiteX10" fmla="*/ 884487 w 7302331"/>
              <a:gd name="connsiteY10" fmla="*/ 68628 h 2374033"/>
              <a:gd name="connsiteX11" fmla="*/ 1124757 w 7302331"/>
              <a:gd name="connsiteY11" fmla="*/ 3762 h 2374033"/>
              <a:gd name="connsiteX12" fmla="*/ 1353286 w 7302331"/>
              <a:gd name="connsiteY12" fmla="*/ 167965 h 2374033"/>
              <a:gd name="connsiteX13" fmla="*/ 1452625 w 7302331"/>
              <a:gd name="connsiteY13" fmla="*/ 704197 h 2374033"/>
              <a:gd name="connsiteX14" fmla="*/ 1335881 w 7302331"/>
              <a:gd name="connsiteY14" fmla="*/ 774405 h 2374033"/>
              <a:gd name="connsiteX15" fmla="*/ 1379912 w 7302331"/>
              <a:gd name="connsiteY15" fmla="*/ 896801 h 2374033"/>
              <a:gd name="connsiteX16" fmla="*/ 1504603 w 7302331"/>
              <a:gd name="connsiteY16" fmla="*/ 1013180 h 2374033"/>
              <a:gd name="connsiteX17" fmla="*/ 1554480 w 7302331"/>
              <a:gd name="connsiteY17" fmla="*/ 1063056 h 2374033"/>
              <a:gd name="connsiteX18" fmla="*/ 1604356 w 7302331"/>
              <a:gd name="connsiteY18" fmla="*/ 1162809 h 2374033"/>
              <a:gd name="connsiteX19" fmla="*/ 1629294 w 7302331"/>
              <a:gd name="connsiteY19" fmla="*/ 1320751 h 2374033"/>
              <a:gd name="connsiteX20" fmla="*/ 1654232 w 7302331"/>
              <a:gd name="connsiteY20" fmla="*/ 1395565 h 2374033"/>
              <a:gd name="connsiteX21" fmla="*/ 1687483 w 7302331"/>
              <a:gd name="connsiteY21" fmla="*/ 1453754 h 2374033"/>
              <a:gd name="connsiteX22" fmla="*/ 1737360 w 7302331"/>
              <a:gd name="connsiteY22" fmla="*/ 1520256 h 2374033"/>
              <a:gd name="connsiteX23" fmla="*/ 1795549 w 7302331"/>
              <a:gd name="connsiteY23" fmla="*/ 1586758 h 2374033"/>
              <a:gd name="connsiteX24" fmla="*/ 1837112 w 7302331"/>
              <a:gd name="connsiteY24" fmla="*/ 1620009 h 2374033"/>
              <a:gd name="connsiteX25" fmla="*/ 1911927 w 7302331"/>
              <a:gd name="connsiteY25" fmla="*/ 1686511 h 2374033"/>
              <a:gd name="connsiteX26" fmla="*/ 1953491 w 7302331"/>
              <a:gd name="connsiteY26" fmla="*/ 1736387 h 2374033"/>
              <a:gd name="connsiteX27" fmla="*/ 2084872 w 7302331"/>
              <a:gd name="connsiteY27" fmla="*/ 1940555 h 2374033"/>
              <a:gd name="connsiteX28" fmla="*/ 2400756 w 7302331"/>
              <a:gd name="connsiteY28" fmla="*/ 2262725 h 2374033"/>
              <a:gd name="connsiteX29" fmla="*/ 2691311 w 7302331"/>
              <a:gd name="connsiteY29" fmla="*/ 2361495 h 2374033"/>
              <a:gd name="connsiteX30" fmla="*/ 2938649 w 7302331"/>
              <a:gd name="connsiteY30" fmla="*/ 2372210 h 2374033"/>
              <a:gd name="connsiteX31" fmla="*/ 3193022 w 7302331"/>
              <a:gd name="connsiteY31" fmla="*/ 2357357 h 2374033"/>
              <a:gd name="connsiteX32" fmla="*/ 3385713 w 7302331"/>
              <a:gd name="connsiteY32" fmla="*/ 2274686 h 2374033"/>
              <a:gd name="connsiteX33" fmla="*/ 3491548 w 7302331"/>
              <a:gd name="connsiteY33" fmla="*/ 2018006 h 2374033"/>
              <a:gd name="connsiteX34" fmla="*/ 3610765 w 7302331"/>
              <a:gd name="connsiteY34" fmla="*/ 1809175 h 2374033"/>
              <a:gd name="connsiteX35" fmla="*/ 3674225 w 7302331"/>
              <a:gd name="connsiteY35" fmla="*/ 1719761 h 2374033"/>
              <a:gd name="connsiteX36" fmla="*/ 3745795 w 7302331"/>
              <a:gd name="connsiteY36" fmla="*/ 1517012 h 2374033"/>
              <a:gd name="connsiteX37" fmla="*/ 3828315 w 7302331"/>
              <a:gd name="connsiteY37" fmla="*/ 1454362 h 2374033"/>
              <a:gd name="connsiteX38" fmla="*/ 3959291 w 7302331"/>
              <a:gd name="connsiteY38" fmla="*/ 1303314 h 2374033"/>
              <a:gd name="connsiteX39" fmla="*/ 3984837 w 7302331"/>
              <a:gd name="connsiteY39" fmla="*/ 1192815 h 2374033"/>
              <a:gd name="connsiteX40" fmla="*/ 4114800 w 7302331"/>
              <a:gd name="connsiteY40" fmla="*/ 988241 h 2374033"/>
              <a:gd name="connsiteX41" fmla="*/ 4139738 w 7302331"/>
              <a:gd name="connsiteY41" fmla="*/ 913427 h 2374033"/>
              <a:gd name="connsiteX42" fmla="*/ 4189614 w 7302331"/>
              <a:gd name="connsiteY42" fmla="*/ 838612 h 2374033"/>
              <a:gd name="connsiteX43" fmla="*/ 4231178 w 7302331"/>
              <a:gd name="connsiteY43" fmla="*/ 813674 h 2374033"/>
              <a:gd name="connsiteX44" fmla="*/ 4272741 w 7302331"/>
              <a:gd name="connsiteY44" fmla="*/ 713921 h 2374033"/>
              <a:gd name="connsiteX45" fmla="*/ 4297680 w 7302331"/>
              <a:gd name="connsiteY45" fmla="*/ 664045 h 2374033"/>
              <a:gd name="connsiteX46" fmla="*/ 4345596 w 7302331"/>
              <a:gd name="connsiteY46" fmla="*/ 538754 h 2374033"/>
              <a:gd name="connsiteX47" fmla="*/ 4461639 w 7302331"/>
              <a:gd name="connsiteY47" fmla="*/ 503679 h 2374033"/>
              <a:gd name="connsiteX48" fmla="*/ 4566286 w 7302331"/>
              <a:gd name="connsiteY48" fmla="*/ 513290 h 2374033"/>
              <a:gd name="connsiteX49" fmla="*/ 4657682 w 7302331"/>
              <a:gd name="connsiteY49" fmla="*/ 509913 h 2374033"/>
              <a:gd name="connsiteX50" fmla="*/ 4919082 w 7302331"/>
              <a:gd name="connsiteY50" fmla="*/ 524726 h 2374033"/>
              <a:gd name="connsiteX51" fmla="*/ 5230027 w 7302331"/>
              <a:gd name="connsiteY51" fmla="*/ 469581 h 2374033"/>
              <a:gd name="connsiteX52" fmla="*/ 5854838 w 7302331"/>
              <a:gd name="connsiteY52" fmla="*/ 534809 h 2374033"/>
              <a:gd name="connsiteX53" fmla="*/ 6316667 w 7302331"/>
              <a:gd name="connsiteY53" fmla="*/ 513413 h 2374033"/>
              <a:gd name="connsiteX54" fmla="*/ 7302331 w 7302331"/>
              <a:gd name="connsiteY54"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652983 w 7302331"/>
              <a:gd name="connsiteY7" fmla="*/ 838612 h 2374033"/>
              <a:gd name="connsiteX8" fmla="*/ 701191 w 7302331"/>
              <a:gd name="connsiteY8" fmla="*/ 478672 h 2374033"/>
              <a:gd name="connsiteX9" fmla="*/ 766441 w 7302331"/>
              <a:gd name="connsiteY9" fmla="*/ 245783 h 2374033"/>
              <a:gd name="connsiteX10" fmla="*/ 884487 w 7302331"/>
              <a:gd name="connsiteY10" fmla="*/ 68628 h 2374033"/>
              <a:gd name="connsiteX11" fmla="*/ 1124757 w 7302331"/>
              <a:gd name="connsiteY11" fmla="*/ 3762 h 2374033"/>
              <a:gd name="connsiteX12" fmla="*/ 1353286 w 7302331"/>
              <a:gd name="connsiteY12" fmla="*/ 167965 h 2374033"/>
              <a:gd name="connsiteX13" fmla="*/ 1452625 w 7302331"/>
              <a:gd name="connsiteY13" fmla="*/ 704197 h 2374033"/>
              <a:gd name="connsiteX14" fmla="*/ 1335881 w 7302331"/>
              <a:gd name="connsiteY14" fmla="*/ 774405 h 2374033"/>
              <a:gd name="connsiteX15" fmla="*/ 1379912 w 7302331"/>
              <a:gd name="connsiteY15" fmla="*/ 896801 h 2374033"/>
              <a:gd name="connsiteX16" fmla="*/ 1504603 w 7302331"/>
              <a:gd name="connsiteY16" fmla="*/ 1013180 h 2374033"/>
              <a:gd name="connsiteX17" fmla="*/ 1554480 w 7302331"/>
              <a:gd name="connsiteY17" fmla="*/ 1063056 h 2374033"/>
              <a:gd name="connsiteX18" fmla="*/ 1604356 w 7302331"/>
              <a:gd name="connsiteY18" fmla="*/ 1162809 h 2374033"/>
              <a:gd name="connsiteX19" fmla="*/ 1629294 w 7302331"/>
              <a:gd name="connsiteY19" fmla="*/ 1320751 h 2374033"/>
              <a:gd name="connsiteX20" fmla="*/ 1654232 w 7302331"/>
              <a:gd name="connsiteY20" fmla="*/ 1395565 h 2374033"/>
              <a:gd name="connsiteX21" fmla="*/ 1687483 w 7302331"/>
              <a:gd name="connsiteY21" fmla="*/ 1453754 h 2374033"/>
              <a:gd name="connsiteX22" fmla="*/ 1737360 w 7302331"/>
              <a:gd name="connsiteY22" fmla="*/ 1520256 h 2374033"/>
              <a:gd name="connsiteX23" fmla="*/ 1795549 w 7302331"/>
              <a:gd name="connsiteY23" fmla="*/ 1586758 h 2374033"/>
              <a:gd name="connsiteX24" fmla="*/ 1837112 w 7302331"/>
              <a:gd name="connsiteY24" fmla="*/ 1620009 h 2374033"/>
              <a:gd name="connsiteX25" fmla="*/ 1911927 w 7302331"/>
              <a:gd name="connsiteY25" fmla="*/ 1686511 h 2374033"/>
              <a:gd name="connsiteX26" fmla="*/ 1953491 w 7302331"/>
              <a:gd name="connsiteY26" fmla="*/ 1736387 h 2374033"/>
              <a:gd name="connsiteX27" fmla="*/ 2084872 w 7302331"/>
              <a:gd name="connsiteY27" fmla="*/ 1940555 h 2374033"/>
              <a:gd name="connsiteX28" fmla="*/ 2400756 w 7302331"/>
              <a:gd name="connsiteY28" fmla="*/ 2262725 h 2374033"/>
              <a:gd name="connsiteX29" fmla="*/ 2691311 w 7302331"/>
              <a:gd name="connsiteY29" fmla="*/ 2361495 h 2374033"/>
              <a:gd name="connsiteX30" fmla="*/ 2938649 w 7302331"/>
              <a:gd name="connsiteY30" fmla="*/ 2372210 h 2374033"/>
              <a:gd name="connsiteX31" fmla="*/ 3193022 w 7302331"/>
              <a:gd name="connsiteY31" fmla="*/ 2357357 h 2374033"/>
              <a:gd name="connsiteX32" fmla="*/ 3385713 w 7302331"/>
              <a:gd name="connsiteY32" fmla="*/ 2274686 h 2374033"/>
              <a:gd name="connsiteX33" fmla="*/ 3491548 w 7302331"/>
              <a:gd name="connsiteY33" fmla="*/ 2018006 h 2374033"/>
              <a:gd name="connsiteX34" fmla="*/ 3610765 w 7302331"/>
              <a:gd name="connsiteY34" fmla="*/ 1809175 h 2374033"/>
              <a:gd name="connsiteX35" fmla="*/ 3674225 w 7302331"/>
              <a:gd name="connsiteY35" fmla="*/ 1719761 h 2374033"/>
              <a:gd name="connsiteX36" fmla="*/ 3745795 w 7302331"/>
              <a:gd name="connsiteY36" fmla="*/ 1517012 h 2374033"/>
              <a:gd name="connsiteX37" fmla="*/ 3828315 w 7302331"/>
              <a:gd name="connsiteY37" fmla="*/ 1454362 h 2374033"/>
              <a:gd name="connsiteX38" fmla="*/ 3959291 w 7302331"/>
              <a:gd name="connsiteY38" fmla="*/ 1303314 h 2374033"/>
              <a:gd name="connsiteX39" fmla="*/ 3984837 w 7302331"/>
              <a:gd name="connsiteY39" fmla="*/ 1192815 h 2374033"/>
              <a:gd name="connsiteX40" fmla="*/ 4114800 w 7302331"/>
              <a:gd name="connsiteY40" fmla="*/ 988241 h 2374033"/>
              <a:gd name="connsiteX41" fmla="*/ 4139738 w 7302331"/>
              <a:gd name="connsiteY41" fmla="*/ 913427 h 2374033"/>
              <a:gd name="connsiteX42" fmla="*/ 4189614 w 7302331"/>
              <a:gd name="connsiteY42" fmla="*/ 838612 h 2374033"/>
              <a:gd name="connsiteX43" fmla="*/ 4231178 w 7302331"/>
              <a:gd name="connsiteY43" fmla="*/ 813674 h 2374033"/>
              <a:gd name="connsiteX44" fmla="*/ 4272741 w 7302331"/>
              <a:gd name="connsiteY44" fmla="*/ 713921 h 2374033"/>
              <a:gd name="connsiteX45" fmla="*/ 4297680 w 7302331"/>
              <a:gd name="connsiteY45" fmla="*/ 664045 h 2374033"/>
              <a:gd name="connsiteX46" fmla="*/ 4345596 w 7302331"/>
              <a:gd name="connsiteY46" fmla="*/ 538754 h 2374033"/>
              <a:gd name="connsiteX47" fmla="*/ 4461639 w 7302331"/>
              <a:gd name="connsiteY47" fmla="*/ 503679 h 2374033"/>
              <a:gd name="connsiteX48" fmla="*/ 4566286 w 7302331"/>
              <a:gd name="connsiteY48" fmla="*/ 513290 h 2374033"/>
              <a:gd name="connsiteX49" fmla="*/ 4657682 w 7302331"/>
              <a:gd name="connsiteY49" fmla="*/ 509913 h 2374033"/>
              <a:gd name="connsiteX50" fmla="*/ 4919082 w 7302331"/>
              <a:gd name="connsiteY50" fmla="*/ 524726 h 2374033"/>
              <a:gd name="connsiteX51" fmla="*/ 5230027 w 7302331"/>
              <a:gd name="connsiteY51" fmla="*/ 469581 h 2374033"/>
              <a:gd name="connsiteX52" fmla="*/ 5854838 w 7302331"/>
              <a:gd name="connsiteY52" fmla="*/ 534809 h 2374033"/>
              <a:gd name="connsiteX53" fmla="*/ 6316667 w 7302331"/>
              <a:gd name="connsiteY53" fmla="*/ 513413 h 2374033"/>
              <a:gd name="connsiteX54" fmla="*/ 7302331 w 7302331"/>
              <a:gd name="connsiteY54" fmla="*/ 584000 h 2374033"/>
              <a:gd name="connsiteX0" fmla="*/ 0 w 7302331"/>
              <a:gd name="connsiteY0" fmla="*/ 2054021 h 2384096"/>
              <a:gd name="connsiteX1" fmla="*/ 74814 w 7302331"/>
              <a:gd name="connsiteY1" fmla="*/ 2020770 h 2384096"/>
              <a:gd name="connsiteX2" fmla="*/ 202010 w 7302331"/>
              <a:gd name="connsiteY2" fmla="*/ 1871141 h 2384096"/>
              <a:gd name="connsiteX3" fmla="*/ 312162 w 7302331"/>
              <a:gd name="connsiteY3" fmla="*/ 1666366 h 2384096"/>
              <a:gd name="connsiteX4" fmla="*/ 395706 w 7302331"/>
              <a:gd name="connsiteY4" fmla="*/ 1488755 h 2384096"/>
              <a:gd name="connsiteX5" fmla="*/ 458323 w 7302331"/>
              <a:gd name="connsiteY5" fmla="*/ 1337828 h 2384096"/>
              <a:gd name="connsiteX6" fmla="*/ 487563 w 7302331"/>
              <a:gd name="connsiteY6" fmla="*/ 1206123 h 2384096"/>
              <a:gd name="connsiteX7" fmla="*/ 652983 w 7302331"/>
              <a:gd name="connsiteY7" fmla="*/ 848675 h 2384096"/>
              <a:gd name="connsiteX8" fmla="*/ 701191 w 7302331"/>
              <a:gd name="connsiteY8" fmla="*/ 488735 h 2384096"/>
              <a:gd name="connsiteX9" fmla="*/ 766441 w 7302331"/>
              <a:gd name="connsiteY9" fmla="*/ 255846 h 2384096"/>
              <a:gd name="connsiteX10" fmla="*/ 901947 w 7302331"/>
              <a:gd name="connsiteY10" fmla="*/ 36538 h 2384096"/>
              <a:gd name="connsiteX11" fmla="*/ 1124757 w 7302331"/>
              <a:gd name="connsiteY11" fmla="*/ 13825 h 2384096"/>
              <a:gd name="connsiteX12" fmla="*/ 1353286 w 7302331"/>
              <a:gd name="connsiteY12" fmla="*/ 178028 h 2384096"/>
              <a:gd name="connsiteX13" fmla="*/ 1452625 w 7302331"/>
              <a:gd name="connsiteY13" fmla="*/ 714260 h 2384096"/>
              <a:gd name="connsiteX14" fmla="*/ 1335881 w 7302331"/>
              <a:gd name="connsiteY14" fmla="*/ 784468 h 2384096"/>
              <a:gd name="connsiteX15" fmla="*/ 1379912 w 7302331"/>
              <a:gd name="connsiteY15" fmla="*/ 906864 h 2384096"/>
              <a:gd name="connsiteX16" fmla="*/ 1504603 w 7302331"/>
              <a:gd name="connsiteY16" fmla="*/ 1023243 h 2384096"/>
              <a:gd name="connsiteX17" fmla="*/ 1554480 w 7302331"/>
              <a:gd name="connsiteY17" fmla="*/ 1073119 h 2384096"/>
              <a:gd name="connsiteX18" fmla="*/ 1604356 w 7302331"/>
              <a:gd name="connsiteY18" fmla="*/ 1172872 h 2384096"/>
              <a:gd name="connsiteX19" fmla="*/ 1629294 w 7302331"/>
              <a:gd name="connsiteY19" fmla="*/ 1330814 h 2384096"/>
              <a:gd name="connsiteX20" fmla="*/ 1654232 w 7302331"/>
              <a:gd name="connsiteY20" fmla="*/ 1405628 h 2384096"/>
              <a:gd name="connsiteX21" fmla="*/ 1687483 w 7302331"/>
              <a:gd name="connsiteY21" fmla="*/ 1463817 h 2384096"/>
              <a:gd name="connsiteX22" fmla="*/ 1737360 w 7302331"/>
              <a:gd name="connsiteY22" fmla="*/ 1530319 h 2384096"/>
              <a:gd name="connsiteX23" fmla="*/ 1795549 w 7302331"/>
              <a:gd name="connsiteY23" fmla="*/ 1596821 h 2384096"/>
              <a:gd name="connsiteX24" fmla="*/ 1837112 w 7302331"/>
              <a:gd name="connsiteY24" fmla="*/ 1630072 h 2384096"/>
              <a:gd name="connsiteX25" fmla="*/ 1911927 w 7302331"/>
              <a:gd name="connsiteY25" fmla="*/ 1696574 h 2384096"/>
              <a:gd name="connsiteX26" fmla="*/ 1953491 w 7302331"/>
              <a:gd name="connsiteY26" fmla="*/ 1746450 h 2384096"/>
              <a:gd name="connsiteX27" fmla="*/ 2084872 w 7302331"/>
              <a:gd name="connsiteY27" fmla="*/ 1950618 h 2384096"/>
              <a:gd name="connsiteX28" fmla="*/ 2400756 w 7302331"/>
              <a:gd name="connsiteY28" fmla="*/ 2272788 h 2384096"/>
              <a:gd name="connsiteX29" fmla="*/ 2691311 w 7302331"/>
              <a:gd name="connsiteY29" fmla="*/ 2371558 h 2384096"/>
              <a:gd name="connsiteX30" fmla="*/ 2938649 w 7302331"/>
              <a:gd name="connsiteY30" fmla="*/ 2382273 h 2384096"/>
              <a:gd name="connsiteX31" fmla="*/ 3193022 w 7302331"/>
              <a:gd name="connsiteY31" fmla="*/ 2367420 h 2384096"/>
              <a:gd name="connsiteX32" fmla="*/ 3385713 w 7302331"/>
              <a:gd name="connsiteY32" fmla="*/ 2284749 h 2384096"/>
              <a:gd name="connsiteX33" fmla="*/ 3491548 w 7302331"/>
              <a:gd name="connsiteY33" fmla="*/ 2028069 h 2384096"/>
              <a:gd name="connsiteX34" fmla="*/ 3610765 w 7302331"/>
              <a:gd name="connsiteY34" fmla="*/ 1819238 h 2384096"/>
              <a:gd name="connsiteX35" fmla="*/ 3674225 w 7302331"/>
              <a:gd name="connsiteY35" fmla="*/ 1729824 h 2384096"/>
              <a:gd name="connsiteX36" fmla="*/ 3745795 w 7302331"/>
              <a:gd name="connsiteY36" fmla="*/ 1527075 h 2384096"/>
              <a:gd name="connsiteX37" fmla="*/ 3828315 w 7302331"/>
              <a:gd name="connsiteY37" fmla="*/ 1464425 h 2384096"/>
              <a:gd name="connsiteX38" fmla="*/ 3959291 w 7302331"/>
              <a:gd name="connsiteY38" fmla="*/ 1313377 h 2384096"/>
              <a:gd name="connsiteX39" fmla="*/ 3984837 w 7302331"/>
              <a:gd name="connsiteY39" fmla="*/ 1202878 h 2384096"/>
              <a:gd name="connsiteX40" fmla="*/ 4114800 w 7302331"/>
              <a:gd name="connsiteY40" fmla="*/ 998304 h 2384096"/>
              <a:gd name="connsiteX41" fmla="*/ 4139738 w 7302331"/>
              <a:gd name="connsiteY41" fmla="*/ 923490 h 2384096"/>
              <a:gd name="connsiteX42" fmla="*/ 4189614 w 7302331"/>
              <a:gd name="connsiteY42" fmla="*/ 848675 h 2384096"/>
              <a:gd name="connsiteX43" fmla="*/ 4231178 w 7302331"/>
              <a:gd name="connsiteY43" fmla="*/ 823737 h 2384096"/>
              <a:gd name="connsiteX44" fmla="*/ 4272741 w 7302331"/>
              <a:gd name="connsiteY44" fmla="*/ 723984 h 2384096"/>
              <a:gd name="connsiteX45" fmla="*/ 4297680 w 7302331"/>
              <a:gd name="connsiteY45" fmla="*/ 674108 h 2384096"/>
              <a:gd name="connsiteX46" fmla="*/ 4345596 w 7302331"/>
              <a:gd name="connsiteY46" fmla="*/ 548817 h 2384096"/>
              <a:gd name="connsiteX47" fmla="*/ 4461639 w 7302331"/>
              <a:gd name="connsiteY47" fmla="*/ 513742 h 2384096"/>
              <a:gd name="connsiteX48" fmla="*/ 4566286 w 7302331"/>
              <a:gd name="connsiteY48" fmla="*/ 523353 h 2384096"/>
              <a:gd name="connsiteX49" fmla="*/ 4657682 w 7302331"/>
              <a:gd name="connsiteY49" fmla="*/ 519976 h 2384096"/>
              <a:gd name="connsiteX50" fmla="*/ 4919082 w 7302331"/>
              <a:gd name="connsiteY50" fmla="*/ 534789 h 2384096"/>
              <a:gd name="connsiteX51" fmla="*/ 5230027 w 7302331"/>
              <a:gd name="connsiteY51" fmla="*/ 479644 h 2384096"/>
              <a:gd name="connsiteX52" fmla="*/ 5854838 w 7302331"/>
              <a:gd name="connsiteY52" fmla="*/ 544872 h 2384096"/>
              <a:gd name="connsiteX53" fmla="*/ 6316667 w 7302331"/>
              <a:gd name="connsiteY53" fmla="*/ 523476 h 2384096"/>
              <a:gd name="connsiteX54" fmla="*/ 7302331 w 7302331"/>
              <a:gd name="connsiteY54" fmla="*/ 594063 h 2384096"/>
              <a:gd name="connsiteX0" fmla="*/ 0 w 7302331"/>
              <a:gd name="connsiteY0" fmla="*/ 2049362 h 2379437"/>
              <a:gd name="connsiteX1" fmla="*/ 74814 w 7302331"/>
              <a:gd name="connsiteY1" fmla="*/ 2016111 h 2379437"/>
              <a:gd name="connsiteX2" fmla="*/ 202010 w 7302331"/>
              <a:gd name="connsiteY2" fmla="*/ 1866482 h 2379437"/>
              <a:gd name="connsiteX3" fmla="*/ 312162 w 7302331"/>
              <a:gd name="connsiteY3" fmla="*/ 1661707 h 2379437"/>
              <a:gd name="connsiteX4" fmla="*/ 395706 w 7302331"/>
              <a:gd name="connsiteY4" fmla="*/ 1484096 h 2379437"/>
              <a:gd name="connsiteX5" fmla="*/ 458323 w 7302331"/>
              <a:gd name="connsiteY5" fmla="*/ 1333169 h 2379437"/>
              <a:gd name="connsiteX6" fmla="*/ 487563 w 7302331"/>
              <a:gd name="connsiteY6" fmla="*/ 1201464 h 2379437"/>
              <a:gd name="connsiteX7" fmla="*/ 652983 w 7302331"/>
              <a:gd name="connsiteY7" fmla="*/ 844016 h 2379437"/>
              <a:gd name="connsiteX8" fmla="*/ 701191 w 7302331"/>
              <a:gd name="connsiteY8" fmla="*/ 484076 h 2379437"/>
              <a:gd name="connsiteX9" fmla="*/ 766441 w 7302331"/>
              <a:gd name="connsiteY9" fmla="*/ 251187 h 2379437"/>
              <a:gd name="connsiteX10" fmla="*/ 901947 w 7302331"/>
              <a:gd name="connsiteY10" fmla="*/ 31879 h 2379437"/>
              <a:gd name="connsiteX11" fmla="*/ 1124757 w 7302331"/>
              <a:gd name="connsiteY11" fmla="*/ 9166 h 2379437"/>
              <a:gd name="connsiteX12" fmla="*/ 1292175 w 7302331"/>
              <a:gd name="connsiteY12" fmla="*/ 73254 h 2379437"/>
              <a:gd name="connsiteX13" fmla="*/ 1452625 w 7302331"/>
              <a:gd name="connsiteY13" fmla="*/ 709601 h 2379437"/>
              <a:gd name="connsiteX14" fmla="*/ 1335881 w 7302331"/>
              <a:gd name="connsiteY14" fmla="*/ 779809 h 2379437"/>
              <a:gd name="connsiteX15" fmla="*/ 1379912 w 7302331"/>
              <a:gd name="connsiteY15" fmla="*/ 902205 h 2379437"/>
              <a:gd name="connsiteX16" fmla="*/ 1504603 w 7302331"/>
              <a:gd name="connsiteY16" fmla="*/ 1018584 h 2379437"/>
              <a:gd name="connsiteX17" fmla="*/ 1554480 w 7302331"/>
              <a:gd name="connsiteY17" fmla="*/ 1068460 h 2379437"/>
              <a:gd name="connsiteX18" fmla="*/ 1604356 w 7302331"/>
              <a:gd name="connsiteY18" fmla="*/ 1168213 h 2379437"/>
              <a:gd name="connsiteX19" fmla="*/ 1629294 w 7302331"/>
              <a:gd name="connsiteY19" fmla="*/ 1326155 h 2379437"/>
              <a:gd name="connsiteX20" fmla="*/ 1654232 w 7302331"/>
              <a:gd name="connsiteY20" fmla="*/ 1400969 h 2379437"/>
              <a:gd name="connsiteX21" fmla="*/ 1687483 w 7302331"/>
              <a:gd name="connsiteY21" fmla="*/ 1459158 h 2379437"/>
              <a:gd name="connsiteX22" fmla="*/ 1737360 w 7302331"/>
              <a:gd name="connsiteY22" fmla="*/ 1525660 h 2379437"/>
              <a:gd name="connsiteX23" fmla="*/ 1795549 w 7302331"/>
              <a:gd name="connsiteY23" fmla="*/ 1592162 h 2379437"/>
              <a:gd name="connsiteX24" fmla="*/ 1837112 w 7302331"/>
              <a:gd name="connsiteY24" fmla="*/ 1625413 h 2379437"/>
              <a:gd name="connsiteX25" fmla="*/ 1911927 w 7302331"/>
              <a:gd name="connsiteY25" fmla="*/ 1691915 h 2379437"/>
              <a:gd name="connsiteX26" fmla="*/ 1953491 w 7302331"/>
              <a:gd name="connsiteY26" fmla="*/ 1741791 h 2379437"/>
              <a:gd name="connsiteX27" fmla="*/ 2084872 w 7302331"/>
              <a:gd name="connsiteY27" fmla="*/ 1945959 h 2379437"/>
              <a:gd name="connsiteX28" fmla="*/ 2400756 w 7302331"/>
              <a:gd name="connsiteY28" fmla="*/ 2268129 h 2379437"/>
              <a:gd name="connsiteX29" fmla="*/ 2691311 w 7302331"/>
              <a:gd name="connsiteY29" fmla="*/ 2366899 h 2379437"/>
              <a:gd name="connsiteX30" fmla="*/ 2938649 w 7302331"/>
              <a:gd name="connsiteY30" fmla="*/ 2377614 h 2379437"/>
              <a:gd name="connsiteX31" fmla="*/ 3193022 w 7302331"/>
              <a:gd name="connsiteY31" fmla="*/ 2362761 h 2379437"/>
              <a:gd name="connsiteX32" fmla="*/ 3385713 w 7302331"/>
              <a:gd name="connsiteY32" fmla="*/ 2280090 h 2379437"/>
              <a:gd name="connsiteX33" fmla="*/ 3491548 w 7302331"/>
              <a:gd name="connsiteY33" fmla="*/ 2023410 h 2379437"/>
              <a:gd name="connsiteX34" fmla="*/ 3610765 w 7302331"/>
              <a:gd name="connsiteY34" fmla="*/ 1814579 h 2379437"/>
              <a:gd name="connsiteX35" fmla="*/ 3674225 w 7302331"/>
              <a:gd name="connsiteY35" fmla="*/ 1725165 h 2379437"/>
              <a:gd name="connsiteX36" fmla="*/ 3745795 w 7302331"/>
              <a:gd name="connsiteY36" fmla="*/ 1522416 h 2379437"/>
              <a:gd name="connsiteX37" fmla="*/ 3828315 w 7302331"/>
              <a:gd name="connsiteY37" fmla="*/ 1459766 h 2379437"/>
              <a:gd name="connsiteX38" fmla="*/ 3959291 w 7302331"/>
              <a:gd name="connsiteY38" fmla="*/ 1308718 h 2379437"/>
              <a:gd name="connsiteX39" fmla="*/ 3984837 w 7302331"/>
              <a:gd name="connsiteY39" fmla="*/ 1198219 h 2379437"/>
              <a:gd name="connsiteX40" fmla="*/ 4114800 w 7302331"/>
              <a:gd name="connsiteY40" fmla="*/ 993645 h 2379437"/>
              <a:gd name="connsiteX41" fmla="*/ 4139738 w 7302331"/>
              <a:gd name="connsiteY41" fmla="*/ 918831 h 2379437"/>
              <a:gd name="connsiteX42" fmla="*/ 4189614 w 7302331"/>
              <a:gd name="connsiteY42" fmla="*/ 844016 h 2379437"/>
              <a:gd name="connsiteX43" fmla="*/ 4231178 w 7302331"/>
              <a:gd name="connsiteY43" fmla="*/ 819078 h 2379437"/>
              <a:gd name="connsiteX44" fmla="*/ 4272741 w 7302331"/>
              <a:gd name="connsiteY44" fmla="*/ 719325 h 2379437"/>
              <a:gd name="connsiteX45" fmla="*/ 4297680 w 7302331"/>
              <a:gd name="connsiteY45" fmla="*/ 669449 h 2379437"/>
              <a:gd name="connsiteX46" fmla="*/ 4345596 w 7302331"/>
              <a:gd name="connsiteY46" fmla="*/ 544158 h 2379437"/>
              <a:gd name="connsiteX47" fmla="*/ 4461639 w 7302331"/>
              <a:gd name="connsiteY47" fmla="*/ 509083 h 2379437"/>
              <a:gd name="connsiteX48" fmla="*/ 4566286 w 7302331"/>
              <a:gd name="connsiteY48" fmla="*/ 518694 h 2379437"/>
              <a:gd name="connsiteX49" fmla="*/ 4657682 w 7302331"/>
              <a:gd name="connsiteY49" fmla="*/ 515317 h 2379437"/>
              <a:gd name="connsiteX50" fmla="*/ 4919082 w 7302331"/>
              <a:gd name="connsiteY50" fmla="*/ 530130 h 2379437"/>
              <a:gd name="connsiteX51" fmla="*/ 5230027 w 7302331"/>
              <a:gd name="connsiteY51" fmla="*/ 474985 h 2379437"/>
              <a:gd name="connsiteX52" fmla="*/ 5854838 w 7302331"/>
              <a:gd name="connsiteY52" fmla="*/ 540213 h 2379437"/>
              <a:gd name="connsiteX53" fmla="*/ 6316667 w 7302331"/>
              <a:gd name="connsiteY53" fmla="*/ 518817 h 2379437"/>
              <a:gd name="connsiteX54" fmla="*/ 7302331 w 7302331"/>
              <a:gd name="connsiteY54" fmla="*/ 589404 h 2379437"/>
              <a:gd name="connsiteX0" fmla="*/ 0 w 7302331"/>
              <a:gd name="connsiteY0" fmla="*/ 2049362 h 2379437"/>
              <a:gd name="connsiteX1" fmla="*/ 74814 w 7302331"/>
              <a:gd name="connsiteY1" fmla="*/ 2016111 h 2379437"/>
              <a:gd name="connsiteX2" fmla="*/ 202010 w 7302331"/>
              <a:gd name="connsiteY2" fmla="*/ 1866482 h 2379437"/>
              <a:gd name="connsiteX3" fmla="*/ 312162 w 7302331"/>
              <a:gd name="connsiteY3" fmla="*/ 1661707 h 2379437"/>
              <a:gd name="connsiteX4" fmla="*/ 395706 w 7302331"/>
              <a:gd name="connsiteY4" fmla="*/ 1484096 h 2379437"/>
              <a:gd name="connsiteX5" fmla="*/ 458323 w 7302331"/>
              <a:gd name="connsiteY5" fmla="*/ 1333169 h 2379437"/>
              <a:gd name="connsiteX6" fmla="*/ 487563 w 7302331"/>
              <a:gd name="connsiteY6" fmla="*/ 1201464 h 2379437"/>
              <a:gd name="connsiteX7" fmla="*/ 652983 w 7302331"/>
              <a:gd name="connsiteY7" fmla="*/ 844016 h 2379437"/>
              <a:gd name="connsiteX8" fmla="*/ 701191 w 7302331"/>
              <a:gd name="connsiteY8" fmla="*/ 484076 h 2379437"/>
              <a:gd name="connsiteX9" fmla="*/ 766441 w 7302331"/>
              <a:gd name="connsiteY9" fmla="*/ 251187 h 2379437"/>
              <a:gd name="connsiteX10" fmla="*/ 901947 w 7302331"/>
              <a:gd name="connsiteY10" fmla="*/ 31879 h 2379437"/>
              <a:gd name="connsiteX11" fmla="*/ 1124757 w 7302331"/>
              <a:gd name="connsiteY11" fmla="*/ 9166 h 2379437"/>
              <a:gd name="connsiteX12" fmla="*/ 1292175 w 7302331"/>
              <a:gd name="connsiteY12" fmla="*/ 73254 h 2379437"/>
              <a:gd name="connsiteX13" fmla="*/ 1452625 w 7302331"/>
              <a:gd name="connsiteY13" fmla="*/ 709601 h 2379437"/>
              <a:gd name="connsiteX14" fmla="*/ 1379912 w 7302331"/>
              <a:gd name="connsiteY14" fmla="*/ 902205 h 2379437"/>
              <a:gd name="connsiteX15" fmla="*/ 1504603 w 7302331"/>
              <a:gd name="connsiteY15" fmla="*/ 1018584 h 2379437"/>
              <a:gd name="connsiteX16" fmla="*/ 1554480 w 7302331"/>
              <a:gd name="connsiteY16" fmla="*/ 1068460 h 2379437"/>
              <a:gd name="connsiteX17" fmla="*/ 1604356 w 7302331"/>
              <a:gd name="connsiteY17" fmla="*/ 1168213 h 2379437"/>
              <a:gd name="connsiteX18" fmla="*/ 1629294 w 7302331"/>
              <a:gd name="connsiteY18" fmla="*/ 1326155 h 2379437"/>
              <a:gd name="connsiteX19" fmla="*/ 1654232 w 7302331"/>
              <a:gd name="connsiteY19" fmla="*/ 1400969 h 2379437"/>
              <a:gd name="connsiteX20" fmla="*/ 1687483 w 7302331"/>
              <a:gd name="connsiteY20" fmla="*/ 1459158 h 2379437"/>
              <a:gd name="connsiteX21" fmla="*/ 1737360 w 7302331"/>
              <a:gd name="connsiteY21" fmla="*/ 1525660 h 2379437"/>
              <a:gd name="connsiteX22" fmla="*/ 1795549 w 7302331"/>
              <a:gd name="connsiteY22" fmla="*/ 1592162 h 2379437"/>
              <a:gd name="connsiteX23" fmla="*/ 1837112 w 7302331"/>
              <a:gd name="connsiteY23" fmla="*/ 1625413 h 2379437"/>
              <a:gd name="connsiteX24" fmla="*/ 1911927 w 7302331"/>
              <a:gd name="connsiteY24" fmla="*/ 1691915 h 2379437"/>
              <a:gd name="connsiteX25" fmla="*/ 1953491 w 7302331"/>
              <a:gd name="connsiteY25" fmla="*/ 1741791 h 2379437"/>
              <a:gd name="connsiteX26" fmla="*/ 2084872 w 7302331"/>
              <a:gd name="connsiteY26" fmla="*/ 1945959 h 2379437"/>
              <a:gd name="connsiteX27" fmla="*/ 2400756 w 7302331"/>
              <a:gd name="connsiteY27" fmla="*/ 2268129 h 2379437"/>
              <a:gd name="connsiteX28" fmla="*/ 2691311 w 7302331"/>
              <a:gd name="connsiteY28" fmla="*/ 2366899 h 2379437"/>
              <a:gd name="connsiteX29" fmla="*/ 2938649 w 7302331"/>
              <a:gd name="connsiteY29" fmla="*/ 2377614 h 2379437"/>
              <a:gd name="connsiteX30" fmla="*/ 3193022 w 7302331"/>
              <a:gd name="connsiteY30" fmla="*/ 2362761 h 2379437"/>
              <a:gd name="connsiteX31" fmla="*/ 3385713 w 7302331"/>
              <a:gd name="connsiteY31" fmla="*/ 2280090 h 2379437"/>
              <a:gd name="connsiteX32" fmla="*/ 3491548 w 7302331"/>
              <a:gd name="connsiteY32" fmla="*/ 2023410 h 2379437"/>
              <a:gd name="connsiteX33" fmla="*/ 3610765 w 7302331"/>
              <a:gd name="connsiteY33" fmla="*/ 1814579 h 2379437"/>
              <a:gd name="connsiteX34" fmla="*/ 3674225 w 7302331"/>
              <a:gd name="connsiteY34" fmla="*/ 1725165 h 2379437"/>
              <a:gd name="connsiteX35" fmla="*/ 3745795 w 7302331"/>
              <a:gd name="connsiteY35" fmla="*/ 1522416 h 2379437"/>
              <a:gd name="connsiteX36" fmla="*/ 3828315 w 7302331"/>
              <a:gd name="connsiteY36" fmla="*/ 1459766 h 2379437"/>
              <a:gd name="connsiteX37" fmla="*/ 3959291 w 7302331"/>
              <a:gd name="connsiteY37" fmla="*/ 1308718 h 2379437"/>
              <a:gd name="connsiteX38" fmla="*/ 3984837 w 7302331"/>
              <a:gd name="connsiteY38" fmla="*/ 1198219 h 2379437"/>
              <a:gd name="connsiteX39" fmla="*/ 4114800 w 7302331"/>
              <a:gd name="connsiteY39" fmla="*/ 993645 h 2379437"/>
              <a:gd name="connsiteX40" fmla="*/ 4139738 w 7302331"/>
              <a:gd name="connsiteY40" fmla="*/ 918831 h 2379437"/>
              <a:gd name="connsiteX41" fmla="*/ 4189614 w 7302331"/>
              <a:gd name="connsiteY41" fmla="*/ 844016 h 2379437"/>
              <a:gd name="connsiteX42" fmla="*/ 4231178 w 7302331"/>
              <a:gd name="connsiteY42" fmla="*/ 819078 h 2379437"/>
              <a:gd name="connsiteX43" fmla="*/ 4272741 w 7302331"/>
              <a:gd name="connsiteY43" fmla="*/ 719325 h 2379437"/>
              <a:gd name="connsiteX44" fmla="*/ 4297680 w 7302331"/>
              <a:gd name="connsiteY44" fmla="*/ 669449 h 2379437"/>
              <a:gd name="connsiteX45" fmla="*/ 4345596 w 7302331"/>
              <a:gd name="connsiteY45" fmla="*/ 544158 h 2379437"/>
              <a:gd name="connsiteX46" fmla="*/ 4461639 w 7302331"/>
              <a:gd name="connsiteY46" fmla="*/ 509083 h 2379437"/>
              <a:gd name="connsiteX47" fmla="*/ 4566286 w 7302331"/>
              <a:gd name="connsiteY47" fmla="*/ 518694 h 2379437"/>
              <a:gd name="connsiteX48" fmla="*/ 4657682 w 7302331"/>
              <a:gd name="connsiteY48" fmla="*/ 515317 h 2379437"/>
              <a:gd name="connsiteX49" fmla="*/ 4919082 w 7302331"/>
              <a:gd name="connsiteY49" fmla="*/ 530130 h 2379437"/>
              <a:gd name="connsiteX50" fmla="*/ 5230027 w 7302331"/>
              <a:gd name="connsiteY50" fmla="*/ 474985 h 2379437"/>
              <a:gd name="connsiteX51" fmla="*/ 5854838 w 7302331"/>
              <a:gd name="connsiteY51" fmla="*/ 540213 h 2379437"/>
              <a:gd name="connsiteX52" fmla="*/ 6316667 w 7302331"/>
              <a:gd name="connsiteY52" fmla="*/ 518817 h 2379437"/>
              <a:gd name="connsiteX53" fmla="*/ 7302331 w 7302331"/>
              <a:gd name="connsiteY53" fmla="*/ 589404 h 2379437"/>
              <a:gd name="connsiteX0" fmla="*/ 0 w 7302331"/>
              <a:gd name="connsiteY0" fmla="*/ 2049362 h 2379437"/>
              <a:gd name="connsiteX1" fmla="*/ 74814 w 7302331"/>
              <a:gd name="connsiteY1" fmla="*/ 2016111 h 2379437"/>
              <a:gd name="connsiteX2" fmla="*/ 202010 w 7302331"/>
              <a:gd name="connsiteY2" fmla="*/ 1866482 h 2379437"/>
              <a:gd name="connsiteX3" fmla="*/ 312162 w 7302331"/>
              <a:gd name="connsiteY3" fmla="*/ 1661707 h 2379437"/>
              <a:gd name="connsiteX4" fmla="*/ 395706 w 7302331"/>
              <a:gd name="connsiteY4" fmla="*/ 1484096 h 2379437"/>
              <a:gd name="connsiteX5" fmla="*/ 458323 w 7302331"/>
              <a:gd name="connsiteY5" fmla="*/ 1333169 h 2379437"/>
              <a:gd name="connsiteX6" fmla="*/ 487563 w 7302331"/>
              <a:gd name="connsiteY6" fmla="*/ 1201464 h 2379437"/>
              <a:gd name="connsiteX7" fmla="*/ 652983 w 7302331"/>
              <a:gd name="connsiteY7" fmla="*/ 844016 h 2379437"/>
              <a:gd name="connsiteX8" fmla="*/ 701191 w 7302331"/>
              <a:gd name="connsiteY8" fmla="*/ 484076 h 2379437"/>
              <a:gd name="connsiteX9" fmla="*/ 766441 w 7302331"/>
              <a:gd name="connsiteY9" fmla="*/ 251187 h 2379437"/>
              <a:gd name="connsiteX10" fmla="*/ 901947 w 7302331"/>
              <a:gd name="connsiteY10" fmla="*/ 31879 h 2379437"/>
              <a:gd name="connsiteX11" fmla="*/ 1124757 w 7302331"/>
              <a:gd name="connsiteY11" fmla="*/ 9166 h 2379437"/>
              <a:gd name="connsiteX12" fmla="*/ 1292175 w 7302331"/>
              <a:gd name="connsiteY12" fmla="*/ 73254 h 2379437"/>
              <a:gd name="connsiteX13" fmla="*/ 1452625 w 7302331"/>
              <a:gd name="connsiteY13" fmla="*/ 709601 h 2379437"/>
              <a:gd name="connsiteX14" fmla="*/ 1504603 w 7302331"/>
              <a:gd name="connsiteY14" fmla="*/ 1018584 h 2379437"/>
              <a:gd name="connsiteX15" fmla="*/ 1554480 w 7302331"/>
              <a:gd name="connsiteY15" fmla="*/ 1068460 h 2379437"/>
              <a:gd name="connsiteX16" fmla="*/ 1604356 w 7302331"/>
              <a:gd name="connsiteY16" fmla="*/ 1168213 h 2379437"/>
              <a:gd name="connsiteX17" fmla="*/ 1629294 w 7302331"/>
              <a:gd name="connsiteY17" fmla="*/ 1326155 h 2379437"/>
              <a:gd name="connsiteX18" fmla="*/ 1654232 w 7302331"/>
              <a:gd name="connsiteY18" fmla="*/ 1400969 h 2379437"/>
              <a:gd name="connsiteX19" fmla="*/ 1687483 w 7302331"/>
              <a:gd name="connsiteY19" fmla="*/ 1459158 h 2379437"/>
              <a:gd name="connsiteX20" fmla="*/ 1737360 w 7302331"/>
              <a:gd name="connsiteY20" fmla="*/ 1525660 h 2379437"/>
              <a:gd name="connsiteX21" fmla="*/ 1795549 w 7302331"/>
              <a:gd name="connsiteY21" fmla="*/ 1592162 h 2379437"/>
              <a:gd name="connsiteX22" fmla="*/ 1837112 w 7302331"/>
              <a:gd name="connsiteY22" fmla="*/ 1625413 h 2379437"/>
              <a:gd name="connsiteX23" fmla="*/ 1911927 w 7302331"/>
              <a:gd name="connsiteY23" fmla="*/ 1691915 h 2379437"/>
              <a:gd name="connsiteX24" fmla="*/ 1953491 w 7302331"/>
              <a:gd name="connsiteY24" fmla="*/ 1741791 h 2379437"/>
              <a:gd name="connsiteX25" fmla="*/ 2084872 w 7302331"/>
              <a:gd name="connsiteY25" fmla="*/ 1945959 h 2379437"/>
              <a:gd name="connsiteX26" fmla="*/ 2400756 w 7302331"/>
              <a:gd name="connsiteY26" fmla="*/ 2268129 h 2379437"/>
              <a:gd name="connsiteX27" fmla="*/ 2691311 w 7302331"/>
              <a:gd name="connsiteY27" fmla="*/ 2366899 h 2379437"/>
              <a:gd name="connsiteX28" fmla="*/ 2938649 w 7302331"/>
              <a:gd name="connsiteY28" fmla="*/ 2377614 h 2379437"/>
              <a:gd name="connsiteX29" fmla="*/ 3193022 w 7302331"/>
              <a:gd name="connsiteY29" fmla="*/ 2362761 h 2379437"/>
              <a:gd name="connsiteX30" fmla="*/ 3385713 w 7302331"/>
              <a:gd name="connsiteY30" fmla="*/ 2280090 h 2379437"/>
              <a:gd name="connsiteX31" fmla="*/ 3491548 w 7302331"/>
              <a:gd name="connsiteY31" fmla="*/ 2023410 h 2379437"/>
              <a:gd name="connsiteX32" fmla="*/ 3610765 w 7302331"/>
              <a:gd name="connsiteY32" fmla="*/ 1814579 h 2379437"/>
              <a:gd name="connsiteX33" fmla="*/ 3674225 w 7302331"/>
              <a:gd name="connsiteY33" fmla="*/ 1725165 h 2379437"/>
              <a:gd name="connsiteX34" fmla="*/ 3745795 w 7302331"/>
              <a:gd name="connsiteY34" fmla="*/ 1522416 h 2379437"/>
              <a:gd name="connsiteX35" fmla="*/ 3828315 w 7302331"/>
              <a:gd name="connsiteY35" fmla="*/ 1459766 h 2379437"/>
              <a:gd name="connsiteX36" fmla="*/ 3959291 w 7302331"/>
              <a:gd name="connsiteY36" fmla="*/ 1308718 h 2379437"/>
              <a:gd name="connsiteX37" fmla="*/ 3984837 w 7302331"/>
              <a:gd name="connsiteY37" fmla="*/ 1198219 h 2379437"/>
              <a:gd name="connsiteX38" fmla="*/ 4114800 w 7302331"/>
              <a:gd name="connsiteY38" fmla="*/ 993645 h 2379437"/>
              <a:gd name="connsiteX39" fmla="*/ 4139738 w 7302331"/>
              <a:gd name="connsiteY39" fmla="*/ 918831 h 2379437"/>
              <a:gd name="connsiteX40" fmla="*/ 4189614 w 7302331"/>
              <a:gd name="connsiteY40" fmla="*/ 844016 h 2379437"/>
              <a:gd name="connsiteX41" fmla="*/ 4231178 w 7302331"/>
              <a:gd name="connsiteY41" fmla="*/ 819078 h 2379437"/>
              <a:gd name="connsiteX42" fmla="*/ 4272741 w 7302331"/>
              <a:gd name="connsiteY42" fmla="*/ 719325 h 2379437"/>
              <a:gd name="connsiteX43" fmla="*/ 4297680 w 7302331"/>
              <a:gd name="connsiteY43" fmla="*/ 669449 h 2379437"/>
              <a:gd name="connsiteX44" fmla="*/ 4345596 w 7302331"/>
              <a:gd name="connsiteY44" fmla="*/ 544158 h 2379437"/>
              <a:gd name="connsiteX45" fmla="*/ 4461639 w 7302331"/>
              <a:gd name="connsiteY45" fmla="*/ 509083 h 2379437"/>
              <a:gd name="connsiteX46" fmla="*/ 4566286 w 7302331"/>
              <a:gd name="connsiteY46" fmla="*/ 518694 h 2379437"/>
              <a:gd name="connsiteX47" fmla="*/ 4657682 w 7302331"/>
              <a:gd name="connsiteY47" fmla="*/ 515317 h 2379437"/>
              <a:gd name="connsiteX48" fmla="*/ 4919082 w 7302331"/>
              <a:gd name="connsiteY48" fmla="*/ 530130 h 2379437"/>
              <a:gd name="connsiteX49" fmla="*/ 5230027 w 7302331"/>
              <a:gd name="connsiteY49" fmla="*/ 474985 h 2379437"/>
              <a:gd name="connsiteX50" fmla="*/ 5854838 w 7302331"/>
              <a:gd name="connsiteY50" fmla="*/ 540213 h 2379437"/>
              <a:gd name="connsiteX51" fmla="*/ 6316667 w 7302331"/>
              <a:gd name="connsiteY51" fmla="*/ 518817 h 2379437"/>
              <a:gd name="connsiteX52" fmla="*/ 7302331 w 7302331"/>
              <a:gd name="connsiteY52" fmla="*/ 589404 h 237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302331" h="2379437">
                <a:moveTo>
                  <a:pt x="0" y="2049362"/>
                </a:moveTo>
                <a:cubicBezTo>
                  <a:pt x="30537" y="2043254"/>
                  <a:pt x="41146" y="2046591"/>
                  <a:pt x="74814" y="2016111"/>
                </a:cubicBezTo>
                <a:cubicBezTo>
                  <a:pt x="108482" y="1985631"/>
                  <a:pt x="162452" y="1925549"/>
                  <a:pt x="202010" y="1866482"/>
                </a:cubicBezTo>
                <a:cubicBezTo>
                  <a:pt x="241568" y="1807415"/>
                  <a:pt x="292766" y="1710198"/>
                  <a:pt x="312162" y="1661707"/>
                </a:cubicBezTo>
                <a:cubicBezTo>
                  <a:pt x="335715" y="1597976"/>
                  <a:pt x="371346" y="1538852"/>
                  <a:pt x="395706" y="1484096"/>
                </a:cubicBezTo>
                <a:cubicBezTo>
                  <a:pt x="420066" y="1429340"/>
                  <a:pt x="443014" y="1380274"/>
                  <a:pt x="458323" y="1333169"/>
                </a:cubicBezTo>
                <a:cubicBezTo>
                  <a:pt x="473632" y="1286064"/>
                  <a:pt x="455120" y="1282990"/>
                  <a:pt x="487563" y="1201464"/>
                </a:cubicBezTo>
                <a:cubicBezTo>
                  <a:pt x="520006" y="1119939"/>
                  <a:pt x="617378" y="963581"/>
                  <a:pt x="652983" y="844016"/>
                </a:cubicBezTo>
                <a:cubicBezTo>
                  <a:pt x="688588" y="724451"/>
                  <a:pt x="682281" y="582881"/>
                  <a:pt x="701191" y="484076"/>
                </a:cubicBezTo>
                <a:cubicBezTo>
                  <a:pt x="720101" y="385271"/>
                  <a:pt x="732982" y="326553"/>
                  <a:pt x="766441" y="251187"/>
                </a:cubicBezTo>
                <a:cubicBezTo>
                  <a:pt x="799900" y="175821"/>
                  <a:pt x="842228" y="72216"/>
                  <a:pt x="901947" y="31879"/>
                </a:cubicBezTo>
                <a:cubicBezTo>
                  <a:pt x="961666" y="-8458"/>
                  <a:pt x="1059719" y="2270"/>
                  <a:pt x="1124757" y="9166"/>
                </a:cubicBezTo>
                <a:cubicBezTo>
                  <a:pt x="1189795" y="16062"/>
                  <a:pt x="1237530" y="-43485"/>
                  <a:pt x="1292175" y="73254"/>
                </a:cubicBezTo>
                <a:cubicBezTo>
                  <a:pt x="1346820" y="189993"/>
                  <a:pt x="1417220" y="552046"/>
                  <a:pt x="1452625" y="709601"/>
                </a:cubicBezTo>
                <a:cubicBezTo>
                  <a:pt x="1488030" y="867156"/>
                  <a:pt x="1487627" y="958774"/>
                  <a:pt x="1504603" y="1018584"/>
                </a:cubicBezTo>
                <a:cubicBezTo>
                  <a:pt x="1533698" y="1046293"/>
                  <a:pt x="1537854" y="1051835"/>
                  <a:pt x="1554480" y="1068460"/>
                </a:cubicBezTo>
                <a:cubicBezTo>
                  <a:pt x="1565564" y="1087856"/>
                  <a:pt x="1591887" y="1125264"/>
                  <a:pt x="1604356" y="1168213"/>
                </a:cubicBezTo>
                <a:cubicBezTo>
                  <a:pt x="1616825" y="1211162"/>
                  <a:pt x="1620981" y="1287362"/>
                  <a:pt x="1629294" y="1326155"/>
                </a:cubicBezTo>
                <a:cubicBezTo>
                  <a:pt x="1637607" y="1364948"/>
                  <a:pt x="1644534" y="1378802"/>
                  <a:pt x="1654232" y="1400969"/>
                </a:cubicBezTo>
                <a:cubicBezTo>
                  <a:pt x="1663930" y="1423136"/>
                  <a:pt x="1673628" y="1438376"/>
                  <a:pt x="1687483" y="1459158"/>
                </a:cubicBezTo>
                <a:cubicBezTo>
                  <a:pt x="1701338" y="1479940"/>
                  <a:pt x="1719349" y="1503493"/>
                  <a:pt x="1737360" y="1525660"/>
                </a:cubicBezTo>
                <a:cubicBezTo>
                  <a:pt x="1755371" y="1547827"/>
                  <a:pt x="1778924" y="1575537"/>
                  <a:pt x="1795549" y="1592162"/>
                </a:cubicBezTo>
                <a:cubicBezTo>
                  <a:pt x="1812174" y="1608787"/>
                  <a:pt x="1817716" y="1608788"/>
                  <a:pt x="1837112" y="1625413"/>
                </a:cubicBezTo>
                <a:cubicBezTo>
                  <a:pt x="1856508" y="1642038"/>
                  <a:pt x="1892531" y="1672519"/>
                  <a:pt x="1911927" y="1691915"/>
                </a:cubicBezTo>
                <a:cubicBezTo>
                  <a:pt x="1931324" y="1711311"/>
                  <a:pt x="1930343" y="1707071"/>
                  <a:pt x="1953491" y="1741791"/>
                </a:cubicBezTo>
                <a:cubicBezTo>
                  <a:pt x="1965960" y="1762573"/>
                  <a:pt x="2010328" y="1858236"/>
                  <a:pt x="2084872" y="1945959"/>
                </a:cubicBezTo>
                <a:cubicBezTo>
                  <a:pt x="2159416" y="2033682"/>
                  <a:pt x="2299683" y="2197972"/>
                  <a:pt x="2400756" y="2268129"/>
                </a:cubicBezTo>
                <a:cubicBezTo>
                  <a:pt x="2501829" y="2338286"/>
                  <a:pt x="2601662" y="2348652"/>
                  <a:pt x="2691311" y="2366899"/>
                </a:cubicBezTo>
                <a:cubicBezTo>
                  <a:pt x="2780960" y="2385147"/>
                  <a:pt x="2855031" y="2378304"/>
                  <a:pt x="2938649" y="2377614"/>
                </a:cubicBezTo>
                <a:cubicBezTo>
                  <a:pt x="3022267" y="2376924"/>
                  <a:pt x="3118511" y="2379015"/>
                  <a:pt x="3193022" y="2362761"/>
                </a:cubicBezTo>
                <a:cubicBezTo>
                  <a:pt x="3267533" y="2346507"/>
                  <a:pt x="3335959" y="2336649"/>
                  <a:pt x="3385713" y="2280090"/>
                </a:cubicBezTo>
                <a:cubicBezTo>
                  <a:pt x="3435467" y="2223531"/>
                  <a:pt x="3454039" y="2100995"/>
                  <a:pt x="3491548" y="2023410"/>
                </a:cubicBezTo>
                <a:cubicBezTo>
                  <a:pt x="3529057" y="1945825"/>
                  <a:pt x="3580319" y="1864286"/>
                  <a:pt x="3610765" y="1814579"/>
                </a:cubicBezTo>
                <a:cubicBezTo>
                  <a:pt x="3641211" y="1764872"/>
                  <a:pt x="3650672" y="1739020"/>
                  <a:pt x="3674225" y="1725165"/>
                </a:cubicBezTo>
                <a:cubicBezTo>
                  <a:pt x="3701934" y="1709925"/>
                  <a:pt x="3720113" y="1566649"/>
                  <a:pt x="3745795" y="1522416"/>
                </a:cubicBezTo>
                <a:cubicBezTo>
                  <a:pt x="3771477" y="1478183"/>
                  <a:pt x="3798680" y="1473080"/>
                  <a:pt x="3828315" y="1459766"/>
                </a:cubicBezTo>
                <a:cubicBezTo>
                  <a:pt x="3857950" y="1446452"/>
                  <a:pt x="3933204" y="1352309"/>
                  <a:pt x="3959291" y="1308718"/>
                </a:cubicBezTo>
                <a:cubicBezTo>
                  <a:pt x="3985378" y="1265127"/>
                  <a:pt x="3958919" y="1250731"/>
                  <a:pt x="3984837" y="1198219"/>
                </a:cubicBezTo>
                <a:cubicBezTo>
                  <a:pt x="4010755" y="1145707"/>
                  <a:pt x="4088983" y="1040210"/>
                  <a:pt x="4114800" y="993645"/>
                </a:cubicBezTo>
                <a:cubicBezTo>
                  <a:pt x="4140617" y="947080"/>
                  <a:pt x="4127269" y="943769"/>
                  <a:pt x="4139738" y="918831"/>
                </a:cubicBezTo>
                <a:cubicBezTo>
                  <a:pt x="4152207" y="893893"/>
                  <a:pt x="4174374" y="860641"/>
                  <a:pt x="4189614" y="844016"/>
                </a:cubicBezTo>
                <a:cubicBezTo>
                  <a:pt x="4204854" y="827391"/>
                  <a:pt x="4220094" y="831547"/>
                  <a:pt x="4231178" y="819078"/>
                </a:cubicBezTo>
                <a:cubicBezTo>
                  <a:pt x="4245032" y="798296"/>
                  <a:pt x="4261657" y="744263"/>
                  <a:pt x="4272741" y="719325"/>
                </a:cubicBezTo>
                <a:cubicBezTo>
                  <a:pt x="4283825" y="694387"/>
                  <a:pt x="4289367" y="684689"/>
                  <a:pt x="4297680" y="669449"/>
                </a:cubicBezTo>
                <a:cubicBezTo>
                  <a:pt x="4308764" y="643126"/>
                  <a:pt x="4318270" y="570886"/>
                  <a:pt x="4345596" y="544158"/>
                </a:cubicBezTo>
                <a:cubicBezTo>
                  <a:pt x="4372922" y="517430"/>
                  <a:pt x="4428561" y="496354"/>
                  <a:pt x="4461639" y="509083"/>
                </a:cubicBezTo>
                <a:cubicBezTo>
                  <a:pt x="4487790" y="517049"/>
                  <a:pt x="4533612" y="517655"/>
                  <a:pt x="4566286" y="518694"/>
                </a:cubicBezTo>
                <a:cubicBezTo>
                  <a:pt x="4598960" y="519733"/>
                  <a:pt x="4598883" y="513411"/>
                  <a:pt x="4657682" y="515317"/>
                </a:cubicBezTo>
                <a:cubicBezTo>
                  <a:pt x="4716481" y="517223"/>
                  <a:pt x="4823691" y="536852"/>
                  <a:pt x="4919082" y="530130"/>
                </a:cubicBezTo>
                <a:cubicBezTo>
                  <a:pt x="5014473" y="523408"/>
                  <a:pt x="5074068" y="473305"/>
                  <a:pt x="5230027" y="474985"/>
                </a:cubicBezTo>
                <a:cubicBezTo>
                  <a:pt x="5385986" y="476666"/>
                  <a:pt x="5673731" y="532908"/>
                  <a:pt x="5854838" y="540213"/>
                </a:cubicBezTo>
                <a:cubicBezTo>
                  <a:pt x="6008781" y="533081"/>
                  <a:pt x="6075418" y="510619"/>
                  <a:pt x="6316667" y="518817"/>
                </a:cubicBezTo>
                <a:cubicBezTo>
                  <a:pt x="6557916" y="527016"/>
                  <a:pt x="7259584" y="597305"/>
                  <a:pt x="7302331" y="589404"/>
                </a:cubicBezTo>
              </a:path>
            </a:pathLst>
          </a:custGeom>
          <a:ln w="76200"/>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fr-FR" dirty="0"/>
          </a:p>
        </p:txBody>
      </p:sp>
      <p:pic>
        <p:nvPicPr>
          <p:cNvPr id="6" name="Picture 2"/>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3362581" y="1753398"/>
            <a:ext cx="486727" cy="82899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Forme libre 6"/>
          <p:cNvSpPr/>
          <p:nvPr/>
        </p:nvSpPr>
        <p:spPr>
          <a:xfrm>
            <a:off x="2872824" y="1916510"/>
            <a:ext cx="749287" cy="105265"/>
          </a:xfrm>
          <a:custGeom>
            <a:avLst/>
            <a:gdLst>
              <a:gd name="connsiteX0" fmla="*/ 457200 w 457200"/>
              <a:gd name="connsiteY0" fmla="*/ 0 h 104503"/>
              <a:gd name="connsiteX1" fmla="*/ 248195 w 457200"/>
              <a:gd name="connsiteY1" fmla="*/ 39189 h 104503"/>
              <a:gd name="connsiteX2" fmla="*/ 195943 w 457200"/>
              <a:gd name="connsiteY2" fmla="*/ 52252 h 104503"/>
              <a:gd name="connsiteX3" fmla="*/ 117566 w 457200"/>
              <a:gd name="connsiteY3" fmla="*/ 78377 h 104503"/>
              <a:gd name="connsiteX4" fmla="*/ 0 w 457200"/>
              <a:gd name="connsiteY4" fmla="*/ 104503 h 104503"/>
              <a:gd name="connsiteX0" fmla="*/ 643547 w 643547"/>
              <a:gd name="connsiteY0" fmla="*/ 0 h 95835"/>
              <a:gd name="connsiteX1" fmla="*/ 434542 w 643547"/>
              <a:gd name="connsiteY1" fmla="*/ 39189 h 95835"/>
              <a:gd name="connsiteX2" fmla="*/ 382290 w 643547"/>
              <a:gd name="connsiteY2" fmla="*/ 52252 h 95835"/>
              <a:gd name="connsiteX3" fmla="*/ 303913 w 643547"/>
              <a:gd name="connsiteY3" fmla="*/ 78377 h 95835"/>
              <a:gd name="connsiteX4" fmla="*/ 0 w 643547"/>
              <a:gd name="connsiteY4" fmla="*/ 95835 h 95835"/>
              <a:gd name="connsiteX0" fmla="*/ 643547 w 643547"/>
              <a:gd name="connsiteY0" fmla="*/ 0 h 109486"/>
              <a:gd name="connsiteX1" fmla="*/ 434542 w 643547"/>
              <a:gd name="connsiteY1" fmla="*/ 39189 h 109486"/>
              <a:gd name="connsiteX2" fmla="*/ 382290 w 643547"/>
              <a:gd name="connsiteY2" fmla="*/ 52252 h 109486"/>
              <a:gd name="connsiteX3" fmla="*/ 234575 w 643547"/>
              <a:gd name="connsiteY3" fmla="*/ 108713 h 109486"/>
              <a:gd name="connsiteX4" fmla="*/ 0 w 643547"/>
              <a:gd name="connsiteY4" fmla="*/ 95835 h 109486"/>
              <a:gd name="connsiteX0" fmla="*/ 643547 w 643547"/>
              <a:gd name="connsiteY0" fmla="*/ 0 h 108858"/>
              <a:gd name="connsiteX1" fmla="*/ 434542 w 643547"/>
              <a:gd name="connsiteY1" fmla="*/ 39189 h 108858"/>
              <a:gd name="connsiteX2" fmla="*/ 377957 w 643547"/>
              <a:gd name="connsiteY2" fmla="*/ 78254 h 108858"/>
              <a:gd name="connsiteX3" fmla="*/ 234575 w 643547"/>
              <a:gd name="connsiteY3" fmla="*/ 108713 h 108858"/>
              <a:gd name="connsiteX4" fmla="*/ 0 w 643547"/>
              <a:gd name="connsiteY4" fmla="*/ 95835 h 108858"/>
              <a:gd name="connsiteX0" fmla="*/ 643547 w 643547"/>
              <a:gd name="connsiteY0" fmla="*/ 0 h 109936"/>
              <a:gd name="connsiteX1" fmla="*/ 434542 w 643547"/>
              <a:gd name="connsiteY1" fmla="*/ 39189 h 109936"/>
              <a:gd name="connsiteX2" fmla="*/ 234575 w 643547"/>
              <a:gd name="connsiteY2" fmla="*/ 108713 h 109936"/>
              <a:gd name="connsiteX3" fmla="*/ 0 w 643547"/>
              <a:gd name="connsiteY3" fmla="*/ 95835 h 109936"/>
              <a:gd name="connsiteX0" fmla="*/ 643547 w 643547"/>
              <a:gd name="connsiteY0" fmla="*/ 0 h 126974"/>
              <a:gd name="connsiteX1" fmla="*/ 434542 w 643547"/>
              <a:gd name="connsiteY1" fmla="*/ 39189 h 126974"/>
              <a:gd name="connsiteX2" fmla="*/ 247576 w 643547"/>
              <a:gd name="connsiteY2" fmla="*/ 126048 h 126974"/>
              <a:gd name="connsiteX3" fmla="*/ 0 w 643547"/>
              <a:gd name="connsiteY3" fmla="*/ 95835 h 126974"/>
              <a:gd name="connsiteX0" fmla="*/ 643547 w 643547"/>
              <a:gd name="connsiteY0" fmla="*/ 0 h 126348"/>
              <a:gd name="connsiteX1" fmla="*/ 464878 w 643547"/>
              <a:gd name="connsiteY1" fmla="*/ 65191 h 126348"/>
              <a:gd name="connsiteX2" fmla="*/ 247576 w 643547"/>
              <a:gd name="connsiteY2" fmla="*/ 126048 h 126348"/>
              <a:gd name="connsiteX3" fmla="*/ 0 w 643547"/>
              <a:gd name="connsiteY3" fmla="*/ 95835 h 126348"/>
              <a:gd name="connsiteX0" fmla="*/ 565541 w 565541"/>
              <a:gd name="connsiteY0" fmla="*/ 0 h 126964"/>
              <a:gd name="connsiteX1" fmla="*/ 386872 w 565541"/>
              <a:gd name="connsiteY1" fmla="*/ 65191 h 126964"/>
              <a:gd name="connsiteX2" fmla="*/ 169570 w 565541"/>
              <a:gd name="connsiteY2" fmla="*/ 126048 h 126964"/>
              <a:gd name="connsiteX3" fmla="*/ 0 w 565541"/>
              <a:gd name="connsiteY3" fmla="*/ 113170 h 126964"/>
              <a:gd name="connsiteX0" fmla="*/ 587209 w 587209"/>
              <a:gd name="connsiteY0" fmla="*/ 0 h 204177"/>
              <a:gd name="connsiteX1" fmla="*/ 408540 w 587209"/>
              <a:gd name="connsiteY1" fmla="*/ 65191 h 204177"/>
              <a:gd name="connsiteX2" fmla="*/ 191238 w 587209"/>
              <a:gd name="connsiteY2" fmla="*/ 126048 h 204177"/>
              <a:gd name="connsiteX3" fmla="*/ 0 w 587209"/>
              <a:gd name="connsiteY3" fmla="*/ 204177 h 204177"/>
              <a:gd name="connsiteX0" fmla="*/ 587209 w 587209"/>
              <a:gd name="connsiteY0" fmla="*/ 0 h 204177"/>
              <a:gd name="connsiteX1" fmla="*/ 408540 w 587209"/>
              <a:gd name="connsiteY1" fmla="*/ 65191 h 204177"/>
              <a:gd name="connsiteX2" fmla="*/ 191238 w 587209"/>
              <a:gd name="connsiteY2" fmla="*/ 91378 h 204177"/>
              <a:gd name="connsiteX3" fmla="*/ 0 w 587209"/>
              <a:gd name="connsiteY3" fmla="*/ 204177 h 204177"/>
              <a:gd name="connsiteX0" fmla="*/ 587209 w 587209"/>
              <a:gd name="connsiteY0" fmla="*/ 0 h 204177"/>
              <a:gd name="connsiteX1" fmla="*/ 408540 w 587209"/>
              <a:gd name="connsiteY1" fmla="*/ 30522 h 204177"/>
              <a:gd name="connsiteX2" fmla="*/ 191238 w 587209"/>
              <a:gd name="connsiteY2" fmla="*/ 91378 h 204177"/>
              <a:gd name="connsiteX3" fmla="*/ 0 w 587209"/>
              <a:gd name="connsiteY3" fmla="*/ 204177 h 204177"/>
              <a:gd name="connsiteX0" fmla="*/ 522204 w 522204"/>
              <a:gd name="connsiteY0" fmla="*/ 0 h 91588"/>
              <a:gd name="connsiteX1" fmla="*/ 343535 w 522204"/>
              <a:gd name="connsiteY1" fmla="*/ 30522 h 91588"/>
              <a:gd name="connsiteX2" fmla="*/ 126233 w 522204"/>
              <a:gd name="connsiteY2" fmla="*/ 91378 h 91588"/>
              <a:gd name="connsiteX3" fmla="*/ 0 w 522204"/>
              <a:gd name="connsiteY3" fmla="*/ 56833 h 91588"/>
              <a:gd name="connsiteX0" fmla="*/ 522204 w 522204"/>
              <a:gd name="connsiteY0" fmla="*/ 0 h 87269"/>
              <a:gd name="connsiteX1" fmla="*/ 343535 w 522204"/>
              <a:gd name="connsiteY1" fmla="*/ 30522 h 87269"/>
              <a:gd name="connsiteX2" fmla="*/ 273577 w 522204"/>
              <a:gd name="connsiteY2" fmla="*/ 87044 h 87269"/>
              <a:gd name="connsiteX3" fmla="*/ 0 w 522204"/>
              <a:gd name="connsiteY3" fmla="*/ 56833 h 87269"/>
              <a:gd name="connsiteX0" fmla="*/ 522204 w 522204"/>
              <a:gd name="connsiteY0" fmla="*/ 0 h 87975"/>
              <a:gd name="connsiteX1" fmla="*/ 273577 w 522204"/>
              <a:gd name="connsiteY1" fmla="*/ 87044 h 87975"/>
              <a:gd name="connsiteX2" fmla="*/ 0 w 522204"/>
              <a:gd name="connsiteY2" fmla="*/ 56833 h 87975"/>
              <a:gd name="connsiteX0" fmla="*/ 522204 w 522204"/>
              <a:gd name="connsiteY0" fmla="*/ 0 h 88787"/>
              <a:gd name="connsiteX1" fmla="*/ 273577 w 522204"/>
              <a:gd name="connsiteY1" fmla="*/ 87044 h 88787"/>
              <a:gd name="connsiteX2" fmla="*/ 0 w 522204"/>
              <a:gd name="connsiteY2" fmla="*/ 56833 h 88787"/>
              <a:gd name="connsiteX0" fmla="*/ 535205 w 535205"/>
              <a:gd name="connsiteY0" fmla="*/ 0 h 75189"/>
              <a:gd name="connsiteX1" fmla="*/ 273577 w 535205"/>
              <a:gd name="connsiteY1" fmla="*/ 74043 h 75189"/>
              <a:gd name="connsiteX2" fmla="*/ 0 w 535205"/>
              <a:gd name="connsiteY2" fmla="*/ 43832 h 75189"/>
            </a:gdLst>
            <a:ahLst/>
            <a:cxnLst>
              <a:cxn ang="0">
                <a:pos x="connsiteX0" y="connsiteY0"/>
              </a:cxn>
              <a:cxn ang="0">
                <a:pos x="connsiteX1" y="connsiteY1"/>
              </a:cxn>
              <a:cxn ang="0">
                <a:pos x="connsiteX2" y="connsiteY2"/>
              </a:cxn>
            </a:cxnLst>
            <a:rect l="l" t="t" r="r" b="b"/>
            <a:pathLst>
              <a:path w="535205" h="75189">
                <a:moveTo>
                  <a:pt x="535205" y="0"/>
                </a:moveTo>
                <a:cubicBezTo>
                  <a:pt x="483408" y="18134"/>
                  <a:pt x="362778" y="66738"/>
                  <a:pt x="273577" y="74043"/>
                </a:cubicBezTo>
                <a:cubicBezTo>
                  <a:pt x="184376" y="81348"/>
                  <a:pt x="101335" y="51669"/>
                  <a:pt x="0" y="43832"/>
                </a:cubicBezTo>
              </a:path>
            </a:pathLst>
          </a:custGeom>
          <a:noFill/>
          <a:ln w="28575">
            <a:solidFill>
              <a:schemeClr val="tx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fr-FR" sz="2520" dirty="0"/>
          </a:p>
        </p:txBody>
      </p:sp>
      <p:pic>
        <p:nvPicPr>
          <p:cNvPr id="8" name="Picture 5"/>
          <p:cNvPicPr>
            <a:picLocks noChangeAspect="1" noChangeArrowheads="1"/>
          </p:cNvPicPr>
          <p:nvPr/>
        </p:nvPicPr>
        <p:blipFill>
          <a:blip r:embed="rId4" cstate="print">
            <a:clrChange>
              <a:clrFrom>
                <a:srgbClr val="FAFAFA"/>
              </a:clrFrom>
              <a:clrTo>
                <a:srgbClr val="FAFAFA">
                  <a:alpha val="0"/>
                </a:srgbClr>
              </a:clrTo>
            </a:clrChange>
            <a:extLst>
              <a:ext uri="{28A0092B-C50C-407E-A947-70E740481C1C}">
                <a14:useLocalDpi xmlns:a14="http://schemas.microsoft.com/office/drawing/2010/main" val="0"/>
              </a:ext>
            </a:extLst>
          </a:blip>
          <a:srcRect/>
          <a:stretch>
            <a:fillRect/>
          </a:stretch>
        </p:blipFill>
        <p:spPr bwMode="auto">
          <a:xfrm>
            <a:off x="8180166" y="2582391"/>
            <a:ext cx="1309973" cy="98256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p:cNvSpPr txBox="1"/>
          <p:nvPr/>
        </p:nvSpPr>
        <p:spPr>
          <a:xfrm>
            <a:off x="2594121" y="7332805"/>
            <a:ext cx="2356735" cy="954107"/>
          </a:xfrm>
          <a:prstGeom prst="rect">
            <a:avLst/>
          </a:prstGeom>
          <a:noFill/>
        </p:spPr>
        <p:txBody>
          <a:bodyPr wrap="none" rtlCol="0">
            <a:spAutoFit/>
          </a:bodyPr>
          <a:lstStyle/>
          <a:p>
            <a:r>
              <a:rPr lang="fr-FR" sz="5600" b="1" cap="all" dirty="0">
                <a:solidFill>
                  <a:srgbClr val="BB002B"/>
                </a:solidFill>
                <a:latin typeface="Chiller" panose="04020404031007020602" pitchFamily="82" charset="0"/>
              </a:rPr>
              <a:t>é</a:t>
            </a:r>
            <a:r>
              <a:rPr lang="fr-FR" sz="5600" b="1" dirty="0">
                <a:solidFill>
                  <a:srgbClr val="BB002B"/>
                </a:solidFill>
                <a:latin typeface="Chiller" panose="04020404031007020602" pitchFamily="82" charset="0"/>
              </a:rPr>
              <a:t>cologique</a:t>
            </a:r>
          </a:p>
        </p:txBody>
      </p:sp>
      <p:sp>
        <p:nvSpPr>
          <p:cNvPr id="13" name="ZoneTexte 12"/>
          <p:cNvSpPr txBox="1"/>
          <p:nvPr/>
        </p:nvSpPr>
        <p:spPr>
          <a:xfrm>
            <a:off x="5388274" y="7325942"/>
            <a:ext cx="1582484" cy="954107"/>
          </a:xfrm>
          <a:prstGeom prst="rect">
            <a:avLst/>
          </a:prstGeom>
          <a:noFill/>
        </p:spPr>
        <p:txBody>
          <a:bodyPr wrap="none" rtlCol="0">
            <a:spAutoFit/>
          </a:bodyPr>
          <a:lstStyle/>
          <a:p>
            <a:r>
              <a:rPr lang="fr-FR" sz="5600" b="1" dirty="0">
                <a:solidFill>
                  <a:srgbClr val="BB002B"/>
                </a:solidFill>
                <a:latin typeface="Chiller" panose="04020404031007020602" pitchFamily="82" charset="0"/>
              </a:rPr>
              <a:t>Sociale</a:t>
            </a:r>
          </a:p>
        </p:txBody>
      </p:sp>
      <p:sp>
        <p:nvSpPr>
          <p:cNvPr id="14" name="ZoneTexte 13"/>
          <p:cNvSpPr txBox="1"/>
          <p:nvPr/>
        </p:nvSpPr>
        <p:spPr>
          <a:xfrm>
            <a:off x="7710608" y="7309110"/>
            <a:ext cx="1656223" cy="954107"/>
          </a:xfrm>
          <a:prstGeom prst="rect">
            <a:avLst/>
          </a:prstGeom>
          <a:noFill/>
        </p:spPr>
        <p:txBody>
          <a:bodyPr wrap="none" rtlCol="0">
            <a:spAutoFit/>
          </a:bodyPr>
          <a:lstStyle/>
          <a:p>
            <a:r>
              <a:rPr lang="fr-FR" sz="5600" b="1" dirty="0">
                <a:solidFill>
                  <a:srgbClr val="BB002B"/>
                </a:solidFill>
                <a:latin typeface="Chiller" panose="04020404031007020602" pitchFamily="82" charset="0"/>
              </a:rPr>
              <a:t>Valeurs</a:t>
            </a:r>
          </a:p>
        </p:txBody>
      </p:sp>
      <p:sp>
        <p:nvSpPr>
          <p:cNvPr id="15" name="ZoneTexte 14"/>
          <p:cNvSpPr txBox="1"/>
          <p:nvPr/>
        </p:nvSpPr>
        <p:spPr>
          <a:xfrm>
            <a:off x="4488439" y="3776625"/>
            <a:ext cx="2935419" cy="1902059"/>
          </a:xfrm>
          <a:prstGeom prst="rect">
            <a:avLst/>
          </a:prstGeom>
          <a:noFill/>
        </p:spPr>
        <p:txBody>
          <a:bodyPr wrap="none" rtlCol="0">
            <a:spAutoFit/>
          </a:bodyPr>
          <a:lstStyle/>
          <a:p>
            <a:pPr algn="ctr"/>
            <a:r>
              <a:rPr lang="fr-FR" sz="6160" b="1" dirty="0">
                <a:solidFill>
                  <a:srgbClr val="BB002B"/>
                </a:solidFill>
                <a:effectLst>
                  <a:outerShdw blurRad="38100" dist="38100" dir="2700000" algn="tl">
                    <a:srgbClr val="000000">
                      <a:alpha val="43137"/>
                    </a:srgbClr>
                  </a:outerShdw>
                </a:effectLst>
                <a:latin typeface="Chiller" panose="04020404031007020602" pitchFamily="82" charset="0"/>
              </a:rPr>
              <a:t>3</a:t>
            </a:r>
            <a:r>
              <a:rPr lang="fr-FR" sz="5600" b="1" dirty="0">
                <a:solidFill>
                  <a:srgbClr val="BB002B"/>
                </a:solidFill>
                <a:effectLst>
                  <a:outerShdw blurRad="38100" dist="38100" dir="2700000" algn="tl">
                    <a:srgbClr val="000000">
                      <a:alpha val="43137"/>
                    </a:srgbClr>
                  </a:outerShdw>
                </a:effectLst>
                <a:latin typeface="Chiller" panose="04020404031007020602" pitchFamily="82" charset="0"/>
              </a:rPr>
              <a:t> </a:t>
            </a:r>
            <a:br>
              <a:rPr lang="fr-FR" sz="5600" b="1" dirty="0">
                <a:solidFill>
                  <a:srgbClr val="BB002B"/>
                </a:solidFill>
                <a:effectLst>
                  <a:outerShdw blurRad="38100" dist="38100" dir="2700000" algn="tl">
                    <a:srgbClr val="000000">
                      <a:alpha val="43137"/>
                    </a:srgbClr>
                  </a:outerShdw>
                </a:effectLst>
                <a:latin typeface="Chiller" panose="04020404031007020602" pitchFamily="82" charset="0"/>
              </a:rPr>
            </a:br>
            <a:r>
              <a:rPr lang="fr-FR" sz="5600" b="1" dirty="0">
                <a:solidFill>
                  <a:srgbClr val="BB002B"/>
                </a:solidFill>
                <a:effectLst>
                  <a:outerShdw blurRad="38100" dist="38100" dir="2700000" algn="tl">
                    <a:srgbClr val="000000">
                      <a:alpha val="43137"/>
                    </a:srgbClr>
                  </a:outerShdw>
                </a:effectLst>
                <a:latin typeface="Chiller" panose="04020404031007020602" pitchFamily="82" charset="0"/>
              </a:rPr>
              <a:t>FRACTURES</a:t>
            </a:r>
          </a:p>
        </p:txBody>
      </p:sp>
      <p:sp>
        <p:nvSpPr>
          <p:cNvPr id="16" name="Titre 12"/>
          <p:cNvSpPr txBox="1">
            <a:spLocks/>
          </p:cNvSpPr>
          <p:nvPr/>
        </p:nvSpPr>
        <p:spPr bwMode="gray">
          <a:xfrm>
            <a:off x="0" y="2031423"/>
            <a:ext cx="3349983" cy="1108800"/>
          </a:xfrm>
          <a:prstGeom prst="rect">
            <a:avLst/>
          </a:prstGeom>
        </p:spPr>
        <p:txBody>
          <a:bodyPr vert="horz" lIns="0" tIns="0" rIns="0" bIns="0" rtlCol="0" anchor="t" anchorCtr="0">
            <a:noAutofit/>
          </a:bodyPr>
          <a:lstStyle>
            <a:lvl1pPr algn="l" defTabSz="914400" rtl="0" eaLnBrk="1" latinLnBrk="0" hangingPunct="1">
              <a:lnSpc>
                <a:spcPct val="100000"/>
              </a:lnSpc>
              <a:spcBef>
                <a:spcPts val="0"/>
              </a:spcBef>
              <a:spcAft>
                <a:spcPts val="0"/>
              </a:spcAft>
              <a:buNone/>
              <a:defRPr sz="2500" b="0" kern="1200" cap="all" baseline="0">
                <a:ln>
                  <a:noFill/>
                </a:ln>
                <a:solidFill>
                  <a:schemeClr val="tx2"/>
                </a:solidFill>
                <a:latin typeface="+mj-lt"/>
                <a:ea typeface="+mj-ea"/>
                <a:cs typeface="+mj-cs"/>
              </a:defRPr>
            </a:lvl1pPr>
          </a:lstStyle>
          <a:p>
            <a:pPr algn="ctr"/>
            <a:r>
              <a:rPr lang="fr-FR" sz="3600" b="1" cap="none" dirty="0">
                <a:solidFill>
                  <a:srgbClr val="BB002B"/>
                </a:solidFill>
                <a:latin typeface="Arial Narrow" panose="020B0606020202030204" pitchFamily="34" charset="0"/>
                <a:ea typeface="+mn-ea"/>
                <a:cs typeface="+mn-cs"/>
              </a:rPr>
              <a:t>Égo-systémique</a:t>
            </a:r>
          </a:p>
        </p:txBody>
      </p:sp>
      <p:sp>
        <p:nvSpPr>
          <p:cNvPr id="17" name="Titre 12"/>
          <p:cNvSpPr txBox="1">
            <a:spLocks/>
          </p:cNvSpPr>
          <p:nvPr/>
        </p:nvSpPr>
        <p:spPr bwMode="gray">
          <a:xfrm>
            <a:off x="9418061" y="2842537"/>
            <a:ext cx="3349983" cy="1108800"/>
          </a:xfrm>
          <a:prstGeom prst="rect">
            <a:avLst/>
          </a:prstGeom>
        </p:spPr>
        <p:txBody>
          <a:bodyPr vert="horz" lIns="0" tIns="0" rIns="0" bIns="0" rtlCol="0" anchor="t" anchorCtr="0">
            <a:noAutofit/>
          </a:bodyPr>
          <a:lstStyle>
            <a:lvl1pPr algn="l" defTabSz="914400" rtl="0" eaLnBrk="1" latinLnBrk="0" hangingPunct="1">
              <a:lnSpc>
                <a:spcPct val="100000"/>
              </a:lnSpc>
              <a:spcBef>
                <a:spcPts val="0"/>
              </a:spcBef>
              <a:spcAft>
                <a:spcPts val="0"/>
              </a:spcAft>
              <a:buNone/>
              <a:defRPr sz="2500" b="0" kern="1200" cap="all" baseline="0">
                <a:ln>
                  <a:noFill/>
                </a:ln>
                <a:solidFill>
                  <a:schemeClr val="tx2"/>
                </a:solidFill>
                <a:latin typeface="+mj-lt"/>
                <a:ea typeface="+mj-ea"/>
                <a:cs typeface="+mj-cs"/>
              </a:defRPr>
            </a:lvl1pPr>
          </a:lstStyle>
          <a:p>
            <a:pPr algn="ctr"/>
            <a:r>
              <a:rPr lang="fr-FR" sz="3600" b="1" cap="none" dirty="0">
                <a:solidFill>
                  <a:schemeClr val="accent6"/>
                </a:solidFill>
                <a:latin typeface="Arial Narrow" panose="020B0606020202030204" pitchFamily="34" charset="0"/>
                <a:ea typeface="+mn-ea"/>
                <a:cs typeface="+mn-cs"/>
              </a:rPr>
              <a:t>Écosystémique</a:t>
            </a:r>
          </a:p>
        </p:txBody>
      </p:sp>
      <p:pic>
        <p:nvPicPr>
          <p:cNvPr id="19" name="Image 18"/>
          <p:cNvPicPr>
            <a:picLocks noChangeAspect="1"/>
          </p:cNvPicPr>
          <p:nvPr/>
        </p:nvPicPr>
        <p:blipFill>
          <a:blip r:embed="rId5"/>
          <a:stretch>
            <a:fillRect/>
          </a:stretch>
        </p:blipFill>
        <p:spPr>
          <a:xfrm>
            <a:off x="3128980" y="8242141"/>
            <a:ext cx="1242641" cy="1313360"/>
          </a:xfrm>
          <a:prstGeom prst="rect">
            <a:avLst/>
          </a:prstGeom>
        </p:spPr>
      </p:pic>
      <p:pic>
        <p:nvPicPr>
          <p:cNvPr id="20" name="Image 19"/>
          <p:cNvPicPr>
            <a:picLocks noChangeAspect="1"/>
          </p:cNvPicPr>
          <p:nvPr/>
        </p:nvPicPr>
        <p:blipFill>
          <a:blip r:embed="rId6"/>
          <a:stretch>
            <a:fillRect/>
          </a:stretch>
        </p:blipFill>
        <p:spPr>
          <a:xfrm>
            <a:off x="5442725" y="8098711"/>
            <a:ext cx="1424655" cy="1456790"/>
          </a:xfrm>
          <a:prstGeom prst="rect">
            <a:avLst/>
          </a:prstGeom>
        </p:spPr>
      </p:pic>
      <p:pic>
        <p:nvPicPr>
          <p:cNvPr id="21" name="Image 20"/>
          <p:cNvPicPr>
            <a:picLocks noChangeAspect="1"/>
          </p:cNvPicPr>
          <p:nvPr/>
        </p:nvPicPr>
        <p:blipFill>
          <a:blip r:embed="rId7"/>
          <a:stretch>
            <a:fillRect/>
          </a:stretch>
        </p:blipFill>
        <p:spPr>
          <a:xfrm>
            <a:off x="7854601" y="8098710"/>
            <a:ext cx="1368239" cy="1468845"/>
          </a:xfrm>
          <a:prstGeom prst="rect">
            <a:avLst/>
          </a:prstGeom>
        </p:spPr>
      </p:pic>
      <p:sp>
        <p:nvSpPr>
          <p:cNvPr id="18" name="Rectangle 17"/>
          <p:cNvSpPr/>
          <p:nvPr/>
        </p:nvSpPr>
        <p:spPr>
          <a:xfrm>
            <a:off x="0" y="-1"/>
            <a:ext cx="12801600" cy="1440000"/>
          </a:xfrm>
          <a:prstGeom prst="rect">
            <a:avLst/>
          </a:prstGeom>
          <a:solidFill>
            <a:srgbClr val="9B0E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fr-FR" sz="6600" b="1" dirty="0"/>
              <a:t>25 ans pour changer de civilisation</a:t>
            </a:r>
          </a:p>
        </p:txBody>
      </p:sp>
      <p:sp>
        <p:nvSpPr>
          <p:cNvPr id="22" name="Espace réservé du numéro de diapositive 1"/>
          <p:cNvSpPr txBox="1">
            <a:spLocks/>
          </p:cNvSpPr>
          <p:nvPr/>
        </p:nvSpPr>
        <p:spPr>
          <a:xfrm>
            <a:off x="11914496" y="8704305"/>
            <a:ext cx="673871"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12</a:t>
            </a:fld>
            <a:endParaRPr lang="fr-FR" sz="2800" b="1" dirty="0"/>
          </a:p>
        </p:txBody>
      </p:sp>
    </p:spTree>
    <p:extLst>
      <p:ext uri="{BB962C8B-B14F-4D97-AF65-F5344CB8AC3E}">
        <p14:creationId xmlns:p14="http://schemas.microsoft.com/office/powerpoint/2010/main" val="138297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a:stretch>
            <a:fillRect/>
          </a:stretch>
        </p:blipFill>
        <p:spPr>
          <a:xfrm>
            <a:off x="2345499" y="1440000"/>
            <a:ext cx="8363830" cy="8050343"/>
          </a:xfrm>
          <a:prstGeom prst="rect">
            <a:avLst/>
          </a:prstGeom>
        </p:spPr>
      </p:pic>
      <p:sp>
        <p:nvSpPr>
          <p:cNvPr id="6" name="Rectangle 5"/>
          <p:cNvSpPr/>
          <p:nvPr/>
        </p:nvSpPr>
        <p:spPr>
          <a:xfrm>
            <a:off x="0" y="0"/>
            <a:ext cx="12801600" cy="1440000"/>
          </a:xfrm>
          <a:prstGeom prst="rect">
            <a:avLst/>
          </a:prstGeom>
          <a:solidFill>
            <a:srgbClr val="135F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Un espace juste et sûr </a:t>
            </a:r>
            <a:br>
              <a:rPr lang="fr-FR" sz="4800" b="1" dirty="0"/>
            </a:br>
            <a:r>
              <a:rPr lang="fr-FR" sz="4800" b="1" dirty="0"/>
              <a:t>pour le vivant et l’humanité</a:t>
            </a:r>
          </a:p>
        </p:txBody>
      </p:sp>
      <p:sp>
        <p:nvSpPr>
          <p:cNvPr id="4"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13</a:t>
            </a:fld>
            <a:endParaRPr lang="fr-FR" sz="2800" b="1" dirty="0"/>
          </a:p>
        </p:txBody>
      </p:sp>
    </p:spTree>
    <p:extLst>
      <p:ext uri="{BB962C8B-B14F-4D97-AF65-F5344CB8AC3E}">
        <p14:creationId xmlns:p14="http://schemas.microsoft.com/office/powerpoint/2010/main" val="4044256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11037335" y="9354979"/>
            <a:ext cx="1587294" cy="246221"/>
          </a:xfrm>
          <a:prstGeom prst="rect">
            <a:avLst/>
          </a:prstGeom>
          <a:noFill/>
        </p:spPr>
        <p:txBody>
          <a:bodyPr wrap="none" rtlCol="0">
            <a:spAutoFit/>
          </a:bodyPr>
          <a:lstStyle/>
          <a:p>
            <a:r>
              <a:rPr lang="fr-FR" sz="1000" dirty="0"/>
              <a:t>Crédit photo : shutterstock</a:t>
            </a:r>
          </a:p>
        </p:txBody>
      </p:sp>
      <p:sp>
        <p:nvSpPr>
          <p:cNvPr id="8" name="Espace réservé du numéro de diapositive 1"/>
          <p:cNvSpPr txBox="1">
            <a:spLocks/>
          </p:cNvSpPr>
          <p:nvPr/>
        </p:nvSpPr>
        <p:spPr>
          <a:xfrm>
            <a:off x="11937110" y="8799168"/>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14</a:t>
            </a:fld>
            <a:endParaRPr lang="fr-FR" sz="2800" b="1" dirty="0"/>
          </a:p>
        </p:txBody>
      </p:sp>
      <p:pic>
        <p:nvPicPr>
          <p:cNvPr id="2" name="Image 1"/>
          <p:cNvPicPr>
            <a:picLocks noChangeAspect="1"/>
          </p:cNvPicPr>
          <p:nvPr/>
        </p:nvPicPr>
        <p:blipFill>
          <a:blip r:embed="rId3"/>
          <a:stretch>
            <a:fillRect/>
          </a:stretch>
        </p:blipFill>
        <p:spPr>
          <a:xfrm>
            <a:off x="0" y="1440001"/>
            <a:ext cx="9296400" cy="8572500"/>
          </a:xfrm>
          <a:prstGeom prst="rect">
            <a:avLst/>
          </a:prstGeom>
        </p:spPr>
      </p:pic>
      <p:sp>
        <p:nvSpPr>
          <p:cNvPr id="5" name="Rectangle 4"/>
          <p:cNvSpPr/>
          <p:nvPr/>
        </p:nvSpPr>
        <p:spPr>
          <a:xfrm>
            <a:off x="9251992" y="1278180"/>
            <a:ext cx="3549608" cy="8581533"/>
          </a:xfrm>
          <a:prstGeom prst="rect">
            <a:avLst/>
          </a:prstGeom>
          <a:solidFill>
            <a:srgbClr val="BBED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Rectangle 3"/>
          <p:cNvSpPr/>
          <p:nvPr/>
        </p:nvSpPr>
        <p:spPr>
          <a:xfrm>
            <a:off x="0" y="1"/>
            <a:ext cx="12801600" cy="1440000"/>
          </a:xfrm>
          <a:prstGeom prst="rect">
            <a:avLst/>
          </a:prstGeom>
          <a:solidFill>
            <a:srgbClr val="135F2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a:r>
              <a:rPr lang="fr-FR" sz="4800" b="1" dirty="0"/>
              <a:t>Changeons nos modes de vie, notre économie</a:t>
            </a:r>
          </a:p>
        </p:txBody>
      </p:sp>
      <p:sp>
        <p:nvSpPr>
          <p:cNvPr id="6" name="ZoneTexte 5"/>
          <p:cNvSpPr txBox="1"/>
          <p:nvPr/>
        </p:nvSpPr>
        <p:spPr>
          <a:xfrm>
            <a:off x="8102539" y="2191338"/>
            <a:ext cx="4522090" cy="6863417"/>
          </a:xfrm>
          <a:prstGeom prst="rect">
            <a:avLst/>
          </a:prstGeom>
          <a:noFill/>
        </p:spPr>
        <p:txBody>
          <a:bodyPr wrap="square" rtlCol="0">
            <a:spAutoFit/>
          </a:bodyPr>
          <a:lstStyle/>
          <a:p>
            <a:pPr algn="ctr"/>
            <a:r>
              <a:rPr lang="fr-FR" sz="4400" b="1" dirty="0"/>
              <a:t>Sobriété, frugalité</a:t>
            </a:r>
            <a:br>
              <a:rPr lang="fr-FR" sz="4400" b="1" dirty="0"/>
            </a:br>
            <a:r>
              <a:rPr lang="fr-FR" sz="4400" b="1" dirty="0"/>
              <a:t>heureuse</a:t>
            </a:r>
          </a:p>
          <a:p>
            <a:pPr algn="ctr"/>
            <a:endParaRPr lang="fr-FR" sz="4400" b="1" dirty="0"/>
          </a:p>
          <a:p>
            <a:pPr algn="ctr"/>
            <a:r>
              <a:rPr lang="fr-FR" sz="4400" b="1" dirty="0"/>
              <a:t>Décroissance économique</a:t>
            </a:r>
          </a:p>
          <a:p>
            <a:pPr algn="ctr"/>
            <a:r>
              <a:rPr lang="fr-FR" sz="4400" b="1" dirty="0"/>
              <a:t>&amp;</a:t>
            </a:r>
          </a:p>
          <a:p>
            <a:pPr algn="ctr"/>
            <a:r>
              <a:rPr lang="fr-FR" sz="4400" b="1" dirty="0"/>
              <a:t>Développement orienté vers le bonheur de tous les êtres vivants</a:t>
            </a:r>
          </a:p>
        </p:txBody>
      </p:sp>
      <p:sp>
        <p:nvSpPr>
          <p:cNvPr id="9" name="Espace réservé du numéro de diapositive 1"/>
          <p:cNvSpPr txBox="1">
            <a:spLocks/>
          </p:cNvSpPr>
          <p:nvPr/>
        </p:nvSpPr>
        <p:spPr>
          <a:xfrm>
            <a:off x="11937110" y="9099391"/>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14</a:t>
            </a:fld>
            <a:endParaRPr lang="fr-FR" sz="2800" b="1" dirty="0"/>
          </a:p>
        </p:txBody>
      </p:sp>
    </p:spTree>
    <p:extLst>
      <p:ext uri="{BB962C8B-B14F-4D97-AF65-F5344CB8AC3E}">
        <p14:creationId xmlns:p14="http://schemas.microsoft.com/office/powerpoint/2010/main" val="897383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Ellipse 17"/>
          <p:cNvSpPr/>
          <p:nvPr/>
        </p:nvSpPr>
        <p:spPr>
          <a:xfrm>
            <a:off x="1831359" y="3157967"/>
            <a:ext cx="6026742" cy="5740645"/>
          </a:xfrm>
          <a:prstGeom prst="ellipse">
            <a:avLst/>
          </a:prstGeom>
          <a:noFill/>
          <a:ln w="2349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Rectangle 2"/>
          <p:cNvSpPr/>
          <p:nvPr/>
        </p:nvSpPr>
        <p:spPr>
          <a:xfrm>
            <a:off x="0" y="-1"/>
            <a:ext cx="12801600" cy="1440000"/>
          </a:xfrm>
          <a:prstGeom prst="rect">
            <a:avLst/>
          </a:prstGeom>
          <a:gradFill flip="none" rotWithShape="1">
            <a:gsLst>
              <a:gs pos="50000">
                <a:schemeClr val="accent4"/>
              </a:gs>
              <a:gs pos="0">
                <a:srgbClr val="C00000"/>
              </a:gs>
              <a:gs pos="100000">
                <a:schemeClr val="accent6">
                  <a:lumMod val="75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t>De l’inaction                        à l’action</a:t>
            </a:r>
          </a:p>
        </p:txBody>
      </p:sp>
      <p:pic>
        <p:nvPicPr>
          <p:cNvPr id="2051" name="Picture 3"/>
          <p:cNvPicPr>
            <a:picLocks noChangeAspect="1" noChangeArrowheads="1"/>
          </p:cNvPicPr>
          <p:nvPr/>
        </p:nvPicPr>
        <p:blipFill>
          <a:blip r:embed="rId3">
            <a:clrChange>
              <a:clrFrom>
                <a:srgbClr val="F4F4F6"/>
              </a:clrFrom>
              <a:clrTo>
                <a:srgbClr val="F4F4F6">
                  <a:alpha val="0"/>
                </a:srgbClr>
              </a:clrTo>
            </a:clrChange>
            <a:extLst>
              <a:ext uri="{28A0092B-C50C-407E-A947-70E740481C1C}">
                <a14:useLocalDpi xmlns:a14="http://schemas.microsoft.com/office/drawing/2010/main" val="0"/>
              </a:ext>
            </a:extLst>
          </a:blip>
          <a:srcRect/>
          <a:stretch>
            <a:fillRect/>
          </a:stretch>
        </p:blipFill>
        <p:spPr bwMode="auto">
          <a:xfrm>
            <a:off x="860267" y="5554639"/>
            <a:ext cx="2077638" cy="181348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2"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54382" y="2345289"/>
            <a:ext cx="1283333" cy="155833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Image 3"/>
          <p:cNvPicPr>
            <a:picLocks noChangeAspect="1"/>
          </p:cNvPicPr>
          <p:nvPr/>
        </p:nvPicPr>
        <p:blipFill>
          <a:blip r:embed="rId5">
            <a:clrChange>
              <a:clrFrom>
                <a:srgbClr val="FFFFFF"/>
              </a:clrFrom>
              <a:clrTo>
                <a:srgbClr val="FFFFFF">
                  <a:alpha val="0"/>
                </a:srgbClr>
              </a:clrTo>
            </a:clrChange>
          </a:blip>
          <a:stretch>
            <a:fillRect/>
          </a:stretch>
        </p:blipFill>
        <p:spPr>
          <a:xfrm>
            <a:off x="6987700" y="5281625"/>
            <a:ext cx="2505075" cy="2152650"/>
          </a:xfrm>
          <a:prstGeom prst="rect">
            <a:avLst/>
          </a:prstGeom>
        </p:spPr>
      </p:pic>
      <p:pic>
        <p:nvPicPr>
          <p:cNvPr id="2048" name="Image 2047"/>
          <p:cNvPicPr>
            <a:picLocks noChangeAspect="1"/>
          </p:cNvPicPr>
          <p:nvPr/>
        </p:nvPicPr>
        <p:blipFill>
          <a:blip r:embed="rId6"/>
          <a:stretch>
            <a:fillRect/>
          </a:stretch>
        </p:blipFill>
        <p:spPr>
          <a:xfrm>
            <a:off x="3373321" y="8500601"/>
            <a:ext cx="1325659" cy="796022"/>
          </a:xfrm>
          <a:prstGeom prst="rect">
            <a:avLst/>
          </a:prstGeom>
        </p:spPr>
      </p:pic>
      <p:pic>
        <p:nvPicPr>
          <p:cNvPr id="2049" name="Image 2048"/>
          <p:cNvPicPr>
            <a:picLocks noChangeAspect="1"/>
          </p:cNvPicPr>
          <p:nvPr/>
        </p:nvPicPr>
        <p:blipFill>
          <a:blip r:embed="rId7"/>
          <a:stretch>
            <a:fillRect/>
          </a:stretch>
        </p:blipFill>
        <p:spPr>
          <a:xfrm>
            <a:off x="4844730" y="8479659"/>
            <a:ext cx="1385970" cy="837906"/>
          </a:xfrm>
          <a:prstGeom prst="rect">
            <a:avLst/>
          </a:prstGeom>
        </p:spPr>
      </p:pic>
      <p:sp>
        <p:nvSpPr>
          <p:cNvPr id="52" name="ZoneTexte 51"/>
          <p:cNvSpPr txBox="1"/>
          <p:nvPr/>
        </p:nvSpPr>
        <p:spPr>
          <a:xfrm>
            <a:off x="7243103" y="1628062"/>
            <a:ext cx="5539850" cy="2123658"/>
          </a:xfrm>
          <a:prstGeom prst="rect">
            <a:avLst/>
          </a:prstGeom>
          <a:noFill/>
        </p:spPr>
        <p:txBody>
          <a:bodyPr wrap="none" rtlCol="0">
            <a:spAutoFit/>
          </a:bodyPr>
          <a:lstStyle/>
          <a:p>
            <a:r>
              <a:rPr lang="fr-FR" sz="4400" dirty="0"/>
              <a:t>Chaque</a:t>
            </a:r>
            <a:r>
              <a:rPr lang="fr-FR" sz="4400" b="1" dirty="0"/>
              <a:t> </a:t>
            </a:r>
            <a:r>
              <a:rPr lang="fr-FR" sz="4400" b="1" dirty="0">
                <a:solidFill>
                  <a:schemeClr val="accent6"/>
                </a:solidFill>
                <a:effectLst>
                  <a:outerShdw blurRad="38100" dist="38100" dir="2700000" algn="tl">
                    <a:srgbClr val="000000">
                      <a:alpha val="43137"/>
                    </a:srgbClr>
                  </a:outerShdw>
                </a:effectLst>
              </a:rPr>
              <a:t>action</a:t>
            </a:r>
            <a:r>
              <a:rPr lang="fr-FR" sz="4400" b="1" dirty="0"/>
              <a:t> </a:t>
            </a:r>
            <a:r>
              <a:rPr lang="fr-FR" sz="4400" dirty="0"/>
              <a:t>compte</a:t>
            </a:r>
          </a:p>
          <a:p>
            <a:r>
              <a:rPr lang="fr-FR" sz="4400" dirty="0"/>
              <a:t>Chaque</a:t>
            </a:r>
            <a:r>
              <a:rPr lang="fr-FR" sz="4400" b="1" dirty="0"/>
              <a:t> </a:t>
            </a:r>
            <a:r>
              <a:rPr lang="fr-FR" sz="4400" b="1" dirty="0">
                <a:solidFill>
                  <a:schemeClr val="accent6"/>
                </a:solidFill>
                <a:effectLst>
                  <a:outerShdw blurRad="38100" dist="38100" dir="2700000" algn="tl">
                    <a:srgbClr val="000000">
                      <a:alpha val="43137"/>
                    </a:srgbClr>
                  </a:outerShdw>
                </a:effectLst>
              </a:rPr>
              <a:t>+0,1 °C </a:t>
            </a:r>
            <a:r>
              <a:rPr lang="fr-FR" sz="4400" dirty="0"/>
              <a:t>compte</a:t>
            </a:r>
          </a:p>
          <a:p>
            <a:r>
              <a:rPr lang="fr-FR" sz="4400" dirty="0"/>
              <a:t>Chaque</a:t>
            </a:r>
            <a:r>
              <a:rPr lang="fr-FR" sz="4400" b="1" dirty="0"/>
              <a:t> </a:t>
            </a:r>
            <a:r>
              <a:rPr lang="fr-FR" sz="4400" b="1" dirty="0">
                <a:solidFill>
                  <a:schemeClr val="accent6"/>
                </a:solidFill>
                <a:effectLst>
                  <a:outerShdw blurRad="38100" dist="38100" dir="2700000" algn="tl">
                    <a:srgbClr val="000000">
                      <a:alpha val="43137"/>
                    </a:srgbClr>
                  </a:outerShdw>
                </a:effectLst>
              </a:rPr>
              <a:t>année</a:t>
            </a:r>
            <a:r>
              <a:rPr lang="fr-FR" sz="4400" b="1" dirty="0"/>
              <a:t> </a:t>
            </a:r>
            <a:r>
              <a:rPr lang="fr-FR" sz="4400" dirty="0"/>
              <a:t>compte</a:t>
            </a:r>
          </a:p>
        </p:txBody>
      </p:sp>
      <p:sp>
        <p:nvSpPr>
          <p:cNvPr id="15"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15</a:t>
            </a:fld>
            <a:endParaRPr lang="fr-FR" sz="2800" b="1" dirty="0"/>
          </a:p>
        </p:txBody>
      </p:sp>
      <p:sp>
        <p:nvSpPr>
          <p:cNvPr id="11" name="Triangle isocèle 10"/>
          <p:cNvSpPr/>
          <p:nvPr/>
        </p:nvSpPr>
        <p:spPr>
          <a:xfrm>
            <a:off x="2848845" y="3903623"/>
            <a:ext cx="3991770" cy="3138622"/>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76633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801600" cy="9601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3" name="Rectangle 2"/>
          <p:cNvSpPr/>
          <p:nvPr/>
        </p:nvSpPr>
        <p:spPr>
          <a:xfrm>
            <a:off x="0" y="4416146"/>
            <a:ext cx="12801600" cy="768908"/>
          </a:xfrm>
          <a:prstGeom prst="rect">
            <a:avLst/>
          </a:prstGeom>
          <a:solidFill>
            <a:srgbClr val="00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5649" tIns="65649" rIns="65649" bIns="65649" numCol="1" spcCol="38100" rtlCol="0" anchor="ctr">
            <a:spAutoFit/>
          </a:bodyPr>
          <a:lstStyle/>
          <a:p>
            <a:pPr algn="ctr" defTabSz="1066794" hangingPunct="0"/>
            <a:endParaRPr lang="fr-FR" sz="4135">
              <a:solidFill>
                <a:srgbClr val="FFFFFF"/>
              </a:solidFill>
              <a:latin typeface="Helvetica Neue Medium"/>
              <a:ea typeface="Helvetica Neue Medium"/>
              <a:cs typeface="Helvetica Neue Medium"/>
              <a:sym typeface="Helvetica Neue Medium"/>
            </a:endParaRPr>
          </a:p>
        </p:txBody>
      </p:sp>
      <p:pic>
        <p:nvPicPr>
          <p:cNvPr id="2" name="Group" descr="Group"/>
          <p:cNvPicPr>
            <a:picLocks noChangeAspect="1"/>
          </p:cNvPicPr>
          <p:nvPr/>
        </p:nvPicPr>
        <p:blipFill rotWithShape="1">
          <a:blip r:embed="rId2"/>
          <a:srcRect b="20396"/>
          <a:stretch/>
        </p:blipFill>
        <p:spPr>
          <a:xfrm>
            <a:off x="-4141" y="1855569"/>
            <a:ext cx="12805742" cy="5960562"/>
          </a:xfrm>
          <a:prstGeom prst="rect">
            <a:avLst/>
          </a:prstGeom>
          <a:ln w="12700">
            <a:miter lim="400000"/>
          </a:ln>
        </p:spPr>
      </p:pic>
      <p:sp>
        <p:nvSpPr>
          <p:cNvPr id="4" name="Rectangle 3"/>
          <p:cNvSpPr/>
          <p:nvPr/>
        </p:nvSpPr>
        <p:spPr>
          <a:xfrm>
            <a:off x="1112902" y="853891"/>
            <a:ext cx="10527241" cy="490134"/>
          </a:xfrm>
          <a:prstGeom prst="rect">
            <a:avLst/>
          </a:prstGeom>
        </p:spPr>
        <p:txBody>
          <a:bodyPr wrap="none">
            <a:spAutoFit/>
          </a:bodyPr>
          <a:lstStyle/>
          <a:p>
            <a:r>
              <a:rPr lang="fr-FR" sz="2585" b="1" dirty="0">
                <a:solidFill>
                  <a:schemeClr val="bg1"/>
                </a:solidFill>
                <a:latin typeface="Arial Narrow" panose="020B0606020202030204" pitchFamily="34" charset="0"/>
              </a:rPr>
              <a:t>Fresque des effets du bon gouvernement peinte en 1338 à Sienne par Lorenzetti</a:t>
            </a:r>
            <a:endParaRPr lang="fr-FR" sz="2326" dirty="0">
              <a:solidFill>
                <a:schemeClr val="bg1"/>
              </a:solidFill>
            </a:endParaRPr>
          </a:p>
        </p:txBody>
      </p:sp>
      <p:sp>
        <p:nvSpPr>
          <p:cNvPr id="6"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16</a:t>
            </a:fld>
            <a:endParaRPr lang="fr-FR" sz="2800" b="1" dirty="0"/>
          </a:p>
        </p:txBody>
      </p:sp>
    </p:spTree>
    <p:extLst>
      <p:ext uri="{BB962C8B-B14F-4D97-AF65-F5344CB8AC3E}">
        <p14:creationId xmlns:p14="http://schemas.microsoft.com/office/powerpoint/2010/main" val="39230578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grpId="0" nodeType="clickEffect">
                                  <p:stCondLst>
                                    <p:cond delay="0"/>
                                  </p:stCondLst>
                                  <p:iterate>
                                    <p:tmAbs val="0"/>
                                  </p:iterate>
                                  <p:childTnLst>
                                    <p:animEffect transition="out" filter="wipe(left)">
                                      <p:cBhvr>
                                        <p:cTn id="6" dur="20000" fill="hold"/>
                                        <p:tgtEl>
                                          <p:spTgt spid="2"/>
                                        </p:tgtEl>
                                      </p:cBhvr>
                                    </p:animEffect>
                                    <p:set>
                                      <p:cBhvr>
                                        <p:cTn id="7" fill="hold">
                                          <p:stCondLst>
                                            <p:cond delay="19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1584101" y="3957625"/>
            <a:ext cx="10625072" cy="3832023"/>
          </a:xfrm>
          <a:prstGeom prst="rect">
            <a:avLst/>
          </a:prstGeom>
        </p:spPr>
        <p:txBody>
          <a:bodyPr>
            <a:noAutofit/>
          </a:bodyPr>
          <a:lst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a:lstStyle>
          <a:p>
            <a:pPr marL="720725" indent="-720725">
              <a:lnSpc>
                <a:spcPts val="10000"/>
              </a:lnSpc>
              <a:spcAft>
                <a:spcPts val="1800"/>
              </a:spcAft>
              <a:buFont typeface="Arial" panose="020B0604020202020204" pitchFamily="34" charset="0"/>
              <a:buChar char="•"/>
            </a:pPr>
            <a:r>
              <a:rPr lang="fr-FR" sz="9600" b="1" dirty="0">
                <a:latin typeface="Arial Narrow" panose="020B0606020202030204" pitchFamily="34" charset="0"/>
              </a:rPr>
              <a:t>Sécurité civile</a:t>
            </a:r>
          </a:p>
          <a:p>
            <a:pPr marL="720725" indent="-720725">
              <a:lnSpc>
                <a:spcPts val="10000"/>
              </a:lnSpc>
              <a:buFont typeface="Arial" panose="020B0604020202020204" pitchFamily="34" charset="0"/>
              <a:buChar char="•"/>
            </a:pPr>
            <a:r>
              <a:rPr lang="fr-FR" sz="9600" b="1" dirty="0">
                <a:latin typeface="Arial Narrow" panose="020B0606020202030204" pitchFamily="34" charset="0"/>
              </a:rPr>
              <a:t>S’adapter et</a:t>
            </a:r>
            <a:br>
              <a:rPr lang="fr-FR" sz="9600" b="1" dirty="0">
                <a:latin typeface="Arial Narrow" panose="020B0606020202030204" pitchFamily="34" charset="0"/>
              </a:rPr>
            </a:br>
            <a:r>
              <a:rPr lang="fr-FR" sz="9600" b="1" dirty="0">
                <a:latin typeface="Arial Narrow" panose="020B0606020202030204" pitchFamily="34" charset="0"/>
              </a:rPr>
              <a:t>agir pour le vivant</a:t>
            </a:r>
          </a:p>
        </p:txBody>
      </p:sp>
      <p:sp>
        <p:nvSpPr>
          <p:cNvPr id="4" name="Rectangle 3"/>
          <p:cNvSpPr/>
          <p:nvPr/>
        </p:nvSpPr>
        <p:spPr>
          <a:xfrm>
            <a:off x="421105" y="397042"/>
            <a:ext cx="11971421" cy="8783054"/>
          </a:xfrm>
          <a:prstGeom prst="rect">
            <a:avLst/>
          </a:prstGeom>
          <a:noFill/>
          <a:ln w="838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Picture 2"/>
          <p:cNvPicPr>
            <a:picLocks noChangeAspect="1" noChangeArrowheads="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76733" y="1178517"/>
            <a:ext cx="2667083" cy="254347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Espace réservé du numéro de diapositive 1"/>
          <p:cNvSpPr txBox="1">
            <a:spLocks/>
          </p:cNvSpPr>
          <p:nvPr/>
        </p:nvSpPr>
        <p:spPr>
          <a:xfrm>
            <a:off x="11994203" y="8771953"/>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17</a:t>
            </a:fld>
            <a:endParaRPr lang="fr-FR" sz="2800" b="1" dirty="0"/>
          </a:p>
        </p:txBody>
      </p:sp>
    </p:spTree>
    <p:extLst>
      <p:ext uri="{BB962C8B-B14F-4D97-AF65-F5344CB8AC3E}">
        <p14:creationId xmlns:p14="http://schemas.microsoft.com/office/powerpoint/2010/main" val="2103751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0" y="-1"/>
            <a:ext cx="128016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638" indent="-92075"/>
            <a:r>
              <a:rPr lang="fr-FR" sz="6000" b="1" dirty="0">
                <a:latin typeface="Helvetica neue"/>
              </a:rPr>
              <a:t>Tous acteurs de la sécurité civile</a:t>
            </a:r>
          </a:p>
        </p:txBody>
      </p:sp>
      <p:sp>
        <p:nvSpPr>
          <p:cNvPr id="16" name="ZoneTexte 15"/>
          <p:cNvSpPr txBox="1"/>
          <p:nvPr/>
        </p:nvSpPr>
        <p:spPr>
          <a:xfrm>
            <a:off x="362401" y="5658755"/>
            <a:ext cx="5790628" cy="3908762"/>
          </a:xfrm>
          <a:prstGeom prst="rect">
            <a:avLst/>
          </a:prstGeom>
          <a:noFill/>
        </p:spPr>
        <p:txBody>
          <a:bodyPr wrap="square" rtlCol="0">
            <a:spAutoFit/>
          </a:bodyPr>
          <a:lstStyle/>
          <a:p>
            <a:r>
              <a:rPr lang="fr-FR" sz="3600" b="1" dirty="0">
                <a:solidFill>
                  <a:srgbClr val="DB711B"/>
                </a:solidFill>
                <a:cs typeface="Arial" panose="020B0604020202020204" pitchFamily="34" charset="0"/>
              </a:rPr>
              <a:t>Les obligations légales </a:t>
            </a:r>
            <a:br>
              <a:rPr lang="fr-FR" sz="3600" b="1" dirty="0">
                <a:solidFill>
                  <a:srgbClr val="DB711B"/>
                </a:solidFill>
                <a:cs typeface="Arial" panose="020B0604020202020204" pitchFamily="34" charset="0"/>
              </a:rPr>
            </a:br>
            <a:r>
              <a:rPr lang="fr-FR" sz="3600" b="1" dirty="0">
                <a:solidFill>
                  <a:srgbClr val="DB711B"/>
                </a:solidFill>
                <a:cs typeface="Arial" panose="020B0604020202020204" pitchFamily="34" charset="0"/>
              </a:rPr>
              <a:t>du Maire vis-à-vis </a:t>
            </a:r>
            <a:br>
              <a:rPr lang="fr-FR" sz="3600" b="1" dirty="0">
                <a:solidFill>
                  <a:srgbClr val="DB711B"/>
                </a:solidFill>
                <a:cs typeface="Arial" panose="020B0604020202020204" pitchFamily="34" charset="0"/>
              </a:rPr>
            </a:br>
            <a:r>
              <a:rPr lang="fr-FR" sz="3600" b="1" dirty="0">
                <a:solidFill>
                  <a:srgbClr val="DB711B"/>
                </a:solidFill>
                <a:cs typeface="Arial" panose="020B0604020202020204" pitchFamily="34" charset="0"/>
              </a:rPr>
              <a:t>de la population </a:t>
            </a:r>
          </a:p>
          <a:p>
            <a:pPr marL="742950" indent="-742950">
              <a:buFont typeface="+mj-lt"/>
              <a:buAutoNum type="arabicPeriod"/>
            </a:pPr>
            <a:r>
              <a:rPr lang="fr-FR" sz="3600" b="1" dirty="0"/>
              <a:t>Informer, alerter</a:t>
            </a:r>
          </a:p>
          <a:p>
            <a:pPr marL="742950" indent="-742950">
              <a:buFont typeface="+mj-lt"/>
              <a:buAutoNum type="arabicPeriod"/>
            </a:pPr>
            <a:r>
              <a:rPr lang="fr-FR" sz="3600" b="1" dirty="0"/>
              <a:t>Protéger, évacuer</a:t>
            </a:r>
          </a:p>
          <a:p>
            <a:pPr marL="742950" indent="-742950">
              <a:buFont typeface="+mj-lt"/>
              <a:buAutoNum type="arabicPeriod"/>
            </a:pPr>
            <a:r>
              <a:rPr lang="fr-FR" sz="3600" b="1" dirty="0"/>
              <a:t>Soutenir</a:t>
            </a:r>
          </a:p>
          <a:p>
            <a:pPr marL="342900" indent="-342900">
              <a:buAutoNum type="arabicPeriod"/>
            </a:pPr>
            <a:endParaRPr lang="fr-FR" sz="3200" dirty="0">
              <a:cs typeface="Arial" panose="020B0604020202020204" pitchFamily="34" charset="0"/>
            </a:endParaRPr>
          </a:p>
        </p:txBody>
      </p:sp>
      <p:sp>
        <p:nvSpPr>
          <p:cNvPr id="17" name="ZoneTexte 16"/>
          <p:cNvSpPr txBox="1"/>
          <p:nvPr/>
        </p:nvSpPr>
        <p:spPr>
          <a:xfrm>
            <a:off x="6914361" y="5111883"/>
            <a:ext cx="5565639" cy="3847207"/>
          </a:xfrm>
          <a:prstGeom prst="rect">
            <a:avLst/>
          </a:prstGeom>
          <a:noFill/>
        </p:spPr>
        <p:txBody>
          <a:bodyPr wrap="square" rtlCol="0">
            <a:spAutoFit/>
          </a:bodyPr>
          <a:lstStyle/>
          <a:p>
            <a:endParaRPr lang="fr-FR" sz="3600" dirty="0">
              <a:cs typeface="Arial" panose="020B0604020202020204" pitchFamily="34" charset="0"/>
            </a:endParaRPr>
          </a:p>
          <a:p>
            <a:r>
              <a:rPr lang="fr-FR" sz="3600" b="1" dirty="0">
                <a:solidFill>
                  <a:srgbClr val="DB711B"/>
                </a:solidFill>
                <a:cs typeface="Arial" panose="020B0604020202020204" pitchFamily="34" charset="0"/>
              </a:rPr>
              <a:t>Les devoirs de l’agent </a:t>
            </a:r>
            <a:br>
              <a:rPr lang="fr-FR" sz="3600" b="1" dirty="0">
                <a:solidFill>
                  <a:srgbClr val="DB711B"/>
                </a:solidFill>
                <a:cs typeface="Arial" panose="020B0604020202020204" pitchFamily="34" charset="0"/>
              </a:rPr>
            </a:br>
            <a:r>
              <a:rPr lang="fr-FR" sz="3600" b="1" dirty="0">
                <a:solidFill>
                  <a:srgbClr val="DB711B"/>
                </a:solidFill>
                <a:cs typeface="Arial" panose="020B0604020202020204" pitchFamily="34" charset="0"/>
              </a:rPr>
              <a:t>et du citoyen </a:t>
            </a:r>
            <a:r>
              <a:rPr lang="fr-FR" sz="3600" dirty="0">
                <a:cs typeface="Arial" panose="020B0604020202020204" pitchFamily="34" charset="0"/>
              </a:rPr>
              <a:t>: </a:t>
            </a:r>
            <a:br>
              <a:rPr lang="fr-FR" sz="3600" dirty="0">
                <a:cs typeface="Arial" panose="020B0604020202020204" pitchFamily="34" charset="0"/>
              </a:rPr>
            </a:br>
            <a:r>
              <a:rPr lang="fr-FR" sz="3600" b="1" dirty="0">
                <a:cs typeface="Arial" panose="020B0604020202020204" pitchFamily="34" charset="0"/>
              </a:rPr>
              <a:t>Responsable de sa sécurité et de celles des autres</a:t>
            </a:r>
            <a:r>
              <a:rPr lang="fr-FR" sz="3600" dirty="0">
                <a:cs typeface="Arial" panose="020B0604020202020204" pitchFamily="34" charset="0"/>
              </a:rPr>
              <a:t> </a:t>
            </a:r>
            <a:r>
              <a:rPr lang="fr-FR" sz="2800" dirty="0">
                <a:cs typeface="Arial" panose="020B0604020202020204" pitchFamily="34" charset="0"/>
              </a:rPr>
              <a:t>(collègues, population, familles…).</a:t>
            </a:r>
          </a:p>
          <a:p>
            <a:endParaRPr lang="fr-FR" sz="3600" dirty="0">
              <a:cs typeface="Arial" panose="020B0604020202020204" pitchFamily="34" charset="0"/>
            </a:endParaRPr>
          </a:p>
        </p:txBody>
      </p:sp>
      <p:grpSp>
        <p:nvGrpSpPr>
          <p:cNvPr id="19" name="Groupe 18"/>
          <p:cNvGrpSpPr>
            <a:grpSpLocks noChangeAspect="1"/>
          </p:cNvGrpSpPr>
          <p:nvPr/>
        </p:nvGrpSpPr>
        <p:grpSpPr>
          <a:xfrm>
            <a:off x="5193640" y="2045563"/>
            <a:ext cx="2236950" cy="2236950"/>
            <a:chOff x="2349840" y="1493520"/>
            <a:chExt cx="3960000" cy="3960000"/>
          </a:xfrm>
        </p:grpSpPr>
        <p:sp>
          <p:nvSpPr>
            <p:cNvPr id="20" name="Ellipse 19"/>
            <p:cNvSpPr/>
            <p:nvPr/>
          </p:nvSpPr>
          <p:spPr>
            <a:xfrm>
              <a:off x="2349840" y="1493520"/>
              <a:ext cx="3960000" cy="3960000"/>
            </a:xfrm>
            <a:prstGeom prst="ellipse">
              <a:avLst/>
            </a:prstGeom>
            <a:solidFill>
              <a:srgbClr val="DB7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dirty="0"/>
            </a:p>
          </p:txBody>
        </p:sp>
        <p:sp>
          <p:nvSpPr>
            <p:cNvPr id="21" name="Triangle isocèle 20"/>
            <p:cNvSpPr/>
            <p:nvPr/>
          </p:nvSpPr>
          <p:spPr>
            <a:xfrm>
              <a:off x="2613660" y="1554480"/>
              <a:ext cx="3436620" cy="2819040"/>
            </a:xfrm>
            <a:prstGeom prst="triangle">
              <a:avLst/>
            </a:prstGeom>
            <a:solidFill>
              <a:srgbClr val="003399"/>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dirty="0"/>
            </a:p>
          </p:txBody>
        </p:sp>
      </p:grpSp>
      <p:sp>
        <p:nvSpPr>
          <p:cNvPr id="22" name="Forme libre 21"/>
          <p:cNvSpPr/>
          <p:nvPr/>
        </p:nvSpPr>
        <p:spPr>
          <a:xfrm rot="19566678" flipH="1">
            <a:off x="3892049" y="3144550"/>
            <a:ext cx="1211134" cy="259597"/>
          </a:xfrm>
          <a:custGeom>
            <a:avLst/>
            <a:gdLst>
              <a:gd name="connsiteX0" fmla="*/ 0 w 883920"/>
              <a:gd name="connsiteY0" fmla="*/ 150542 h 325802"/>
              <a:gd name="connsiteX1" fmla="*/ 472440 w 883920"/>
              <a:gd name="connsiteY1" fmla="*/ 5762 h 325802"/>
              <a:gd name="connsiteX2" fmla="*/ 883920 w 883920"/>
              <a:gd name="connsiteY2" fmla="*/ 325802 h 325802"/>
            </a:gdLst>
            <a:ahLst/>
            <a:cxnLst>
              <a:cxn ang="0">
                <a:pos x="connsiteX0" y="connsiteY0"/>
              </a:cxn>
              <a:cxn ang="0">
                <a:pos x="connsiteX1" y="connsiteY1"/>
              </a:cxn>
              <a:cxn ang="0">
                <a:pos x="connsiteX2" y="connsiteY2"/>
              </a:cxn>
            </a:cxnLst>
            <a:rect l="l" t="t" r="r" b="b"/>
            <a:pathLst>
              <a:path w="883920" h="325802">
                <a:moveTo>
                  <a:pt x="0" y="150542"/>
                </a:moveTo>
                <a:cubicBezTo>
                  <a:pt x="162560" y="63547"/>
                  <a:pt x="325120" y="-23448"/>
                  <a:pt x="472440" y="5762"/>
                </a:cubicBezTo>
                <a:cubicBezTo>
                  <a:pt x="619760" y="34972"/>
                  <a:pt x="751840" y="180387"/>
                  <a:pt x="883920" y="325802"/>
                </a:cubicBezTo>
              </a:path>
            </a:pathLst>
          </a:custGeom>
          <a:noFill/>
          <a:ln w="57150">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p>
        </p:txBody>
      </p:sp>
      <p:sp>
        <p:nvSpPr>
          <p:cNvPr id="29" name="Forme libre 28"/>
          <p:cNvSpPr/>
          <p:nvPr/>
        </p:nvSpPr>
        <p:spPr>
          <a:xfrm rot="8471756" flipH="1">
            <a:off x="4062890" y="3327117"/>
            <a:ext cx="1211134" cy="259598"/>
          </a:xfrm>
          <a:custGeom>
            <a:avLst/>
            <a:gdLst>
              <a:gd name="connsiteX0" fmla="*/ 0 w 883920"/>
              <a:gd name="connsiteY0" fmla="*/ 150542 h 325802"/>
              <a:gd name="connsiteX1" fmla="*/ 472440 w 883920"/>
              <a:gd name="connsiteY1" fmla="*/ 5762 h 325802"/>
              <a:gd name="connsiteX2" fmla="*/ 883920 w 883920"/>
              <a:gd name="connsiteY2" fmla="*/ 325802 h 325802"/>
            </a:gdLst>
            <a:ahLst/>
            <a:cxnLst>
              <a:cxn ang="0">
                <a:pos x="connsiteX0" y="connsiteY0"/>
              </a:cxn>
              <a:cxn ang="0">
                <a:pos x="connsiteX1" y="connsiteY1"/>
              </a:cxn>
              <a:cxn ang="0">
                <a:pos x="connsiteX2" y="connsiteY2"/>
              </a:cxn>
            </a:cxnLst>
            <a:rect l="l" t="t" r="r" b="b"/>
            <a:pathLst>
              <a:path w="883920" h="325802">
                <a:moveTo>
                  <a:pt x="0" y="150542"/>
                </a:moveTo>
                <a:cubicBezTo>
                  <a:pt x="162560" y="63547"/>
                  <a:pt x="325120" y="-23448"/>
                  <a:pt x="472440" y="5762"/>
                </a:cubicBezTo>
                <a:cubicBezTo>
                  <a:pt x="619760" y="34972"/>
                  <a:pt x="751840" y="180387"/>
                  <a:pt x="883920" y="325802"/>
                </a:cubicBezTo>
              </a:path>
            </a:pathLst>
          </a:custGeom>
          <a:noFill/>
          <a:ln w="57150">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p>
        </p:txBody>
      </p:sp>
      <p:grpSp>
        <p:nvGrpSpPr>
          <p:cNvPr id="30" name="Groupe 29"/>
          <p:cNvGrpSpPr>
            <a:grpSpLocks noChangeAspect="1"/>
          </p:cNvGrpSpPr>
          <p:nvPr/>
        </p:nvGrpSpPr>
        <p:grpSpPr>
          <a:xfrm>
            <a:off x="1671734" y="2110067"/>
            <a:ext cx="1585981" cy="3431678"/>
            <a:chOff x="7458457" y="3363466"/>
            <a:chExt cx="625408" cy="1399031"/>
          </a:xfrm>
        </p:grpSpPr>
        <p:sp>
          <p:nvSpPr>
            <p:cNvPr id="31" name="object 18"/>
            <p:cNvSpPr/>
            <p:nvPr/>
          </p:nvSpPr>
          <p:spPr>
            <a:xfrm>
              <a:off x="7458457" y="3363466"/>
              <a:ext cx="625408" cy="1399031"/>
            </a:xfrm>
            <a:prstGeom prst="rect">
              <a:avLst/>
            </a:prstGeom>
            <a:blipFill>
              <a:blip r:embed="rId3" cstate="print">
                <a:grayscl/>
                <a:extLst>
                  <a:ext uri="{BEBA8EAE-BF5A-486C-A8C5-ECC9F3942E4B}">
                    <a14:imgProps xmlns:a14="http://schemas.microsoft.com/office/drawing/2010/main">
                      <a14:imgLayer r:embed="rId4">
                        <a14:imgEffect>
                          <a14:brightnessContrast bright="20000"/>
                        </a14:imgEffect>
                      </a14:imgLayer>
                    </a14:imgProps>
                  </a:ext>
                </a:extLst>
              </a:blip>
              <a:stretch>
                <a:fillRect/>
              </a:stretch>
            </a:blipFill>
          </p:spPr>
          <p:txBody>
            <a:bodyPr wrap="square" lIns="0" tIns="0" rIns="0" bIns="0" rtlCol="0"/>
            <a:lstStyle/>
            <a:p>
              <a:endParaRPr sz="2800" dirty="0"/>
            </a:p>
          </p:txBody>
        </p:sp>
        <p:sp>
          <p:nvSpPr>
            <p:cNvPr id="32" name="object 20"/>
            <p:cNvSpPr/>
            <p:nvPr/>
          </p:nvSpPr>
          <p:spPr>
            <a:xfrm>
              <a:off x="7555207" y="3612029"/>
              <a:ext cx="460156" cy="617029"/>
            </a:xfrm>
            <a:prstGeom prst="rect">
              <a:avLst/>
            </a:prstGeom>
            <a:blipFill>
              <a:blip r:embed="rId5" cstate="print"/>
              <a:stretch>
                <a:fillRect/>
              </a:stretch>
            </a:blipFill>
          </p:spPr>
          <p:txBody>
            <a:bodyPr wrap="square" lIns="0" tIns="0" rIns="0" bIns="0" rtlCol="0"/>
            <a:lstStyle/>
            <a:p>
              <a:endParaRPr sz="2800" dirty="0"/>
            </a:p>
          </p:txBody>
        </p:sp>
      </p:grpSp>
      <p:sp>
        <p:nvSpPr>
          <p:cNvPr id="33" name="Forme libre 32"/>
          <p:cNvSpPr/>
          <p:nvPr/>
        </p:nvSpPr>
        <p:spPr>
          <a:xfrm rot="236124" flipH="1">
            <a:off x="5706446" y="4687834"/>
            <a:ext cx="1211134" cy="259597"/>
          </a:xfrm>
          <a:custGeom>
            <a:avLst/>
            <a:gdLst>
              <a:gd name="connsiteX0" fmla="*/ 0 w 883920"/>
              <a:gd name="connsiteY0" fmla="*/ 150542 h 325802"/>
              <a:gd name="connsiteX1" fmla="*/ 472440 w 883920"/>
              <a:gd name="connsiteY1" fmla="*/ 5762 h 325802"/>
              <a:gd name="connsiteX2" fmla="*/ 883920 w 883920"/>
              <a:gd name="connsiteY2" fmla="*/ 325802 h 325802"/>
            </a:gdLst>
            <a:ahLst/>
            <a:cxnLst>
              <a:cxn ang="0">
                <a:pos x="connsiteX0" y="connsiteY0"/>
              </a:cxn>
              <a:cxn ang="0">
                <a:pos x="connsiteX1" y="connsiteY1"/>
              </a:cxn>
              <a:cxn ang="0">
                <a:pos x="connsiteX2" y="connsiteY2"/>
              </a:cxn>
            </a:cxnLst>
            <a:rect l="l" t="t" r="r" b="b"/>
            <a:pathLst>
              <a:path w="883920" h="325802">
                <a:moveTo>
                  <a:pt x="0" y="150542"/>
                </a:moveTo>
                <a:cubicBezTo>
                  <a:pt x="162560" y="63547"/>
                  <a:pt x="325120" y="-23448"/>
                  <a:pt x="472440" y="5762"/>
                </a:cubicBezTo>
                <a:cubicBezTo>
                  <a:pt x="619760" y="34972"/>
                  <a:pt x="751840" y="180387"/>
                  <a:pt x="883920" y="325802"/>
                </a:cubicBezTo>
              </a:path>
            </a:pathLst>
          </a:custGeom>
          <a:noFill/>
          <a:ln w="57150">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p>
        </p:txBody>
      </p:sp>
      <p:sp>
        <p:nvSpPr>
          <p:cNvPr id="34" name="Forme libre 33"/>
          <p:cNvSpPr/>
          <p:nvPr/>
        </p:nvSpPr>
        <p:spPr>
          <a:xfrm rot="10741202" flipH="1">
            <a:off x="5711795" y="5027936"/>
            <a:ext cx="1211134" cy="259598"/>
          </a:xfrm>
          <a:custGeom>
            <a:avLst/>
            <a:gdLst>
              <a:gd name="connsiteX0" fmla="*/ 0 w 883920"/>
              <a:gd name="connsiteY0" fmla="*/ 150542 h 325802"/>
              <a:gd name="connsiteX1" fmla="*/ 472440 w 883920"/>
              <a:gd name="connsiteY1" fmla="*/ 5762 h 325802"/>
              <a:gd name="connsiteX2" fmla="*/ 883920 w 883920"/>
              <a:gd name="connsiteY2" fmla="*/ 325802 h 325802"/>
            </a:gdLst>
            <a:ahLst/>
            <a:cxnLst>
              <a:cxn ang="0">
                <a:pos x="connsiteX0" y="connsiteY0"/>
              </a:cxn>
              <a:cxn ang="0">
                <a:pos x="connsiteX1" y="connsiteY1"/>
              </a:cxn>
              <a:cxn ang="0">
                <a:pos x="connsiteX2" y="connsiteY2"/>
              </a:cxn>
            </a:cxnLst>
            <a:rect l="l" t="t" r="r" b="b"/>
            <a:pathLst>
              <a:path w="883920" h="325802">
                <a:moveTo>
                  <a:pt x="0" y="150542"/>
                </a:moveTo>
                <a:cubicBezTo>
                  <a:pt x="162560" y="63547"/>
                  <a:pt x="325120" y="-23448"/>
                  <a:pt x="472440" y="5762"/>
                </a:cubicBezTo>
                <a:cubicBezTo>
                  <a:pt x="619760" y="34972"/>
                  <a:pt x="751840" y="180387"/>
                  <a:pt x="883920" y="325802"/>
                </a:cubicBezTo>
              </a:path>
            </a:pathLst>
          </a:custGeom>
          <a:noFill/>
          <a:ln w="57150">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p>
        </p:txBody>
      </p:sp>
      <p:sp>
        <p:nvSpPr>
          <p:cNvPr id="38" name="Forme libre 37"/>
          <p:cNvSpPr/>
          <p:nvPr/>
        </p:nvSpPr>
        <p:spPr>
          <a:xfrm rot="2033322">
            <a:off x="7630597" y="3082995"/>
            <a:ext cx="1211134" cy="259597"/>
          </a:xfrm>
          <a:custGeom>
            <a:avLst/>
            <a:gdLst>
              <a:gd name="connsiteX0" fmla="*/ 0 w 883920"/>
              <a:gd name="connsiteY0" fmla="*/ 150542 h 325802"/>
              <a:gd name="connsiteX1" fmla="*/ 472440 w 883920"/>
              <a:gd name="connsiteY1" fmla="*/ 5762 h 325802"/>
              <a:gd name="connsiteX2" fmla="*/ 883920 w 883920"/>
              <a:gd name="connsiteY2" fmla="*/ 325802 h 325802"/>
            </a:gdLst>
            <a:ahLst/>
            <a:cxnLst>
              <a:cxn ang="0">
                <a:pos x="connsiteX0" y="connsiteY0"/>
              </a:cxn>
              <a:cxn ang="0">
                <a:pos x="connsiteX1" y="connsiteY1"/>
              </a:cxn>
              <a:cxn ang="0">
                <a:pos x="connsiteX2" y="connsiteY2"/>
              </a:cxn>
            </a:cxnLst>
            <a:rect l="l" t="t" r="r" b="b"/>
            <a:pathLst>
              <a:path w="883920" h="325802">
                <a:moveTo>
                  <a:pt x="0" y="150542"/>
                </a:moveTo>
                <a:cubicBezTo>
                  <a:pt x="162560" y="63547"/>
                  <a:pt x="325120" y="-23448"/>
                  <a:pt x="472440" y="5762"/>
                </a:cubicBezTo>
                <a:cubicBezTo>
                  <a:pt x="619760" y="34972"/>
                  <a:pt x="751840" y="180387"/>
                  <a:pt x="883920" y="325802"/>
                </a:cubicBezTo>
              </a:path>
            </a:pathLst>
          </a:custGeom>
          <a:noFill/>
          <a:ln w="57150">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p>
        </p:txBody>
      </p:sp>
      <p:sp>
        <p:nvSpPr>
          <p:cNvPr id="40" name="Forme libre 39"/>
          <p:cNvSpPr/>
          <p:nvPr/>
        </p:nvSpPr>
        <p:spPr>
          <a:xfrm rot="13128244">
            <a:off x="7427540" y="3339229"/>
            <a:ext cx="1211134" cy="259598"/>
          </a:xfrm>
          <a:custGeom>
            <a:avLst/>
            <a:gdLst>
              <a:gd name="connsiteX0" fmla="*/ 0 w 883920"/>
              <a:gd name="connsiteY0" fmla="*/ 150542 h 325802"/>
              <a:gd name="connsiteX1" fmla="*/ 472440 w 883920"/>
              <a:gd name="connsiteY1" fmla="*/ 5762 h 325802"/>
              <a:gd name="connsiteX2" fmla="*/ 883920 w 883920"/>
              <a:gd name="connsiteY2" fmla="*/ 325802 h 325802"/>
            </a:gdLst>
            <a:ahLst/>
            <a:cxnLst>
              <a:cxn ang="0">
                <a:pos x="connsiteX0" y="connsiteY0"/>
              </a:cxn>
              <a:cxn ang="0">
                <a:pos x="connsiteX1" y="connsiteY1"/>
              </a:cxn>
              <a:cxn ang="0">
                <a:pos x="connsiteX2" y="connsiteY2"/>
              </a:cxn>
            </a:cxnLst>
            <a:rect l="l" t="t" r="r" b="b"/>
            <a:pathLst>
              <a:path w="883920" h="325802">
                <a:moveTo>
                  <a:pt x="0" y="150542"/>
                </a:moveTo>
                <a:cubicBezTo>
                  <a:pt x="162560" y="63547"/>
                  <a:pt x="325120" y="-23448"/>
                  <a:pt x="472440" y="5762"/>
                </a:cubicBezTo>
                <a:cubicBezTo>
                  <a:pt x="619760" y="34972"/>
                  <a:pt x="751840" y="180387"/>
                  <a:pt x="883920" y="325802"/>
                </a:cubicBezTo>
              </a:path>
            </a:pathLst>
          </a:custGeom>
          <a:noFill/>
          <a:ln w="57150">
            <a:solidFill>
              <a:schemeClr val="tx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p>
        </p:txBody>
      </p:sp>
      <p:pic>
        <p:nvPicPr>
          <p:cNvPr id="44" name="Image 43"/>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8170890" y="3949664"/>
            <a:ext cx="1784657" cy="1784657"/>
          </a:xfrm>
          <a:prstGeom prst="rect">
            <a:avLst/>
          </a:prstGeom>
          <a:ln>
            <a:noFill/>
          </a:ln>
        </p:spPr>
      </p:pic>
      <p:sp>
        <p:nvSpPr>
          <p:cNvPr id="23"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18</a:t>
            </a:fld>
            <a:endParaRPr lang="fr-FR" sz="2800" b="1" dirty="0"/>
          </a:p>
        </p:txBody>
      </p:sp>
    </p:spTree>
    <p:extLst>
      <p:ext uri="{BB962C8B-B14F-4D97-AF65-F5344CB8AC3E}">
        <p14:creationId xmlns:p14="http://schemas.microsoft.com/office/powerpoint/2010/main" val="1479245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716280" y="2081836"/>
            <a:ext cx="7315200" cy="6771084"/>
          </a:xfrm>
          <a:prstGeom prst="rect">
            <a:avLst/>
          </a:prstGeom>
          <a:noFill/>
        </p:spPr>
        <p:txBody>
          <a:bodyPr wrap="square" rtlCol="0">
            <a:spAutoFit/>
          </a:bodyPr>
          <a:lstStyle/>
          <a:p>
            <a:r>
              <a:rPr lang="fr-FR" sz="3600" b="1" dirty="0">
                <a:solidFill>
                  <a:schemeClr val="accent2"/>
                </a:solidFill>
                <a:cs typeface="Arial" panose="020B0604020202020204" pitchFamily="34" charset="0"/>
              </a:rPr>
              <a:t>Savoir</a:t>
            </a:r>
          </a:p>
          <a:p>
            <a:pPr marL="274638" indent="-274638">
              <a:buFont typeface="Arial" panose="020B0604020202020204" pitchFamily="34" charset="0"/>
              <a:buChar char="•"/>
            </a:pPr>
            <a:r>
              <a:rPr lang="fr-FR" sz="3200" dirty="0"/>
              <a:t>S’informer</a:t>
            </a:r>
          </a:p>
          <a:p>
            <a:pPr marL="274638" indent="-274638">
              <a:buFont typeface="Arial" panose="020B0604020202020204" pitchFamily="34" charset="0"/>
              <a:buChar char="•"/>
            </a:pPr>
            <a:r>
              <a:rPr lang="fr-FR" sz="3200" dirty="0"/>
              <a:t>Reconnaître une alerte et donner l’alerte</a:t>
            </a:r>
          </a:p>
          <a:p>
            <a:pPr marL="274638" indent="-274638">
              <a:buFont typeface="Arial" panose="020B0604020202020204" pitchFamily="34" charset="0"/>
              <a:buChar char="•"/>
            </a:pPr>
            <a:r>
              <a:rPr lang="fr-FR" sz="3200" dirty="0"/>
              <a:t>Les bons comportements</a:t>
            </a:r>
          </a:p>
          <a:p>
            <a:pPr marL="274638" indent="-274638">
              <a:buFont typeface="Arial" panose="020B0604020202020204" pitchFamily="34" charset="0"/>
              <a:buChar char="•"/>
            </a:pPr>
            <a:endParaRPr lang="fr-FR" sz="1000" dirty="0"/>
          </a:p>
          <a:p>
            <a:r>
              <a:rPr lang="fr-FR" sz="3600" b="1" dirty="0">
                <a:solidFill>
                  <a:schemeClr val="accent2"/>
                </a:solidFill>
                <a:cs typeface="Arial" panose="020B0604020202020204" pitchFamily="34" charset="0"/>
              </a:rPr>
              <a:t>Contribuer à la planification de crise de votre pôle et du territoire pour :</a:t>
            </a:r>
          </a:p>
          <a:p>
            <a:pPr marL="274638" lvl="1" indent="-274638">
              <a:buFont typeface="Arial" panose="020B0604020202020204" pitchFamily="34" charset="0"/>
              <a:buChar char="•"/>
            </a:pPr>
            <a:r>
              <a:rPr lang="fr-FR" sz="3200" dirty="0"/>
              <a:t>Répondre aux obligations du Maire</a:t>
            </a:r>
          </a:p>
          <a:p>
            <a:pPr marL="274638" lvl="1" indent="-274638">
              <a:buFont typeface="Arial" panose="020B0604020202020204" pitchFamily="34" charset="0"/>
              <a:buChar char="•"/>
            </a:pPr>
            <a:r>
              <a:rPr lang="fr-FR" sz="3200" dirty="0"/>
              <a:t>Assurer la continuité du service public</a:t>
            </a:r>
          </a:p>
          <a:p>
            <a:pPr marL="274638" lvl="1" indent="-274638">
              <a:buFont typeface="Arial" panose="020B0604020202020204" pitchFamily="34" charset="0"/>
              <a:buChar char="•"/>
            </a:pPr>
            <a:endParaRPr lang="fr-FR" sz="1000" dirty="0"/>
          </a:p>
          <a:p>
            <a:r>
              <a:rPr lang="fr-FR" sz="3600" b="1" dirty="0">
                <a:solidFill>
                  <a:schemeClr val="accent2"/>
                </a:solidFill>
                <a:cs typeface="Arial" panose="020B0604020202020204" pitchFamily="34" charset="0"/>
              </a:rPr>
              <a:t>Préparer son kit d’urgence</a:t>
            </a:r>
          </a:p>
          <a:p>
            <a:pPr marL="274638" lvl="1" indent="-274638">
              <a:buFont typeface="Arial" panose="020B0604020202020204" pitchFamily="34" charset="0"/>
              <a:buChar char="•"/>
            </a:pPr>
            <a:r>
              <a:rPr lang="fr-FR" sz="3200" dirty="0"/>
              <a:t>Je suis évacué</a:t>
            </a:r>
          </a:p>
          <a:p>
            <a:pPr marL="274638" lvl="1" indent="-274638">
              <a:buFont typeface="Arial" panose="020B0604020202020204" pitchFamily="34" charset="0"/>
              <a:buChar char="•"/>
            </a:pPr>
            <a:r>
              <a:rPr lang="fr-FR" sz="3200" dirty="0"/>
              <a:t>Je suis confiné 72h</a:t>
            </a:r>
          </a:p>
          <a:p>
            <a:pPr marL="274638" lvl="1" indent="-274638">
              <a:buFont typeface="Arial" panose="020B0604020202020204" pitchFamily="34" charset="0"/>
              <a:buChar char="•"/>
            </a:pPr>
            <a:endParaRPr lang="fr-FR" sz="1000" dirty="0"/>
          </a:p>
          <a:p>
            <a:r>
              <a:rPr lang="fr-FR" sz="3600" b="1" dirty="0">
                <a:solidFill>
                  <a:schemeClr val="accent2"/>
                </a:solidFill>
                <a:cs typeface="Arial" panose="020B0604020202020204" pitchFamily="34" charset="0"/>
              </a:rPr>
              <a:t>Se former aux gestes qui sauvent</a:t>
            </a:r>
          </a:p>
        </p:txBody>
      </p:sp>
      <p:sp>
        <p:nvSpPr>
          <p:cNvPr id="18" name="Rectangle 17"/>
          <p:cNvSpPr/>
          <p:nvPr/>
        </p:nvSpPr>
        <p:spPr>
          <a:xfrm>
            <a:off x="0" y="-1"/>
            <a:ext cx="128016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latin typeface="Helvetica neue"/>
              </a:rPr>
              <a:t>Se préparer à faire face</a:t>
            </a:r>
          </a:p>
        </p:txBody>
      </p:sp>
      <p:pic>
        <p:nvPicPr>
          <p:cNvPr id="19" name="Image 18"/>
          <p:cNvPicPr>
            <a:picLocks noChangeAspect="1"/>
          </p:cNvPicPr>
          <p:nvPr/>
        </p:nvPicPr>
        <p:blipFill>
          <a:blip r:embed="rId2"/>
          <a:stretch>
            <a:fillRect/>
          </a:stretch>
        </p:blipFill>
        <p:spPr>
          <a:xfrm>
            <a:off x="8552370" y="2733642"/>
            <a:ext cx="3977640" cy="5902852"/>
          </a:xfrm>
          <a:prstGeom prst="rect">
            <a:avLst/>
          </a:prstGeom>
        </p:spPr>
      </p:pic>
      <p:sp>
        <p:nvSpPr>
          <p:cNvPr id="20" name="ZoneTexte 19"/>
          <p:cNvSpPr txBox="1"/>
          <p:nvPr/>
        </p:nvSpPr>
        <p:spPr>
          <a:xfrm>
            <a:off x="8552370" y="1656424"/>
            <a:ext cx="3977640" cy="1077218"/>
          </a:xfrm>
          <a:prstGeom prst="rect">
            <a:avLst/>
          </a:prstGeom>
          <a:noFill/>
        </p:spPr>
        <p:txBody>
          <a:bodyPr wrap="square" rtlCol="0">
            <a:spAutoFit/>
          </a:bodyPr>
          <a:lstStyle/>
          <a:p>
            <a:r>
              <a:rPr lang="fr-FR" sz="3200" b="1" dirty="0">
                <a:cs typeface="Arial" panose="020B0604020202020204" pitchFamily="34" charset="0"/>
              </a:rPr>
              <a:t>DICRIM</a:t>
            </a:r>
          </a:p>
          <a:p>
            <a:r>
              <a:rPr lang="fr-FR" sz="3200" b="1" dirty="0">
                <a:cs typeface="Arial" panose="020B0604020202020204" pitchFamily="34" charset="0"/>
              </a:rPr>
              <a:t>Ville/Risques majeurs</a:t>
            </a:r>
          </a:p>
        </p:txBody>
      </p:sp>
      <p:pic>
        <p:nvPicPr>
          <p:cNvPr id="21" name="Image 20"/>
          <p:cNvPicPr>
            <a:picLocks noChangeAspect="1"/>
          </p:cNvPicPr>
          <p:nvPr/>
        </p:nvPicPr>
        <p:blipFill>
          <a:blip r:embed="rId3">
            <a:duotone>
              <a:schemeClr val="accent2">
                <a:shade val="45000"/>
                <a:satMod val="135000"/>
              </a:schemeClr>
              <a:prstClr val="white"/>
            </a:duotone>
          </a:blip>
          <a:stretch>
            <a:fillRect/>
          </a:stretch>
        </p:blipFill>
        <p:spPr>
          <a:xfrm>
            <a:off x="6239550" y="6826109"/>
            <a:ext cx="1136610" cy="1136610"/>
          </a:xfrm>
          <a:prstGeom prst="rect">
            <a:avLst/>
          </a:prstGeom>
        </p:spPr>
      </p:pic>
      <p:sp>
        <p:nvSpPr>
          <p:cNvPr id="8" name="Espace réservé du numéro de diapositive 1"/>
          <p:cNvSpPr txBox="1">
            <a:spLocks/>
          </p:cNvSpPr>
          <p:nvPr/>
        </p:nvSpPr>
        <p:spPr>
          <a:xfrm>
            <a:off x="11842491" y="8852920"/>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19</a:t>
            </a:fld>
            <a:endParaRPr lang="fr-FR" sz="2800" b="1" dirty="0"/>
          </a:p>
        </p:txBody>
      </p:sp>
    </p:spTree>
    <p:extLst>
      <p:ext uri="{BB962C8B-B14F-4D97-AF65-F5344CB8AC3E}">
        <p14:creationId xmlns:p14="http://schemas.microsoft.com/office/powerpoint/2010/main" val="1927026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rme libre 6"/>
          <p:cNvSpPr/>
          <p:nvPr/>
        </p:nvSpPr>
        <p:spPr>
          <a:xfrm>
            <a:off x="2143105" y="2468930"/>
            <a:ext cx="746120" cy="1152722"/>
          </a:xfrm>
          <a:custGeom>
            <a:avLst/>
            <a:gdLst>
              <a:gd name="connsiteX0" fmla="*/ 26505 w 781878"/>
              <a:gd name="connsiteY0" fmla="*/ 1152939 h 1179444"/>
              <a:gd name="connsiteX1" fmla="*/ 0 w 781878"/>
              <a:gd name="connsiteY1" fmla="*/ 0 h 1179444"/>
              <a:gd name="connsiteX2" fmla="*/ 742122 w 781878"/>
              <a:gd name="connsiteY2" fmla="*/ 0 h 1179444"/>
              <a:gd name="connsiteX3" fmla="*/ 781878 w 781878"/>
              <a:gd name="connsiteY3" fmla="*/ 1179444 h 1179444"/>
              <a:gd name="connsiteX4" fmla="*/ 26505 w 781878"/>
              <a:gd name="connsiteY4" fmla="*/ 1152939 h 1179444"/>
              <a:gd name="connsiteX0" fmla="*/ 19389 w 774762"/>
              <a:gd name="connsiteY0" fmla="*/ 1184961 h 1211466"/>
              <a:gd name="connsiteX1" fmla="*/ 0 w 774762"/>
              <a:gd name="connsiteY1" fmla="*/ 0 h 1211466"/>
              <a:gd name="connsiteX2" fmla="*/ 735006 w 774762"/>
              <a:gd name="connsiteY2" fmla="*/ 32022 h 1211466"/>
              <a:gd name="connsiteX3" fmla="*/ 774762 w 774762"/>
              <a:gd name="connsiteY3" fmla="*/ 1211466 h 1211466"/>
              <a:gd name="connsiteX4" fmla="*/ 19389 w 774762"/>
              <a:gd name="connsiteY4" fmla="*/ 1184961 h 1211466"/>
              <a:gd name="connsiteX0" fmla="*/ 19389 w 760530"/>
              <a:gd name="connsiteY0" fmla="*/ 1184961 h 1215024"/>
              <a:gd name="connsiteX1" fmla="*/ 0 w 760530"/>
              <a:gd name="connsiteY1" fmla="*/ 0 h 1215024"/>
              <a:gd name="connsiteX2" fmla="*/ 735006 w 760530"/>
              <a:gd name="connsiteY2" fmla="*/ 32022 h 1215024"/>
              <a:gd name="connsiteX3" fmla="*/ 760530 w 760530"/>
              <a:gd name="connsiteY3" fmla="*/ 1215024 h 1215024"/>
              <a:gd name="connsiteX4" fmla="*/ 19389 w 760530"/>
              <a:gd name="connsiteY4" fmla="*/ 1184961 h 1215024"/>
              <a:gd name="connsiteX0" fmla="*/ 19389 w 760530"/>
              <a:gd name="connsiteY0" fmla="*/ 1184961 h 1215024"/>
              <a:gd name="connsiteX1" fmla="*/ 0 w 760530"/>
              <a:gd name="connsiteY1" fmla="*/ 0 h 1215024"/>
              <a:gd name="connsiteX2" fmla="*/ 735006 w 760530"/>
              <a:gd name="connsiteY2" fmla="*/ 24906 h 1215024"/>
              <a:gd name="connsiteX3" fmla="*/ 760530 w 760530"/>
              <a:gd name="connsiteY3" fmla="*/ 1215024 h 1215024"/>
              <a:gd name="connsiteX4" fmla="*/ 19389 w 760530"/>
              <a:gd name="connsiteY4" fmla="*/ 1184961 h 1215024"/>
              <a:gd name="connsiteX0" fmla="*/ 0 w 741141"/>
              <a:gd name="connsiteY0" fmla="*/ 1199193 h 1229256"/>
              <a:gd name="connsiteX1" fmla="*/ 19749 w 741141"/>
              <a:gd name="connsiteY1" fmla="*/ 0 h 1229256"/>
              <a:gd name="connsiteX2" fmla="*/ 715617 w 741141"/>
              <a:gd name="connsiteY2" fmla="*/ 39138 h 1229256"/>
              <a:gd name="connsiteX3" fmla="*/ 741141 w 741141"/>
              <a:gd name="connsiteY3" fmla="*/ 1229256 h 1229256"/>
              <a:gd name="connsiteX4" fmla="*/ 0 w 741141"/>
              <a:gd name="connsiteY4" fmla="*/ 1199193 h 1229256"/>
              <a:gd name="connsiteX0" fmla="*/ 8715 w 749856"/>
              <a:gd name="connsiteY0" fmla="*/ 1199193 h 1229256"/>
              <a:gd name="connsiteX1" fmla="*/ 0 w 749856"/>
              <a:gd name="connsiteY1" fmla="*/ 0 h 1229256"/>
              <a:gd name="connsiteX2" fmla="*/ 724332 w 749856"/>
              <a:gd name="connsiteY2" fmla="*/ 39138 h 1229256"/>
              <a:gd name="connsiteX3" fmla="*/ 749856 w 749856"/>
              <a:gd name="connsiteY3" fmla="*/ 1229256 h 1229256"/>
              <a:gd name="connsiteX4" fmla="*/ 8715 w 749856"/>
              <a:gd name="connsiteY4" fmla="*/ 1199193 h 1229256"/>
              <a:gd name="connsiteX0" fmla="*/ 8715 w 724332"/>
              <a:gd name="connsiteY0" fmla="*/ 1199193 h 1229256"/>
              <a:gd name="connsiteX1" fmla="*/ 0 w 724332"/>
              <a:gd name="connsiteY1" fmla="*/ 0 h 1229256"/>
              <a:gd name="connsiteX2" fmla="*/ 724332 w 724332"/>
              <a:gd name="connsiteY2" fmla="*/ 39138 h 1229256"/>
              <a:gd name="connsiteX3" fmla="*/ 703389 w 724332"/>
              <a:gd name="connsiteY3" fmla="*/ 1229256 h 1229256"/>
              <a:gd name="connsiteX4" fmla="*/ 8715 w 724332"/>
              <a:gd name="connsiteY4" fmla="*/ 1199193 h 1229256"/>
              <a:gd name="connsiteX0" fmla="*/ 8715 w 724332"/>
              <a:gd name="connsiteY0" fmla="*/ 1199193 h 1260480"/>
              <a:gd name="connsiteX1" fmla="*/ 0 w 724332"/>
              <a:gd name="connsiteY1" fmla="*/ 0 h 1260480"/>
              <a:gd name="connsiteX2" fmla="*/ 724332 w 724332"/>
              <a:gd name="connsiteY2" fmla="*/ 39138 h 1260480"/>
              <a:gd name="connsiteX3" fmla="*/ 711838 w 724332"/>
              <a:gd name="connsiteY3" fmla="*/ 1260480 h 1260480"/>
              <a:gd name="connsiteX4" fmla="*/ 8715 w 724332"/>
              <a:gd name="connsiteY4" fmla="*/ 1199193 h 1260480"/>
              <a:gd name="connsiteX0" fmla="*/ 12940 w 724332"/>
              <a:gd name="connsiteY0" fmla="*/ 1328547 h 1328547"/>
              <a:gd name="connsiteX1" fmla="*/ 0 w 724332"/>
              <a:gd name="connsiteY1" fmla="*/ 0 h 1328547"/>
              <a:gd name="connsiteX2" fmla="*/ 724332 w 724332"/>
              <a:gd name="connsiteY2" fmla="*/ 39138 h 1328547"/>
              <a:gd name="connsiteX3" fmla="*/ 711838 w 724332"/>
              <a:gd name="connsiteY3" fmla="*/ 1260480 h 1328547"/>
              <a:gd name="connsiteX4" fmla="*/ 12940 w 724332"/>
              <a:gd name="connsiteY4" fmla="*/ 1328547 h 1328547"/>
              <a:gd name="connsiteX0" fmla="*/ 4492 w 724332"/>
              <a:gd name="connsiteY0" fmla="*/ 1234877 h 1260480"/>
              <a:gd name="connsiteX1" fmla="*/ 0 w 724332"/>
              <a:gd name="connsiteY1" fmla="*/ 0 h 1260480"/>
              <a:gd name="connsiteX2" fmla="*/ 724332 w 724332"/>
              <a:gd name="connsiteY2" fmla="*/ 39138 h 1260480"/>
              <a:gd name="connsiteX3" fmla="*/ 711838 w 724332"/>
              <a:gd name="connsiteY3" fmla="*/ 1260480 h 1260480"/>
              <a:gd name="connsiteX4" fmla="*/ 4492 w 724332"/>
              <a:gd name="connsiteY4" fmla="*/ 1234877 h 126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332" h="1260480">
                <a:moveTo>
                  <a:pt x="4492" y="1234877"/>
                </a:moveTo>
                <a:cubicBezTo>
                  <a:pt x="2995" y="823251"/>
                  <a:pt x="1497" y="411626"/>
                  <a:pt x="0" y="0"/>
                </a:cubicBezTo>
                <a:lnTo>
                  <a:pt x="724332" y="39138"/>
                </a:lnTo>
                <a:lnTo>
                  <a:pt x="711838" y="1260480"/>
                </a:lnTo>
                <a:lnTo>
                  <a:pt x="4492" y="1234877"/>
                </a:lnTo>
                <a:close/>
              </a:path>
            </a:pathLst>
          </a:custGeom>
          <a:solidFill>
            <a:srgbClr val="9B0E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Flèche courbée vers le haut 8"/>
          <p:cNvSpPr/>
          <p:nvPr/>
        </p:nvSpPr>
        <p:spPr>
          <a:xfrm>
            <a:off x="2149272" y="3560152"/>
            <a:ext cx="6527886" cy="4241213"/>
          </a:xfrm>
          <a:prstGeom prst="curvedUpArrow">
            <a:avLst>
              <a:gd name="adj1" fmla="val 16087"/>
              <a:gd name="adj2" fmla="val 29465"/>
              <a:gd name="adj3" fmla="val 25236"/>
            </a:avLst>
          </a:prstGeom>
          <a:gradFill flip="none" rotWithShape="1">
            <a:gsLst>
              <a:gs pos="0">
                <a:srgbClr val="BB002B"/>
              </a:gs>
              <a:gs pos="49000">
                <a:schemeClr val="accent4"/>
              </a:gs>
              <a:gs pos="58000">
                <a:schemeClr val="accent4"/>
              </a:gs>
              <a:gs pos="100000">
                <a:schemeClr val="accent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3" name="Forme libre 2"/>
          <p:cNvSpPr/>
          <p:nvPr/>
        </p:nvSpPr>
        <p:spPr>
          <a:xfrm>
            <a:off x="867905" y="2496606"/>
            <a:ext cx="10950204" cy="5321835"/>
          </a:xfrm>
          <a:custGeom>
            <a:avLst/>
            <a:gdLst>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599411 w 7331857"/>
              <a:gd name="connsiteY87" fmla="*/ 1546167 h 1961803"/>
              <a:gd name="connsiteX88" fmla="*/ 3674225 w 7331857"/>
              <a:gd name="connsiteY88" fmla="*/ 1504603 h 1961803"/>
              <a:gd name="connsiteX89" fmla="*/ 3707476 w 7331857"/>
              <a:gd name="connsiteY89" fmla="*/ 1479665 h 1961803"/>
              <a:gd name="connsiteX90" fmla="*/ 3732414 w 7331857"/>
              <a:gd name="connsiteY90" fmla="*/ 1471353 h 1961803"/>
              <a:gd name="connsiteX91" fmla="*/ 3782291 w 7331857"/>
              <a:gd name="connsiteY91" fmla="*/ 1438102 h 1961803"/>
              <a:gd name="connsiteX92" fmla="*/ 3798916 w 7331857"/>
              <a:gd name="connsiteY92" fmla="*/ 1421476 h 1961803"/>
              <a:gd name="connsiteX93" fmla="*/ 3823854 w 7331857"/>
              <a:gd name="connsiteY93" fmla="*/ 1413163 h 1961803"/>
              <a:gd name="connsiteX94" fmla="*/ 3840480 w 7331857"/>
              <a:gd name="connsiteY94" fmla="*/ 1388225 h 1961803"/>
              <a:gd name="connsiteX95" fmla="*/ 3865418 w 7331857"/>
              <a:gd name="connsiteY95" fmla="*/ 1363287 h 1961803"/>
              <a:gd name="connsiteX96" fmla="*/ 3882043 w 7331857"/>
              <a:gd name="connsiteY96" fmla="*/ 1330036 h 1961803"/>
              <a:gd name="connsiteX97" fmla="*/ 3898669 w 7331857"/>
              <a:gd name="connsiteY97" fmla="*/ 1305098 h 1961803"/>
              <a:gd name="connsiteX98" fmla="*/ 3906981 w 7331857"/>
              <a:gd name="connsiteY98" fmla="*/ 1271847 h 1961803"/>
              <a:gd name="connsiteX99" fmla="*/ 3923607 w 7331857"/>
              <a:gd name="connsiteY99" fmla="*/ 1221971 h 1961803"/>
              <a:gd name="connsiteX100" fmla="*/ 3931920 w 7331857"/>
              <a:gd name="connsiteY100" fmla="*/ 1188720 h 1961803"/>
              <a:gd name="connsiteX101" fmla="*/ 3940232 w 7331857"/>
              <a:gd name="connsiteY101" fmla="*/ 1147156 h 1961803"/>
              <a:gd name="connsiteX102" fmla="*/ 3956858 w 7331857"/>
              <a:gd name="connsiteY102" fmla="*/ 1122218 h 1961803"/>
              <a:gd name="connsiteX103" fmla="*/ 3965171 w 7331857"/>
              <a:gd name="connsiteY103" fmla="*/ 1088967 h 1961803"/>
              <a:gd name="connsiteX104" fmla="*/ 3990109 w 7331857"/>
              <a:gd name="connsiteY104" fmla="*/ 1072342 h 1961803"/>
              <a:gd name="connsiteX105" fmla="*/ 4006734 w 7331857"/>
              <a:gd name="connsiteY105" fmla="*/ 1055716 h 1961803"/>
              <a:gd name="connsiteX106" fmla="*/ 4015047 w 7331857"/>
              <a:gd name="connsiteY106" fmla="*/ 1030778 h 1961803"/>
              <a:gd name="connsiteX107" fmla="*/ 4064923 w 7331857"/>
              <a:gd name="connsiteY107" fmla="*/ 964276 h 1961803"/>
              <a:gd name="connsiteX108" fmla="*/ 4081549 w 7331857"/>
              <a:gd name="connsiteY108" fmla="*/ 939338 h 1961803"/>
              <a:gd name="connsiteX109" fmla="*/ 4098174 w 7331857"/>
              <a:gd name="connsiteY109" fmla="*/ 889462 h 1961803"/>
              <a:gd name="connsiteX110" fmla="*/ 4114800 w 7331857"/>
              <a:gd name="connsiteY110" fmla="*/ 773083 h 1961803"/>
              <a:gd name="connsiteX111" fmla="*/ 4131425 w 7331857"/>
              <a:gd name="connsiteY111" fmla="*/ 723207 h 1961803"/>
              <a:gd name="connsiteX112" fmla="*/ 4139738 w 7331857"/>
              <a:gd name="connsiteY112" fmla="*/ 698269 h 1961803"/>
              <a:gd name="connsiteX113" fmla="*/ 4172989 w 7331857"/>
              <a:gd name="connsiteY113" fmla="*/ 656705 h 1961803"/>
              <a:gd name="connsiteX114" fmla="*/ 4189614 w 7331857"/>
              <a:gd name="connsiteY114" fmla="*/ 623454 h 1961803"/>
              <a:gd name="connsiteX115" fmla="*/ 4214552 w 7331857"/>
              <a:gd name="connsiteY115" fmla="*/ 615142 h 1961803"/>
              <a:gd name="connsiteX116" fmla="*/ 4231178 w 7331857"/>
              <a:gd name="connsiteY116" fmla="*/ 598516 h 1961803"/>
              <a:gd name="connsiteX117" fmla="*/ 4256116 w 7331857"/>
              <a:gd name="connsiteY117" fmla="*/ 548640 h 1961803"/>
              <a:gd name="connsiteX118" fmla="*/ 4272741 w 7331857"/>
              <a:gd name="connsiteY118" fmla="*/ 498763 h 1961803"/>
              <a:gd name="connsiteX119" fmla="*/ 4281054 w 7331857"/>
              <a:gd name="connsiteY119" fmla="*/ 473825 h 1961803"/>
              <a:gd name="connsiteX120" fmla="*/ 4297680 w 7331857"/>
              <a:gd name="connsiteY120" fmla="*/ 448887 h 1961803"/>
              <a:gd name="connsiteX121" fmla="*/ 4322618 w 7331857"/>
              <a:gd name="connsiteY121" fmla="*/ 407323 h 1961803"/>
              <a:gd name="connsiteX122" fmla="*/ 4339243 w 7331857"/>
              <a:gd name="connsiteY122" fmla="*/ 340822 h 1961803"/>
              <a:gd name="connsiteX123" fmla="*/ 4347556 w 7331857"/>
              <a:gd name="connsiteY123" fmla="*/ 315883 h 1961803"/>
              <a:gd name="connsiteX124" fmla="*/ 4430683 w 7331857"/>
              <a:gd name="connsiteY124" fmla="*/ 307571 h 1961803"/>
              <a:gd name="connsiteX125" fmla="*/ 4480560 w 7331857"/>
              <a:gd name="connsiteY125" fmla="*/ 274320 h 1961803"/>
              <a:gd name="connsiteX126" fmla="*/ 4522123 w 7331857"/>
              <a:gd name="connsiteY126" fmla="*/ 241069 h 1961803"/>
              <a:gd name="connsiteX127" fmla="*/ 4547061 w 7331857"/>
              <a:gd name="connsiteY127" fmla="*/ 232756 h 1961803"/>
              <a:gd name="connsiteX128" fmla="*/ 4588625 w 7331857"/>
              <a:gd name="connsiteY128" fmla="*/ 199505 h 1961803"/>
              <a:gd name="connsiteX129" fmla="*/ 4638501 w 7331857"/>
              <a:gd name="connsiteY129" fmla="*/ 216131 h 1961803"/>
              <a:gd name="connsiteX130" fmla="*/ 4655127 w 7331857"/>
              <a:gd name="connsiteY130" fmla="*/ 232756 h 1961803"/>
              <a:gd name="connsiteX131" fmla="*/ 4788131 w 7331857"/>
              <a:gd name="connsiteY131" fmla="*/ 241069 h 1961803"/>
              <a:gd name="connsiteX132" fmla="*/ 4804756 w 7331857"/>
              <a:gd name="connsiteY132" fmla="*/ 224443 h 1961803"/>
              <a:gd name="connsiteX133" fmla="*/ 4854632 w 7331857"/>
              <a:gd name="connsiteY133" fmla="*/ 191193 h 1961803"/>
              <a:gd name="connsiteX134" fmla="*/ 4896196 w 7331857"/>
              <a:gd name="connsiteY134" fmla="*/ 157942 h 1961803"/>
              <a:gd name="connsiteX135" fmla="*/ 4929447 w 7331857"/>
              <a:gd name="connsiteY135" fmla="*/ 124691 h 1961803"/>
              <a:gd name="connsiteX136" fmla="*/ 4946072 w 7331857"/>
              <a:gd name="connsiteY136" fmla="*/ 108065 h 1961803"/>
              <a:gd name="connsiteX137" fmla="*/ 4962698 w 7331857"/>
              <a:gd name="connsiteY137" fmla="*/ 91440 h 1961803"/>
              <a:gd name="connsiteX138" fmla="*/ 4995949 w 7331857"/>
              <a:gd name="connsiteY138" fmla="*/ 49876 h 1961803"/>
              <a:gd name="connsiteX139" fmla="*/ 5045825 w 7331857"/>
              <a:gd name="connsiteY139" fmla="*/ 33251 h 1961803"/>
              <a:gd name="connsiteX140" fmla="*/ 5079076 w 7331857"/>
              <a:gd name="connsiteY140" fmla="*/ 16625 h 1961803"/>
              <a:gd name="connsiteX141" fmla="*/ 5112327 w 7331857"/>
              <a:gd name="connsiteY141" fmla="*/ 8313 h 1961803"/>
              <a:gd name="connsiteX142" fmla="*/ 5137265 w 7331857"/>
              <a:gd name="connsiteY142" fmla="*/ 0 h 1961803"/>
              <a:gd name="connsiteX143" fmla="*/ 5228705 w 7331857"/>
              <a:gd name="connsiteY143" fmla="*/ 8313 h 1961803"/>
              <a:gd name="connsiteX144" fmla="*/ 5270269 w 7331857"/>
              <a:gd name="connsiteY144" fmla="*/ 49876 h 1961803"/>
              <a:gd name="connsiteX145" fmla="*/ 5336771 w 7331857"/>
              <a:gd name="connsiteY145" fmla="*/ 108065 h 1961803"/>
              <a:gd name="connsiteX146" fmla="*/ 5370021 w 7331857"/>
              <a:gd name="connsiteY146" fmla="*/ 149629 h 1961803"/>
              <a:gd name="connsiteX147" fmla="*/ 5419898 w 7331857"/>
              <a:gd name="connsiteY147" fmla="*/ 266007 h 1961803"/>
              <a:gd name="connsiteX148" fmla="*/ 5436523 w 7331857"/>
              <a:gd name="connsiteY148" fmla="*/ 299258 h 1961803"/>
              <a:gd name="connsiteX149" fmla="*/ 5444836 w 7331857"/>
              <a:gd name="connsiteY149" fmla="*/ 332509 h 1961803"/>
              <a:gd name="connsiteX150" fmla="*/ 5469774 w 7331857"/>
              <a:gd name="connsiteY150" fmla="*/ 365760 h 1961803"/>
              <a:gd name="connsiteX151" fmla="*/ 5511338 w 7331857"/>
              <a:gd name="connsiteY151" fmla="*/ 423949 h 1961803"/>
              <a:gd name="connsiteX152" fmla="*/ 5552901 w 7331857"/>
              <a:gd name="connsiteY152" fmla="*/ 498763 h 1961803"/>
              <a:gd name="connsiteX153" fmla="*/ 5569527 w 7331857"/>
              <a:gd name="connsiteY153" fmla="*/ 515389 h 1961803"/>
              <a:gd name="connsiteX154" fmla="*/ 5594465 w 7331857"/>
              <a:gd name="connsiteY154" fmla="*/ 573578 h 1961803"/>
              <a:gd name="connsiteX155" fmla="*/ 5619403 w 7331857"/>
              <a:gd name="connsiteY155" fmla="*/ 631767 h 1961803"/>
              <a:gd name="connsiteX156" fmla="*/ 5677592 w 7331857"/>
              <a:gd name="connsiteY156" fmla="*/ 731520 h 1961803"/>
              <a:gd name="connsiteX157" fmla="*/ 5685905 w 7331857"/>
              <a:gd name="connsiteY157" fmla="*/ 756458 h 1961803"/>
              <a:gd name="connsiteX158" fmla="*/ 5752407 w 7331857"/>
              <a:gd name="connsiteY158" fmla="*/ 864523 h 1961803"/>
              <a:gd name="connsiteX159" fmla="*/ 5769032 w 7331857"/>
              <a:gd name="connsiteY159" fmla="*/ 906087 h 1961803"/>
              <a:gd name="connsiteX160" fmla="*/ 5785658 w 7331857"/>
              <a:gd name="connsiteY160" fmla="*/ 931025 h 1961803"/>
              <a:gd name="connsiteX161" fmla="*/ 5810596 w 7331857"/>
              <a:gd name="connsiteY161" fmla="*/ 972589 h 1961803"/>
              <a:gd name="connsiteX162" fmla="*/ 5818909 w 7331857"/>
              <a:gd name="connsiteY162" fmla="*/ 1014153 h 1961803"/>
              <a:gd name="connsiteX163" fmla="*/ 5843847 w 7331857"/>
              <a:gd name="connsiteY163" fmla="*/ 1088967 h 1961803"/>
              <a:gd name="connsiteX164" fmla="*/ 5860472 w 7331857"/>
              <a:gd name="connsiteY164" fmla="*/ 1138843 h 1961803"/>
              <a:gd name="connsiteX165" fmla="*/ 5868785 w 7331857"/>
              <a:gd name="connsiteY165" fmla="*/ 1180407 h 1961803"/>
              <a:gd name="connsiteX166" fmla="*/ 5893723 w 7331857"/>
              <a:gd name="connsiteY166" fmla="*/ 1205345 h 1961803"/>
              <a:gd name="connsiteX167" fmla="*/ 5918661 w 7331857"/>
              <a:gd name="connsiteY167" fmla="*/ 1238596 h 1961803"/>
              <a:gd name="connsiteX168" fmla="*/ 5926974 w 7331857"/>
              <a:gd name="connsiteY168" fmla="*/ 1280160 h 1961803"/>
              <a:gd name="connsiteX169" fmla="*/ 5951912 w 7331857"/>
              <a:gd name="connsiteY169" fmla="*/ 1305098 h 1961803"/>
              <a:gd name="connsiteX170" fmla="*/ 6059978 w 7331857"/>
              <a:gd name="connsiteY170" fmla="*/ 1446414 h 1961803"/>
              <a:gd name="connsiteX171" fmla="*/ 6093229 w 7331857"/>
              <a:gd name="connsiteY171" fmla="*/ 1479665 h 1961803"/>
              <a:gd name="connsiteX172" fmla="*/ 6118167 w 7331857"/>
              <a:gd name="connsiteY172" fmla="*/ 1504603 h 1961803"/>
              <a:gd name="connsiteX173" fmla="*/ 6168043 w 7331857"/>
              <a:gd name="connsiteY173" fmla="*/ 1571105 h 1961803"/>
              <a:gd name="connsiteX174" fmla="*/ 6209607 w 7331857"/>
              <a:gd name="connsiteY174" fmla="*/ 1620982 h 1961803"/>
              <a:gd name="connsiteX175" fmla="*/ 6217920 w 7331857"/>
              <a:gd name="connsiteY175" fmla="*/ 1645920 h 1961803"/>
              <a:gd name="connsiteX176" fmla="*/ 6276109 w 7331857"/>
              <a:gd name="connsiteY176" fmla="*/ 1729047 h 1961803"/>
              <a:gd name="connsiteX177" fmla="*/ 6292734 w 7331857"/>
              <a:gd name="connsiteY177" fmla="*/ 1762298 h 1961803"/>
              <a:gd name="connsiteX178" fmla="*/ 6301047 w 7331857"/>
              <a:gd name="connsiteY178" fmla="*/ 1787236 h 1961803"/>
              <a:gd name="connsiteX179" fmla="*/ 6317672 w 7331857"/>
              <a:gd name="connsiteY179" fmla="*/ 1803862 h 1961803"/>
              <a:gd name="connsiteX180" fmla="*/ 6342611 w 7331857"/>
              <a:gd name="connsiteY180" fmla="*/ 1837113 h 1961803"/>
              <a:gd name="connsiteX181" fmla="*/ 6367549 w 7331857"/>
              <a:gd name="connsiteY181" fmla="*/ 1853738 h 1961803"/>
              <a:gd name="connsiteX182" fmla="*/ 6625243 w 7331857"/>
              <a:gd name="connsiteY182" fmla="*/ 1862051 h 1961803"/>
              <a:gd name="connsiteX183" fmla="*/ 6941127 w 7331857"/>
              <a:gd name="connsiteY183" fmla="*/ 1878676 h 1961803"/>
              <a:gd name="connsiteX184" fmla="*/ 7024254 w 7331857"/>
              <a:gd name="connsiteY184" fmla="*/ 1903614 h 1961803"/>
              <a:gd name="connsiteX185" fmla="*/ 7165571 w 7331857"/>
              <a:gd name="connsiteY185" fmla="*/ 1911927 h 1961803"/>
              <a:gd name="connsiteX186" fmla="*/ 7290261 w 7331857"/>
              <a:gd name="connsiteY186" fmla="*/ 1945178 h 1961803"/>
              <a:gd name="connsiteX187" fmla="*/ 7331825 w 7331857"/>
              <a:gd name="connsiteY18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07476 w 7331857"/>
              <a:gd name="connsiteY88" fmla="*/ 1479665 h 1961803"/>
              <a:gd name="connsiteX89" fmla="*/ 3732414 w 7331857"/>
              <a:gd name="connsiteY89" fmla="*/ 1471353 h 1961803"/>
              <a:gd name="connsiteX90" fmla="*/ 3782291 w 7331857"/>
              <a:gd name="connsiteY90" fmla="*/ 1438102 h 1961803"/>
              <a:gd name="connsiteX91" fmla="*/ 3798916 w 7331857"/>
              <a:gd name="connsiteY91" fmla="*/ 1421476 h 1961803"/>
              <a:gd name="connsiteX92" fmla="*/ 3823854 w 7331857"/>
              <a:gd name="connsiteY92" fmla="*/ 1413163 h 1961803"/>
              <a:gd name="connsiteX93" fmla="*/ 3840480 w 7331857"/>
              <a:gd name="connsiteY93" fmla="*/ 1388225 h 1961803"/>
              <a:gd name="connsiteX94" fmla="*/ 3865418 w 7331857"/>
              <a:gd name="connsiteY94" fmla="*/ 1363287 h 1961803"/>
              <a:gd name="connsiteX95" fmla="*/ 3882043 w 7331857"/>
              <a:gd name="connsiteY95" fmla="*/ 1330036 h 1961803"/>
              <a:gd name="connsiteX96" fmla="*/ 3898669 w 7331857"/>
              <a:gd name="connsiteY96" fmla="*/ 1305098 h 1961803"/>
              <a:gd name="connsiteX97" fmla="*/ 3906981 w 7331857"/>
              <a:gd name="connsiteY97" fmla="*/ 1271847 h 1961803"/>
              <a:gd name="connsiteX98" fmla="*/ 3923607 w 7331857"/>
              <a:gd name="connsiteY98" fmla="*/ 1221971 h 1961803"/>
              <a:gd name="connsiteX99" fmla="*/ 3931920 w 7331857"/>
              <a:gd name="connsiteY99" fmla="*/ 1188720 h 1961803"/>
              <a:gd name="connsiteX100" fmla="*/ 3940232 w 7331857"/>
              <a:gd name="connsiteY100" fmla="*/ 1147156 h 1961803"/>
              <a:gd name="connsiteX101" fmla="*/ 3956858 w 7331857"/>
              <a:gd name="connsiteY101" fmla="*/ 1122218 h 1961803"/>
              <a:gd name="connsiteX102" fmla="*/ 3965171 w 7331857"/>
              <a:gd name="connsiteY102" fmla="*/ 1088967 h 1961803"/>
              <a:gd name="connsiteX103" fmla="*/ 3990109 w 7331857"/>
              <a:gd name="connsiteY103" fmla="*/ 1072342 h 1961803"/>
              <a:gd name="connsiteX104" fmla="*/ 4006734 w 7331857"/>
              <a:gd name="connsiteY104" fmla="*/ 1055716 h 1961803"/>
              <a:gd name="connsiteX105" fmla="*/ 4015047 w 7331857"/>
              <a:gd name="connsiteY105" fmla="*/ 1030778 h 1961803"/>
              <a:gd name="connsiteX106" fmla="*/ 4064923 w 7331857"/>
              <a:gd name="connsiteY106" fmla="*/ 964276 h 1961803"/>
              <a:gd name="connsiteX107" fmla="*/ 4081549 w 7331857"/>
              <a:gd name="connsiteY107" fmla="*/ 939338 h 1961803"/>
              <a:gd name="connsiteX108" fmla="*/ 4098174 w 7331857"/>
              <a:gd name="connsiteY108" fmla="*/ 889462 h 1961803"/>
              <a:gd name="connsiteX109" fmla="*/ 4114800 w 7331857"/>
              <a:gd name="connsiteY109" fmla="*/ 773083 h 1961803"/>
              <a:gd name="connsiteX110" fmla="*/ 4131425 w 7331857"/>
              <a:gd name="connsiteY110" fmla="*/ 723207 h 1961803"/>
              <a:gd name="connsiteX111" fmla="*/ 4139738 w 7331857"/>
              <a:gd name="connsiteY111" fmla="*/ 698269 h 1961803"/>
              <a:gd name="connsiteX112" fmla="*/ 4172989 w 7331857"/>
              <a:gd name="connsiteY112" fmla="*/ 656705 h 1961803"/>
              <a:gd name="connsiteX113" fmla="*/ 4189614 w 7331857"/>
              <a:gd name="connsiteY113" fmla="*/ 623454 h 1961803"/>
              <a:gd name="connsiteX114" fmla="*/ 4214552 w 7331857"/>
              <a:gd name="connsiteY114" fmla="*/ 615142 h 1961803"/>
              <a:gd name="connsiteX115" fmla="*/ 4231178 w 7331857"/>
              <a:gd name="connsiteY115" fmla="*/ 598516 h 1961803"/>
              <a:gd name="connsiteX116" fmla="*/ 4256116 w 7331857"/>
              <a:gd name="connsiteY116" fmla="*/ 548640 h 1961803"/>
              <a:gd name="connsiteX117" fmla="*/ 4272741 w 7331857"/>
              <a:gd name="connsiteY117" fmla="*/ 498763 h 1961803"/>
              <a:gd name="connsiteX118" fmla="*/ 4281054 w 7331857"/>
              <a:gd name="connsiteY118" fmla="*/ 473825 h 1961803"/>
              <a:gd name="connsiteX119" fmla="*/ 4297680 w 7331857"/>
              <a:gd name="connsiteY119" fmla="*/ 448887 h 1961803"/>
              <a:gd name="connsiteX120" fmla="*/ 4322618 w 7331857"/>
              <a:gd name="connsiteY120" fmla="*/ 407323 h 1961803"/>
              <a:gd name="connsiteX121" fmla="*/ 4339243 w 7331857"/>
              <a:gd name="connsiteY121" fmla="*/ 340822 h 1961803"/>
              <a:gd name="connsiteX122" fmla="*/ 4347556 w 7331857"/>
              <a:gd name="connsiteY122" fmla="*/ 315883 h 1961803"/>
              <a:gd name="connsiteX123" fmla="*/ 4430683 w 7331857"/>
              <a:gd name="connsiteY123" fmla="*/ 307571 h 1961803"/>
              <a:gd name="connsiteX124" fmla="*/ 4480560 w 7331857"/>
              <a:gd name="connsiteY124" fmla="*/ 274320 h 1961803"/>
              <a:gd name="connsiteX125" fmla="*/ 4522123 w 7331857"/>
              <a:gd name="connsiteY125" fmla="*/ 241069 h 1961803"/>
              <a:gd name="connsiteX126" fmla="*/ 4547061 w 7331857"/>
              <a:gd name="connsiteY126" fmla="*/ 232756 h 1961803"/>
              <a:gd name="connsiteX127" fmla="*/ 4588625 w 7331857"/>
              <a:gd name="connsiteY127" fmla="*/ 199505 h 1961803"/>
              <a:gd name="connsiteX128" fmla="*/ 4638501 w 7331857"/>
              <a:gd name="connsiteY128" fmla="*/ 216131 h 1961803"/>
              <a:gd name="connsiteX129" fmla="*/ 4655127 w 7331857"/>
              <a:gd name="connsiteY129" fmla="*/ 232756 h 1961803"/>
              <a:gd name="connsiteX130" fmla="*/ 4788131 w 7331857"/>
              <a:gd name="connsiteY130" fmla="*/ 241069 h 1961803"/>
              <a:gd name="connsiteX131" fmla="*/ 4804756 w 7331857"/>
              <a:gd name="connsiteY131" fmla="*/ 224443 h 1961803"/>
              <a:gd name="connsiteX132" fmla="*/ 4854632 w 7331857"/>
              <a:gd name="connsiteY132" fmla="*/ 191193 h 1961803"/>
              <a:gd name="connsiteX133" fmla="*/ 4896196 w 7331857"/>
              <a:gd name="connsiteY133" fmla="*/ 157942 h 1961803"/>
              <a:gd name="connsiteX134" fmla="*/ 4929447 w 7331857"/>
              <a:gd name="connsiteY134" fmla="*/ 124691 h 1961803"/>
              <a:gd name="connsiteX135" fmla="*/ 4946072 w 7331857"/>
              <a:gd name="connsiteY135" fmla="*/ 108065 h 1961803"/>
              <a:gd name="connsiteX136" fmla="*/ 4962698 w 7331857"/>
              <a:gd name="connsiteY136" fmla="*/ 91440 h 1961803"/>
              <a:gd name="connsiteX137" fmla="*/ 4995949 w 7331857"/>
              <a:gd name="connsiteY137" fmla="*/ 49876 h 1961803"/>
              <a:gd name="connsiteX138" fmla="*/ 5045825 w 7331857"/>
              <a:gd name="connsiteY138" fmla="*/ 33251 h 1961803"/>
              <a:gd name="connsiteX139" fmla="*/ 5079076 w 7331857"/>
              <a:gd name="connsiteY139" fmla="*/ 16625 h 1961803"/>
              <a:gd name="connsiteX140" fmla="*/ 5112327 w 7331857"/>
              <a:gd name="connsiteY140" fmla="*/ 8313 h 1961803"/>
              <a:gd name="connsiteX141" fmla="*/ 5137265 w 7331857"/>
              <a:gd name="connsiteY141" fmla="*/ 0 h 1961803"/>
              <a:gd name="connsiteX142" fmla="*/ 5228705 w 7331857"/>
              <a:gd name="connsiteY142" fmla="*/ 8313 h 1961803"/>
              <a:gd name="connsiteX143" fmla="*/ 5270269 w 7331857"/>
              <a:gd name="connsiteY143" fmla="*/ 49876 h 1961803"/>
              <a:gd name="connsiteX144" fmla="*/ 5336771 w 7331857"/>
              <a:gd name="connsiteY144" fmla="*/ 108065 h 1961803"/>
              <a:gd name="connsiteX145" fmla="*/ 5370021 w 7331857"/>
              <a:gd name="connsiteY145" fmla="*/ 149629 h 1961803"/>
              <a:gd name="connsiteX146" fmla="*/ 5419898 w 7331857"/>
              <a:gd name="connsiteY146" fmla="*/ 266007 h 1961803"/>
              <a:gd name="connsiteX147" fmla="*/ 5436523 w 7331857"/>
              <a:gd name="connsiteY147" fmla="*/ 299258 h 1961803"/>
              <a:gd name="connsiteX148" fmla="*/ 5444836 w 7331857"/>
              <a:gd name="connsiteY148" fmla="*/ 332509 h 1961803"/>
              <a:gd name="connsiteX149" fmla="*/ 5469774 w 7331857"/>
              <a:gd name="connsiteY149" fmla="*/ 365760 h 1961803"/>
              <a:gd name="connsiteX150" fmla="*/ 5511338 w 7331857"/>
              <a:gd name="connsiteY150" fmla="*/ 423949 h 1961803"/>
              <a:gd name="connsiteX151" fmla="*/ 5552901 w 7331857"/>
              <a:gd name="connsiteY151" fmla="*/ 498763 h 1961803"/>
              <a:gd name="connsiteX152" fmla="*/ 5569527 w 7331857"/>
              <a:gd name="connsiteY152" fmla="*/ 515389 h 1961803"/>
              <a:gd name="connsiteX153" fmla="*/ 5594465 w 7331857"/>
              <a:gd name="connsiteY153" fmla="*/ 573578 h 1961803"/>
              <a:gd name="connsiteX154" fmla="*/ 5619403 w 7331857"/>
              <a:gd name="connsiteY154" fmla="*/ 631767 h 1961803"/>
              <a:gd name="connsiteX155" fmla="*/ 5677592 w 7331857"/>
              <a:gd name="connsiteY155" fmla="*/ 731520 h 1961803"/>
              <a:gd name="connsiteX156" fmla="*/ 5685905 w 7331857"/>
              <a:gd name="connsiteY156" fmla="*/ 756458 h 1961803"/>
              <a:gd name="connsiteX157" fmla="*/ 5752407 w 7331857"/>
              <a:gd name="connsiteY157" fmla="*/ 864523 h 1961803"/>
              <a:gd name="connsiteX158" fmla="*/ 5769032 w 7331857"/>
              <a:gd name="connsiteY158" fmla="*/ 906087 h 1961803"/>
              <a:gd name="connsiteX159" fmla="*/ 5785658 w 7331857"/>
              <a:gd name="connsiteY159" fmla="*/ 931025 h 1961803"/>
              <a:gd name="connsiteX160" fmla="*/ 5810596 w 7331857"/>
              <a:gd name="connsiteY160" fmla="*/ 972589 h 1961803"/>
              <a:gd name="connsiteX161" fmla="*/ 5818909 w 7331857"/>
              <a:gd name="connsiteY161" fmla="*/ 1014153 h 1961803"/>
              <a:gd name="connsiteX162" fmla="*/ 5843847 w 7331857"/>
              <a:gd name="connsiteY162" fmla="*/ 1088967 h 1961803"/>
              <a:gd name="connsiteX163" fmla="*/ 5860472 w 7331857"/>
              <a:gd name="connsiteY163" fmla="*/ 1138843 h 1961803"/>
              <a:gd name="connsiteX164" fmla="*/ 5868785 w 7331857"/>
              <a:gd name="connsiteY164" fmla="*/ 1180407 h 1961803"/>
              <a:gd name="connsiteX165" fmla="*/ 5893723 w 7331857"/>
              <a:gd name="connsiteY165" fmla="*/ 1205345 h 1961803"/>
              <a:gd name="connsiteX166" fmla="*/ 5918661 w 7331857"/>
              <a:gd name="connsiteY166" fmla="*/ 1238596 h 1961803"/>
              <a:gd name="connsiteX167" fmla="*/ 5926974 w 7331857"/>
              <a:gd name="connsiteY167" fmla="*/ 1280160 h 1961803"/>
              <a:gd name="connsiteX168" fmla="*/ 5951912 w 7331857"/>
              <a:gd name="connsiteY168" fmla="*/ 1305098 h 1961803"/>
              <a:gd name="connsiteX169" fmla="*/ 6059978 w 7331857"/>
              <a:gd name="connsiteY169" fmla="*/ 1446414 h 1961803"/>
              <a:gd name="connsiteX170" fmla="*/ 6093229 w 7331857"/>
              <a:gd name="connsiteY170" fmla="*/ 1479665 h 1961803"/>
              <a:gd name="connsiteX171" fmla="*/ 6118167 w 7331857"/>
              <a:gd name="connsiteY171" fmla="*/ 1504603 h 1961803"/>
              <a:gd name="connsiteX172" fmla="*/ 6168043 w 7331857"/>
              <a:gd name="connsiteY172" fmla="*/ 1571105 h 1961803"/>
              <a:gd name="connsiteX173" fmla="*/ 6209607 w 7331857"/>
              <a:gd name="connsiteY173" fmla="*/ 1620982 h 1961803"/>
              <a:gd name="connsiteX174" fmla="*/ 6217920 w 7331857"/>
              <a:gd name="connsiteY174" fmla="*/ 1645920 h 1961803"/>
              <a:gd name="connsiteX175" fmla="*/ 6276109 w 7331857"/>
              <a:gd name="connsiteY175" fmla="*/ 1729047 h 1961803"/>
              <a:gd name="connsiteX176" fmla="*/ 6292734 w 7331857"/>
              <a:gd name="connsiteY176" fmla="*/ 1762298 h 1961803"/>
              <a:gd name="connsiteX177" fmla="*/ 6301047 w 7331857"/>
              <a:gd name="connsiteY177" fmla="*/ 1787236 h 1961803"/>
              <a:gd name="connsiteX178" fmla="*/ 6317672 w 7331857"/>
              <a:gd name="connsiteY178" fmla="*/ 1803862 h 1961803"/>
              <a:gd name="connsiteX179" fmla="*/ 6342611 w 7331857"/>
              <a:gd name="connsiteY179" fmla="*/ 1837113 h 1961803"/>
              <a:gd name="connsiteX180" fmla="*/ 6367549 w 7331857"/>
              <a:gd name="connsiteY180" fmla="*/ 1853738 h 1961803"/>
              <a:gd name="connsiteX181" fmla="*/ 6625243 w 7331857"/>
              <a:gd name="connsiteY181" fmla="*/ 1862051 h 1961803"/>
              <a:gd name="connsiteX182" fmla="*/ 6941127 w 7331857"/>
              <a:gd name="connsiteY182" fmla="*/ 1878676 h 1961803"/>
              <a:gd name="connsiteX183" fmla="*/ 7024254 w 7331857"/>
              <a:gd name="connsiteY183" fmla="*/ 1903614 h 1961803"/>
              <a:gd name="connsiteX184" fmla="*/ 7165571 w 7331857"/>
              <a:gd name="connsiteY184" fmla="*/ 1911927 h 1961803"/>
              <a:gd name="connsiteX185" fmla="*/ 7290261 w 7331857"/>
              <a:gd name="connsiteY185" fmla="*/ 1945178 h 1961803"/>
              <a:gd name="connsiteX186" fmla="*/ 7331825 w 7331857"/>
              <a:gd name="connsiteY18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782291 w 7331857"/>
              <a:gd name="connsiteY89" fmla="*/ 1438102 h 1961803"/>
              <a:gd name="connsiteX90" fmla="*/ 3798916 w 7331857"/>
              <a:gd name="connsiteY90" fmla="*/ 1421476 h 1961803"/>
              <a:gd name="connsiteX91" fmla="*/ 3823854 w 7331857"/>
              <a:gd name="connsiteY91" fmla="*/ 1413163 h 1961803"/>
              <a:gd name="connsiteX92" fmla="*/ 3840480 w 7331857"/>
              <a:gd name="connsiteY92" fmla="*/ 1388225 h 1961803"/>
              <a:gd name="connsiteX93" fmla="*/ 3865418 w 7331857"/>
              <a:gd name="connsiteY93" fmla="*/ 1363287 h 1961803"/>
              <a:gd name="connsiteX94" fmla="*/ 3882043 w 7331857"/>
              <a:gd name="connsiteY94" fmla="*/ 1330036 h 1961803"/>
              <a:gd name="connsiteX95" fmla="*/ 3898669 w 7331857"/>
              <a:gd name="connsiteY95" fmla="*/ 1305098 h 1961803"/>
              <a:gd name="connsiteX96" fmla="*/ 3906981 w 7331857"/>
              <a:gd name="connsiteY96" fmla="*/ 1271847 h 1961803"/>
              <a:gd name="connsiteX97" fmla="*/ 3923607 w 7331857"/>
              <a:gd name="connsiteY97" fmla="*/ 1221971 h 1961803"/>
              <a:gd name="connsiteX98" fmla="*/ 3931920 w 7331857"/>
              <a:gd name="connsiteY98" fmla="*/ 1188720 h 1961803"/>
              <a:gd name="connsiteX99" fmla="*/ 3940232 w 7331857"/>
              <a:gd name="connsiteY99" fmla="*/ 1147156 h 1961803"/>
              <a:gd name="connsiteX100" fmla="*/ 3956858 w 7331857"/>
              <a:gd name="connsiteY100" fmla="*/ 1122218 h 1961803"/>
              <a:gd name="connsiteX101" fmla="*/ 3965171 w 7331857"/>
              <a:gd name="connsiteY101" fmla="*/ 1088967 h 1961803"/>
              <a:gd name="connsiteX102" fmla="*/ 3990109 w 7331857"/>
              <a:gd name="connsiteY102" fmla="*/ 1072342 h 1961803"/>
              <a:gd name="connsiteX103" fmla="*/ 4006734 w 7331857"/>
              <a:gd name="connsiteY103" fmla="*/ 1055716 h 1961803"/>
              <a:gd name="connsiteX104" fmla="*/ 4015047 w 7331857"/>
              <a:gd name="connsiteY104" fmla="*/ 1030778 h 1961803"/>
              <a:gd name="connsiteX105" fmla="*/ 4064923 w 7331857"/>
              <a:gd name="connsiteY105" fmla="*/ 964276 h 1961803"/>
              <a:gd name="connsiteX106" fmla="*/ 4081549 w 7331857"/>
              <a:gd name="connsiteY106" fmla="*/ 939338 h 1961803"/>
              <a:gd name="connsiteX107" fmla="*/ 4098174 w 7331857"/>
              <a:gd name="connsiteY107" fmla="*/ 889462 h 1961803"/>
              <a:gd name="connsiteX108" fmla="*/ 4114800 w 7331857"/>
              <a:gd name="connsiteY108" fmla="*/ 773083 h 1961803"/>
              <a:gd name="connsiteX109" fmla="*/ 4131425 w 7331857"/>
              <a:gd name="connsiteY109" fmla="*/ 723207 h 1961803"/>
              <a:gd name="connsiteX110" fmla="*/ 4139738 w 7331857"/>
              <a:gd name="connsiteY110" fmla="*/ 698269 h 1961803"/>
              <a:gd name="connsiteX111" fmla="*/ 4172989 w 7331857"/>
              <a:gd name="connsiteY111" fmla="*/ 656705 h 1961803"/>
              <a:gd name="connsiteX112" fmla="*/ 4189614 w 7331857"/>
              <a:gd name="connsiteY112" fmla="*/ 623454 h 1961803"/>
              <a:gd name="connsiteX113" fmla="*/ 4214552 w 7331857"/>
              <a:gd name="connsiteY113" fmla="*/ 615142 h 1961803"/>
              <a:gd name="connsiteX114" fmla="*/ 4231178 w 7331857"/>
              <a:gd name="connsiteY114" fmla="*/ 598516 h 1961803"/>
              <a:gd name="connsiteX115" fmla="*/ 4256116 w 7331857"/>
              <a:gd name="connsiteY115" fmla="*/ 548640 h 1961803"/>
              <a:gd name="connsiteX116" fmla="*/ 4272741 w 7331857"/>
              <a:gd name="connsiteY116" fmla="*/ 498763 h 1961803"/>
              <a:gd name="connsiteX117" fmla="*/ 4281054 w 7331857"/>
              <a:gd name="connsiteY117" fmla="*/ 473825 h 1961803"/>
              <a:gd name="connsiteX118" fmla="*/ 4297680 w 7331857"/>
              <a:gd name="connsiteY118" fmla="*/ 448887 h 1961803"/>
              <a:gd name="connsiteX119" fmla="*/ 4322618 w 7331857"/>
              <a:gd name="connsiteY119" fmla="*/ 407323 h 1961803"/>
              <a:gd name="connsiteX120" fmla="*/ 4339243 w 7331857"/>
              <a:gd name="connsiteY120" fmla="*/ 340822 h 1961803"/>
              <a:gd name="connsiteX121" fmla="*/ 4347556 w 7331857"/>
              <a:gd name="connsiteY121" fmla="*/ 315883 h 1961803"/>
              <a:gd name="connsiteX122" fmla="*/ 4430683 w 7331857"/>
              <a:gd name="connsiteY122" fmla="*/ 307571 h 1961803"/>
              <a:gd name="connsiteX123" fmla="*/ 4480560 w 7331857"/>
              <a:gd name="connsiteY123" fmla="*/ 274320 h 1961803"/>
              <a:gd name="connsiteX124" fmla="*/ 4522123 w 7331857"/>
              <a:gd name="connsiteY124" fmla="*/ 241069 h 1961803"/>
              <a:gd name="connsiteX125" fmla="*/ 4547061 w 7331857"/>
              <a:gd name="connsiteY125" fmla="*/ 232756 h 1961803"/>
              <a:gd name="connsiteX126" fmla="*/ 4588625 w 7331857"/>
              <a:gd name="connsiteY126" fmla="*/ 199505 h 1961803"/>
              <a:gd name="connsiteX127" fmla="*/ 4638501 w 7331857"/>
              <a:gd name="connsiteY127" fmla="*/ 216131 h 1961803"/>
              <a:gd name="connsiteX128" fmla="*/ 4655127 w 7331857"/>
              <a:gd name="connsiteY128" fmla="*/ 232756 h 1961803"/>
              <a:gd name="connsiteX129" fmla="*/ 4788131 w 7331857"/>
              <a:gd name="connsiteY129" fmla="*/ 241069 h 1961803"/>
              <a:gd name="connsiteX130" fmla="*/ 4804756 w 7331857"/>
              <a:gd name="connsiteY130" fmla="*/ 224443 h 1961803"/>
              <a:gd name="connsiteX131" fmla="*/ 4854632 w 7331857"/>
              <a:gd name="connsiteY131" fmla="*/ 191193 h 1961803"/>
              <a:gd name="connsiteX132" fmla="*/ 4896196 w 7331857"/>
              <a:gd name="connsiteY132" fmla="*/ 157942 h 1961803"/>
              <a:gd name="connsiteX133" fmla="*/ 4929447 w 7331857"/>
              <a:gd name="connsiteY133" fmla="*/ 124691 h 1961803"/>
              <a:gd name="connsiteX134" fmla="*/ 4946072 w 7331857"/>
              <a:gd name="connsiteY134" fmla="*/ 108065 h 1961803"/>
              <a:gd name="connsiteX135" fmla="*/ 4962698 w 7331857"/>
              <a:gd name="connsiteY135" fmla="*/ 91440 h 1961803"/>
              <a:gd name="connsiteX136" fmla="*/ 4995949 w 7331857"/>
              <a:gd name="connsiteY136" fmla="*/ 49876 h 1961803"/>
              <a:gd name="connsiteX137" fmla="*/ 5045825 w 7331857"/>
              <a:gd name="connsiteY137" fmla="*/ 33251 h 1961803"/>
              <a:gd name="connsiteX138" fmla="*/ 5079076 w 7331857"/>
              <a:gd name="connsiteY138" fmla="*/ 16625 h 1961803"/>
              <a:gd name="connsiteX139" fmla="*/ 5112327 w 7331857"/>
              <a:gd name="connsiteY139" fmla="*/ 8313 h 1961803"/>
              <a:gd name="connsiteX140" fmla="*/ 5137265 w 7331857"/>
              <a:gd name="connsiteY140" fmla="*/ 0 h 1961803"/>
              <a:gd name="connsiteX141" fmla="*/ 5228705 w 7331857"/>
              <a:gd name="connsiteY141" fmla="*/ 8313 h 1961803"/>
              <a:gd name="connsiteX142" fmla="*/ 5270269 w 7331857"/>
              <a:gd name="connsiteY142" fmla="*/ 49876 h 1961803"/>
              <a:gd name="connsiteX143" fmla="*/ 5336771 w 7331857"/>
              <a:gd name="connsiteY143" fmla="*/ 108065 h 1961803"/>
              <a:gd name="connsiteX144" fmla="*/ 5370021 w 7331857"/>
              <a:gd name="connsiteY144" fmla="*/ 149629 h 1961803"/>
              <a:gd name="connsiteX145" fmla="*/ 5419898 w 7331857"/>
              <a:gd name="connsiteY145" fmla="*/ 266007 h 1961803"/>
              <a:gd name="connsiteX146" fmla="*/ 5436523 w 7331857"/>
              <a:gd name="connsiteY146" fmla="*/ 299258 h 1961803"/>
              <a:gd name="connsiteX147" fmla="*/ 5444836 w 7331857"/>
              <a:gd name="connsiteY147" fmla="*/ 332509 h 1961803"/>
              <a:gd name="connsiteX148" fmla="*/ 5469774 w 7331857"/>
              <a:gd name="connsiteY148" fmla="*/ 365760 h 1961803"/>
              <a:gd name="connsiteX149" fmla="*/ 5511338 w 7331857"/>
              <a:gd name="connsiteY149" fmla="*/ 423949 h 1961803"/>
              <a:gd name="connsiteX150" fmla="*/ 5552901 w 7331857"/>
              <a:gd name="connsiteY150" fmla="*/ 498763 h 1961803"/>
              <a:gd name="connsiteX151" fmla="*/ 5569527 w 7331857"/>
              <a:gd name="connsiteY151" fmla="*/ 515389 h 1961803"/>
              <a:gd name="connsiteX152" fmla="*/ 5594465 w 7331857"/>
              <a:gd name="connsiteY152" fmla="*/ 573578 h 1961803"/>
              <a:gd name="connsiteX153" fmla="*/ 5619403 w 7331857"/>
              <a:gd name="connsiteY153" fmla="*/ 631767 h 1961803"/>
              <a:gd name="connsiteX154" fmla="*/ 5677592 w 7331857"/>
              <a:gd name="connsiteY154" fmla="*/ 731520 h 1961803"/>
              <a:gd name="connsiteX155" fmla="*/ 5685905 w 7331857"/>
              <a:gd name="connsiteY155" fmla="*/ 756458 h 1961803"/>
              <a:gd name="connsiteX156" fmla="*/ 5752407 w 7331857"/>
              <a:gd name="connsiteY156" fmla="*/ 864523 h 1961803"/>
              <a:gd name="connsiteX157" fmla="*/ 5769032 w 7331857"/>
              <a:gd name="connsiteY157" fmla="*/ 906087 h 1961803"/>
              <a:gd name="connsiteX158" fmla="*/ 5785658 w 7331857"/>
              <a:gd name="connsiteY158" fmla="*/ 931025 h 1961803"/>
              <a:gd name="connsiteX159" fmla="*/ 5810596 w 7331857"/>
              <a:gd name="connsiteY159" fmla="*/ 972589 h 1961803"/>
              <a:gd name="connsiteX160" fmla="*/ 5818909 w 7331857"/>
              <a:gd name="connsiteY160" fmla="*/ 1014153 h 1961803"/>
              <a:gd name="connsiteX161" fmla="*/ 5843847 w 7331857"/>
              <a:gd name="connsiteY161" fmla="*/ 1088967 h 1961803"/>
              <a:gd name="connsiteX162" fmla="*/ 5860472 w 7331857"/>
              <a:gd name="connsiteY162" fmla="*/ 1138843 h 1961803"/>
              <a:gd name="connsiteX163" fmla="*/ 5868785 w 7331857"/>
              <a:gd name="connsiteY163" fmla="*/ 1180407 h 1961803"/>
              <a:gd name="connsiteX164" fmla="*/ 5893723 w 7331857"/>
              <a:gd name="connsiteY164" fmla="*/ 1205345 h 1961803"/>
              <a:gd name="connsiteX165" fmla="*/ 5918661 w 7331857"/>
              <a:gd name="connsiteY165" fmla="*/ 1238596 h 1961803"/>
              <a:gd name="connsiteX166" fmla="*/ 5926974 w 7331857"/>
              <a:gd name="connsiteY166" fmla="*/ 1280160 h 1961803"/>
              <a:gd name="connsiteX167" fmla="*/ 5951912 w 7331857"/>
              <a:gd name="connsiteY167" fmla="*/ 1305098 h 1961803"/>
              <a:gd name="connsiteX168" fmla="*/ 6059978 w 7331857"/>
              <a:gd name="connsiteY168" fmla="*/ 1446414 h 1961803"/>
              <a:gd name="connsiteX169" fmla="*/ 6093229 w 7331857"/>
              <a:gd name="connsiteY169" fmla="*/ 1479665 h 1961803"/>
              <a:gd name="connsiteX170" fmla="*/ 6118167 w 7331857"/>
              <a:gd name="connsiteY170" fmla="*/ 1504603 h 1961803"/>
              <a:gd name="connsiteX171" fmla="*/ 6168043 w 7331857"/>
              <a:gd name="connsiteY171" fmla="*/ 1571105 h 1961803"/>
              <a:gd name="connsiteX172" fmla="*/ 6209607 w 7331857"/>
              <a:gd name="connsiteY172" fmla="*/ 1620982 h 1961803"/>
              <a:gd name="connsiteX173" fmla="*/ 6217920 w 7331857"/>
              <a:gd name="connsiteY173" fmla="*/ 1645920 h 1961803"/>
              <a:gd name="connsiteX174" fmla="*/ 6276109 w 7331857"/>
              <a:gd name="connsiteY174" fmla="*/ 1729047 h 1961803"/>
              <a:gd name="connsiteX175" fmla="*/ 6292734 w 7331857"/>
              <a:gd name="connsiteY175" fmla="*/ 1762298 h 1961803"/>
              <a:gd name="connsiteX176" fmla="*/ 6301047 w 7331857"/>
              <a:gd name="connsiteY176" fmla="*/ 1787236 h 1961803"/>
              <a:gd name="connsiteX177" fmla="*/ 6317672 w 7331857"/>
              <a:gd name="connsiteY177" fmla="*/ 1803862 h 1961803"/>
              <a:gd name="connsiteX178" fmla="*/ 6342611 w 7331857"/>
              <a:gd name="connsiteY178" fmla="*/ 1837113 h 1961803"/>
              <a:gd name="connsiteX179" fmla="*/ 6367549 w 7331857"/>
              <a:gd name="connsiteY179" fmla="*/ 1853738 h 1961803"/>
              <a:gd name="connsiteX180" fmla="*/ 6625243 w 7331857"/>
              <a:gd name="connsiteY180" fmla="*/ 1862051 h 1961803"/>
              <a:gd name="connsiteX181" fmla="*/ 6941127 w 7331857"/>
              <a:gd name="connsiteY181" fmla="*/ 1878676 h 1961803"/>
              <a:gd name="connsiteX182" fmla="*/ 7024254 w 7331857"/>
              <a:gd name="connsiteY182" fmla="*/ 1903614 h 1961803"/>
              <a:gd name="connsiteX183" fmla="*/ 7165571 w 7331857"/>
              <a:gd name="connsiteY183" fmla="*/ 1911927 h 1961803"/>
              <a:gd name="connsiteX184" fmla="*/ 7290261 w 7331857"/>
              <a:gd name="connsiteY184" fmla="*/ 1945178 h 1961803"/>
              <a:gd name="connsiteX185" fmla="*/ 7331825 w 7331857"/>
              <a:gd name="connsiteY18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782291 w 7331857"/>
              <a:gd name="connsiteY89" fmla="*/ 1438102 h 1961803"/>
              <a:gd name="connsiteX90" fmla="*/ 3823854 w 7331857"/>
              <a:gd name="connsiteY90" fmla="*/ 1413163 h 1961803"/>
              <a:gd name="connsiteX91" fmla="*/ 3840480 w 7331857"/>
              <a:gd name="connsiteY91" fmla="*/ 1388225 h 1961803"/>
              <a:gd name="connsiteX92" fmla="*/ 3865418 w 7331857"/>
              <a:gd name="connsiteY92" fmla="*/ 1363287 h 1961803"/>
              <a:gd name="connsiteX93" fmla="*/ 3882043 w 7331857"/>
              <a:gd name="connsiteY93" fmla="*/ 1330036 h 1961803"/>
              <a:gd name="connsiteX94" fmla="*/ 3898669 w 7331857"/>
              <a:gd name="connsiteY94" fmla="*/ 1305098 h 1961803"/>
              <a:gd name="connsiteX95" fmla="*/ 3906981 w 7331857"/>
              <a:gd name="connsiteY95" fmla="*/ 1271847 h 1961803"/>
              <a:gd name="connsiteX96" fmla="*/ 3923607 w 7331857"/>
              <a:gd name="connsiteY96" fmla="*/ 1221971 h 1961803"/>
              <a:gd name="connsiteX97" fmla="*/ 3931920 w 7331857"/>
              <a:gd name="connsiteY97" fmla="*/ 1188720 h 1961803"/>
              <a:gd name="connsiteX98" fmla="*/ 3940232 w 7331857"/>
              <a:gd name="connsiteY98" fmla="*/ 1147156 h 1961803"/>
              <a:gd name="connsiteX99" fmla="*/ 3956858 w 7331857"/>
              <a:gd name="connsiteY99" fmla="*/ 1122218 h 1961803"/>
              <a:gd name="connsiteX100" fmla="*/ 3965171 w 7331857"/>
              <a:gd name="connsiteY100" fmla="*/ 1088967 h 1961803"/>
              <a:gd name="connsiteX101" fmla="*/ 3990109 w 7331857"/>
              <a:gd name="connsiteY101" fmla="*/ 1072342 h 1961803"/>
              <a:gd name="connsiteX102" fmla="*/ 4006734 w 7331857"/>
              <a:gd name="connsiteY102" fmla="*/ 1055716 h 1961803"/>
              <a:gd name="connsiteX103" fmla="*/ 4015047 w 7331857"/>
              <a:gd name="connsiteY103" fmla="*/ 1030778 h 1961803"/>
              <a:gd name="connsiteX104" fmla="*/ 4064923 w 7331857"/>
              <a:gd name="connsiteY104" fmla="*/ 964276 h 1961803"/>
              <a:gd name="connsiteX105" fmla="*/ 4081549 w 7331857"/>
              <a:gd name="connsiteY105" fmla="*/ 939338 h 1961803"/>
              <a:gd name="connsiteX106" fmla="*/ 4098174 w 7331857"/>
              <a:gd name="connsiteY106" fmla="*/ 889462 h 1961803"/>
              <a:gd name="connsiteX107" fmla="*/ 4114800 w 7331857"/>
              <a:gd name="connsiteY107" fmla="*/ 773083 h 1961803"/>
              <a:gd name="connsiteX108" fmla="*/ 4131425 w 7331857"/>
              <a:gd name="connsiteY108" fmla="*/ 723207 h 1961803"/>
              <a:gd name="connsiteX109" fmla="*/ 4139738 w 7331857"/>
              <a:gd name="connsiteY109" fmla="*/ 698269 h 1961803"/>
              <a:gd name="connsiteX110" fmla="*/ 4172989 w 7331857"/>
              <a:gd name="connsiteY110" fmla="*/ 656705 h 1961803"/>
              <a:gd name="connsiteX111" fmla="*/ 4189614 w 7331857"/>
              <a:gd name="connsiteY111" fmla="*/ 623454 h 1961803"/>
              <a:gd name="connsiteX112" fmla="*/ 4214552 w 7331857"/>
              <a:gd name="connsiteY112" fmla="*/ 615142 h 1961803"/>
              <a:gd name="connsiteX113" fmla="*/ 4231178 w 7331857"/>
              <a:gd name="connsiteY113" fmla="*/ 598516 h 1961803"/>
              <a:gd name="connsiteX114" fmla="*/ 4256116 w 7331857"/>
              <a:gd name="connsiteY114" fmla="*/ 548640 h 1961803"/>
              <a:gd name="connsiteX115" fmla="*/ 4272741 w 7331857"/>
              <a:gd name="connsiteY115" fmla="*/ 498763 h 1961803"/>
              <a:gd name="connsiteX116" fmla="*/ 4281054 w 7331857"/>
              <a:gd name="connsiteY116" fmla="*/ 473825 h 1961803"/>
              <a:gd name="connsiteX117" fmla="*/ 4297680 w 7331857"/>
              <a:gd name="connsiteY117" fmla="*/ 448887 h 1961803"/>
              <a:gd name="connsiteX118" fmla="*/ 4322618 w 7331857"/>
              <a:gd name="connsiteY118" fmla="*/ 407323 h 1961803"/>
              <a:gd name="connsiteX119" fmla="*/ 4339243 w 7331857"/>
              <a:gd name="connsiteY119" fmla="*/ 340822 h 1961803"/>
              <a:gd name="connsiteX120" fmla="*/ 4347556 w 7331857"/>
              <a:gd name="connsiteY120" fmla="*/ 315883 h 1961803"/>
              <a:gd name="connsiteX121" fmla="*/ 4430683 w 7331857"/>
              <a:gd name="connsiteY121" fmla="*/ 307571 h 1961803"/>
              <a:gd name="connsiteX122" fmla="*/ 4480560 w 7331857"/>
              <a:gd name="connsiteY122" fmla="*/ 274320 h 1961803"/>
              <a:gd name="connsiteX123" fmla="*/ 4522123 w 7331857"/>
              <a:gd name="connsiteY123" fmla="*/ 241069 h 1961803"/>
              <a:gd name="connsiteX124" fmla="*/ 4547061 w 7331857"/>
              <a:gd name="connsiteY124" fmla="*/ 232756 h 1961803"/>
              <a:gd name="connsiteX125" fmla="*/ 4588625 w 7331857"/>
              <a:gd name="connsiteY125" fmla="*/ 199505 h 1961803"/>
              <a:gd name="connsiteX126" fmla="*/ 4638501 w 7331857"/>
              <a:gd name="connsiteY126" fmla="*/ 216131 h 1961803"/>
              <a:gd name="connsiteX127" fmla="*/ 4655127 w 7331857"/>
              <a:gd name="connsiteY127" fmla="*/ 232756 h 1961803"/>
              <a:gd name="connsiteX128" fmla="*/ 4788131 w 7331857"/>
              <a:gd name="connsiteY128" fmla="*/ 241069 h 1961803"/>
              <a:gd name="connsiteX129" fmla="*/ 4804756 w 7331857"/>
              <a:gd name="connsiteY129" fmla="*/ 224443 h 1961803"/>
              <a:gd name="connsiteX130" fmla="*/ 4854632 w 7331857"/>
              <a:gd name="connsiteY130" fmla="*/ 191193 h 1961803"/>
              <a:gd name="connsiteX131" fmla="*/ 4896196 w 7331857"/>
              <a:gd name="connsiteY131" fmla="*/ 157942 h 1961803"/>
              <a:gd name="connsiteX132" fmla="*/ 4929447 w 7331857"/>
              <a:gd name="connsiteY132" fmla="*/ 124691 h 1961803"/>
              <a:gd name="connsiteX133" fmla="*/ 4946072 w 7331857"/>
              <a:gd name="connsiteY133" fmla="*/ 108065 h 1961803"/>
              <a:gd name="connsiteX134" fmla="*/ 4962698 w 7331857"/>
              <a:gd name="connsiteY134" fmla="*/ 91440 h 1961803"/>
              <a:gd name="connsiteX135" fmla="*/ 4995949 w 7331857"/>
              <a:gd name="connsiteY135" fmla="*/ 49876 h 1961803"/>
              <a:gd name="connsiteX136" fmla="*/ 5045825 w 7331857"/>
              <a:gd name="connsiteY136" fmla="*/ 33251 h 1961803"/>
              <a:gd name="connsiteX137" fmla="*/ 5079076 w 7331857"/>
              <a:gd name="connsiteY137" fmla="*/ 16625 h 1961803"/>
              <a:gd name="connsiteX138" fmla="*/ 5112327 w 7331857"/>
              <a:gd name="connsiteY138" fmla="*/ 8313 h 1961803"/>
              <a:gd name="connsiteX139" fmla="*/ 5137265 w 7331857"/>
              <a:gd name="connsiteY139" fmla="*/ 0 h 1961803"/>
              <a:gd name="connsiteX140" fmla="*/ 5228705 w 7331857"/>
              <a:gd name="connsiteY140" fmla="*/ 8313 h 1961803"/>
              <a:gd name="connsiteX141" fmla="*/ 5270269 w 7331857"/>
              <a:gd name="connsiteY141" fmla="*/ 49876 h 1961803"/>
              <a:gd name="connsiteX142" fmla="*/ 5336771 w 7331857"/>
              <a:gd name="connsiteY142" fmla="*/ 108065 h 1961803"/>
              <a:gd name="connsiteX143" fmla="*/ 5370021 w 7331857"/>
              <a:gd name="connsiteY143" fmla="*/ 149629 h 1961803"/>
              <a:gd name="connsiteX144" fmla="*/ 5419898 w 7331857"/>
              <a:gd name="connsiteY144" fmla="*/ 266007 h 1961803"/>
              <a:gd name="connsiteX145" fmla="*/ 5436523 w 7331857"/>
              <a:gd name="connsiteY145" fmla="*/ 299258 h 1961803"/>
              <a:gd name="connsiteX146" fmla="*/ 5444836 w 7331857"/>
              <a:gd name="connsiteY146" fmla="*/ 332509 h 1961803"/>
              <a:gd name="connsiteX147" fmla="*/ 5469774 w 7331857"/>
              <a:gd name="connsiteY147" fmla="*/ 365760 h 1961803"/>
              <a:gd name="connsiteX148" fmla="*/ 5511338 w 7331857"/>
              <a:gd name="connsiteY148" fmla="*/ 423949 h 1961803"/>
              <a:gd name="connsiteX149" fmla="*/ 5552901 w 7331857"/>
              <a:gd name="connsiteY149" fmla="*/ 498763 h 1961803"/>
              <a:gd name="connsiteX150" fmla="*/ 5569527 w 7331857"/>
              <a:gd name="connsiteY150" fmla="*/ 515389 h 1961803"/>
              <a:gd name="connsiteX151" fmla="*/ 5594465 w 7331857"/>
              <a:gd name="connsiteY151" fmla="*/ 573578 h 1961803"/>
              <a:gd name="connsiteX152" fmla="*/ 5619403 w 7331857"/>
              <a:gd name="connsiteY152" fmla="*/ 631767 h 1961803"/>
              <a:gd name="connsiteX153" fmla="*/ 5677592 w 7331857"/>
              <a:gd name="connsiteY153" fmla="*/ 731520 h 1961803"/>
              <a:gd name="connsiteX154" fmla="*/ 5685905 w 7331857"/>
              <a:gd name="connsiteY154" fmla="*/ 756458 h 1961803"/>
              <a:gd name="connsiteX155" fmla="*/ 5752407 w 7331857"/>
              <a:gd name="connsiteY155" fmla="*/ 864523 h 1961803"/>
              <a:gd name="connsiteX156" fmla="*/ 5769032 w 7331857"/>
              <a:gd name="connsiteY156" fmla="*/ 906087 h 1961803"/>
              <a:gd name="connsiteX157" fmla="*/ 5785658 w 7331857"/>
              <a:gd name="connsiteY157" fmla="*/ 931025 h 1961803"/>
              <a:gd name="connsiteX158" fmla="*/ 5810596 w 7331857"/>
              <a:gd name="connsiteY158" fmla="*/ 972589 h 1961803"/>
              <a:gd name="connsiteX159" fmla="*/ 5818909 w 7331857"/>
              <a:gd name="connsiteY159" fmla="*/ 1014153 h 1961803"/>
              <a:gd name="connsiteX160" fmla="*/ 5843847 w 7331857"/>
              <a:gd name="connsiteY160" fmla="*/ 1088967 h 1961803"/>
              <a:gd name="connsiteX161" fmla="*/ 5860472 w 7331857"/>
              <a:gd name="connsiteY161" fmla="*/ 1138843 h 1961803"/>
              <a:gd name="connsiteX162" fmla="*/ 5868785 w 7331857"/>
              <a:gd name="connsiteY162" fmla="*/ 1180407 h 1961803"/>
              <a:gd name="connsiteX163" fmla="*/ 5893723 w 7331857"/>
              <a:gd name="connsiteY163" fmla="*/ 1205345 h 1961803"/>
              <a:gd name="connsiteX164" fmla="*/ 5918661 w 7331857"/>
              <a:gd name="connsiteY164" fmla="*/ 1238596 h 1961803"/>
              <a:gd name="connsiteX165" fmla="*/ 5926974 w 7331857"/>
              <a:gd name="connsiteY165" fmla="*/ 1280160 h 1961803"/>
              <a:gd name="connsiteX166" fmla="*/ 5951912 w 7331857"/>
              <a:gd name="connsiteY166" fmla="*/ 1305098 h 1961803"/>
              <a:gd name="connsiteX167" fmla="*/ 6059978 w 7331857"/>
              <a:gd name="connsiteY167" fmla="*/ 1446414 h 1961803"/>
              <a:gd name="connsiteX168" fmla="*/ 6093229 w 7331857"/>
              <a:gd name="connsiteY168" fmla="*/ 1479665 h 1961803"/>
              <a:gd name="connsiteX169" fmla="*/ 6118167 w 7331857"/>
              <a:gd name="connsiteY169" fmla="*/ 1504603 h 1961803"/>
              <a:gd name="connsiteX170" fmla="*/ 6168043 w 7331857"/>
              <a:gd name="connsiteY170" fmla="*/ 1571105 h 1961803"/>
              <a:gd name="connsiteX171" fmla="*/ 6209607 w 7331857"/>
              <a:gd name="connsiteY171" fmla="*/ 1620982 h 1961803"/>
              <a:gd name="connsiteX172" fmla="*/ 6217920 w 7331857"/>
              <a:gd name="connsiteY172" fmla="*/ 1645920 h 1961803"/>
              <a:gd name="connsiteX173" fmla="*/ 6276109 w 7331857"/>
              <a:gd name="connsiteY173" fmla="*/ 1729047 h 1961803"/>
              <a:gd name="connsiteX174" fmla="*/ 6292734 w 7331857"/>
              <a:gd name="connsiteY174" fmla="*/ 1762298 h 1961803"/>
              <a:gd name="connsiteX175" fmla="*/ 6301047 w 7331857"/>
              <a:gd name="connsiteY175" fmla="*/ 1787236 h 1961803"/>
              <a:gd name="connsiteX176" fmla="*/ 6317672 w 7331857"/>
              <a:gd name="connsiteY176" fmla="*/ 1803862 h 1961803"/>
              <a:gd name="connsiteX177" fmla="*/ 6342611 w 7331857"/>
              <a:gd name="connsiteY177" fmla="*/ 1837113 h 1961803"/>
              <a:gd name="connsiteX178" fmla="*/ 6367549 w 7331857"/>
              <a:gd name="connsiteY178" fmla="*/ 1853738 h 1961803"/>
              <a:gd name="connsiteX179" fmla="*/ 6625243 w 7331857"/>
              <a:gd name="connsiteY179" fmla="*/ 1862051 h 1961803"/>
              <a:gd name="connsiteX180" fmla="*/ 6941127 w 7331857"/>
              <a:gd name="connsiteY180" fmla="*/ 1878676 h 1961803"/>
              <a:gd name="connsiteX181" fmla="*/ 7024254 w 7331857"/>
              <a:gd name="connsiteY181" fmla="*/ 1903614 h 1961803"/>
              <a:gd name="connsiteX182" fmla="*/ 7165571 w 7331857"/>
              <a:gd name="connsiteY182" fmla="*/ 1911927 h 1961803"/>
              <a:gd name="connsiteX183" fmla="*/ 7290261 w 7331857"/>
              <a:gd name="connsiteY183" fmla="*/ 1945178 h 1961803"/>
              <a:gd name="connsiteX184" fmla="*/ 7331825 w 7331857"/>
              <a:gd name="connsiteY18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782291 w 7331857"/>
              <a:gd name="connsiteY89" fmla="*/ 1438102 h 1961803"/>
              <a:gd name="connsiteX90" fmla="*/ 3823854 w 7331857"/>
              <a:gd name="connsiteY90" fmla="*/ 1413163 h 1961803"/>
              <a:gd name="connsiteX91" fmla="*/ 3865418 w 7331857"/>
              <a:gd name="connsiteY91" fmla="*/ 1363287 h 1961803"/>
              <a:gd name="connsiteX92" fmla="*/ 3882043 w 7331857"/>
              <a:gd name="connsiteY92" fmla="*/ 1330036 h 1961803"/>
              <a:gd name="connsiteX93" fmla="*/ 3898669 w 7331857"/>
              <a:gd name="connsiteY93" fmla="*/ 1305098 h 1961803"/>
              <a:gd name="connsiteX94" fmla="*/ 3906981 w 7331857"/>
              <a:gd name="connsiteY94" fmla="*/ 1271847 h 1961803"/>
              <a:gd name="connsiteX95" fmla="*/ 3923607 w 7331857"/>
              <a:gd name="connsiteY95" fmla="*/ 1221971 h 1961803"/>
              <a:gd name="connsiteX96" fmla="*/ 3931920 w 7331857"/>
              <a:gd name="connsiteY96" fmla="*/ 1188720 h 1961803"/>
              <a:gd name="connsiteX97" fmla="*/ 3940232 w 7331857"/>
              <a:gd name="connsiteY97" fmla="*/ 1147156 h 1961803"/>
              <a:gd name="connsiteX98" fmla="*/ 3956858 w 7331857"/>
              <a:gd name="connsiteY98" fmla="*/ 1122218 h 1961803"/>
              <a:gd name="connsiteX99" fmla="*/ 3965171 w 7331857"/>
              <a:gd name="connsiteY99" fmla="*/ 1088967 h 1961803"/>
              <a:gd name="connsiteX100" fmla="*/ 3990109 w 7331857"/>
              <a:gd name="connsiteY100" fmla="*/ 1072342 h 1961803"/>
              <a:gd name="connsiteX101" fmla="*/ 4006734 w 7331857"/>
              <a:gd name="connsiteY101" fmla="*/ 1055716 h 1961803"/>
              <a:gd name="connsiteX102" fmla="*/ 4015047 w 7331857"/>
              <a:gd name="connsiteY102" fmla="*/ 1030778 h 1961803"/>
              <a:gd name="connsiteX103" fmla="*/ 4064923 w 7331857"/>
              <a:gd name="connsiteY103" fmla="*/ 964276 h 1961803"/>
              <a:gd name="connsiteX104" fmla="*/ 4081549 w 7331857"/>
              <a:gd name="connsiteY104" fmla="*/ 939338 h 1961803"/>
              <a:gd name="connsiteX105" fmla="*/ 4098174 w 7331857"/>
              <a:gd name="connsiteY105" fmla="*/ 889462 h 1961803"/>
              <a:gd name="connsiteX106" fmla="*/ 4114800 w 7331857"/>
              <a:gd name="connsiteY106" fmla="*/ 773083 h 1961803"/>
              <a:gd name="connsiteX107" fmla="*/ 4131425 w 7331857"/>
              <a:gd name="connsiteY107" fmla="*/ 723207 h 1961803"/>
              <a:gd name="connsiteX108" fmla="*/ 4139738 w 7331857"/>
              <a:gd name="connsiteY108" fmla="*/ 698269 h 1961803"/>
              <a:gd name="connsiteX109" fmla="*/ 4172989 w 7331857"/>
              <a:gd name="connsiteY109" fmla="*/ 656705 h 1961803"/>
              <a:gd name="connsiteX110" fmla="*/ 4189614 w 7331857"/>
              <a:gd name="connsiteY110" fmla="*/ 623454 h 1961803"/>
              <a:gd name="connsiteX111" fmla="*/ 4214552 w 7331857"/>
              <a:gd name="connsiteY111" fmla="*/ 615142 h 1961803"/>
              <a:gd name="connsiteX112" fmla="*/ 4231178 w 7331857"/>
              <a:gd name="connsiteY112" fmla="*/ 598516 h 1961803"/>
              <a:gd name="connsiteX113" fmla="*/ 4256116 w 7331857"/>
              <a:gd name="connsiteY113" fmla="*/ 548640 h 1961803"/>
              <a:gd name="connsiteX114" fmla="*/ 4272741 w 7331857"/>
              <a:gd name="connsiteY114" fmla="*/ 498763 h 1961803"/>
              <a:gd name="connsiteX115" fmla="*/ 4281054 w 7331857"/>
              <a:gd name="connsiteY115" fmla="*/ 473825 h 1961803"/>
              <a:gd name="connsiteX116" fmla="*/ 4297680 w 7331857"/>
              <a:gd name="connsiteY116" fmla="*/ 448887 h 1961803"/>
              <a:gd name="connsiteX117" fmla="*/ 4322618 w 7331857"/>
              <a:gd name="connsiteY117" fmla="*/ 407323 h 1961803"/>
              <a:gd name="connsiteX118" fmla="*/ 4339243 w 7331857"/>
              <a:gd name="connsiteY118" fmla="*/ 340822 h 1961803"/>
              <a:gd name="connsiteX119" fmla="*/ 4347556 w 7331857"/>
              <a:gd name="connsiteY119" fmla="*/ 315883 h 1961803"/>
              <a:gd name="connsiteX120" fmla="*/ 4430683 w 7331857"/>
              <a:gd name="connsiteY120" fmla="*/ 307571 h 1961803"/>
              <a:gd name="connsiteX121" fmla="*/ 4480560 w 7331857"/>
              <a:gd name="connsiteY121" fmla="*/ 274320 h 1961803"/>
              <a:gd name="connsiteX122" fmla="*/ 4522123 w 7331857"/>
              <a:gd name="connsiteY122" fmla="*/ 241069 h 1961803"/>
              <a:gd name="connsiteX123" fmla="*/ 4547061 w 7331857"/>
              <a:gd name="connsiteY123" fmla="*/ 232756 h 1961803"/>
              <a:gd name="connsiteX124" fmla="*/ 4588625 w 7331857"/>
              <a:gd name="connsiteY124" fmla="*/ 199505 h 1961803"/>
              <a:gd name="connsiteX125" fmla="*/ 4638501 w 7331857"/>
              <a:gd name="connsiteY125" fmla="*/ 216131 h 1961803"/>
              <a:gd name="connsiteX126" fmla="*/ 4655127 w 7331857"/>
              <a:gd name="connsiteY126" fmla="*/ 232756 h 1961803"/>
              <a:gd name="connsiteX127" fmla="*/ 4788131 w 7331857"/>
              <a:gd name="connsiteY127" fmla="*/ 241069 h 1961803"/>
              <a:gd name="connsiteX128" fmla="*/ 4804756 w 7331857"/>
              <a:gd name="connsiteY128" fmla="*/ 224443 h 1961803"/>
              <a:gd name="connsiteX129" fmla="*/ 4854632 w 7331857"/>
              <a:gd name="connsiteY129" fmla="*/ 191193 h 1961803"/>
              <a:gd name="connsiteX130" fmla="*/ 4896196 w 7331857"/>
              <a:gd name="connsiteY130" fmla="*/ 157942 h 1961803"/>
              <a:gd name="connsiteX131" fmla="*/ 4929447 w 7331857"/>
              <a:gd name="connsiteY131" fmla="*/ 124691 h 1961803"/>
              <a:gd name="connsiteX132" fmla="*/ 4946072 w 7331857"/>
              <a:gd name="connsiteY132" fmla="*/ 108065 h 1961803"/>
              <a:gd name="connsiteX133" fmla="*/ 4962698 w 7331857"/>
              <a:gd name="connsiteY133" fmla="*/ 91440 h 1961803"/>
              <a:gd name="connsiteX134" fmla="*/ 4995949 w 7331857"/>
              <a:gd name="connsiteY134" fmla="*/ 49876 h 1961803"/>
              <a:gd name="connsiteX135" fmla="*/ 5045825 w 7331857"/>
              <a:gd name="connsiteY135" fmla="*/ 33251 h 1961803"/>
              <a:gd name="connsiteX136" fmla="*/ 5079076 w 7331857"/>
              <a:gd name="connsiteY136" fmla="*/ 16625 h 1961803"/>
              <a:gd name="connsiteX137" fmla="*/ 5112327 w 7331857"/>
              <a:gd name="connsiteY137" fmla="*/ 8313 h 1961803"/>
              <a:gd name="connsiteX138" fmla="*/ 5137265 w 7331857"/>
              <a:gd name="connsiteY138" fmla="*/ 0 h 1961803"/>
              <a:gd name="connsiteX139" fmla="*/ 5228705 w 7331857"/>
              <a:gd name="connsiteY139" fmla="*/ 8313 h 1961803"/>
              <a:gd name="connsiteX140" fmla="*/ 5270269 w 7331857"/>
              <a:gd name="connsiteY140" fmla="*/ 49876 h 1961803"/>
              <a:gd name="connsiteX141" fmla="*/ 5336771 w 7331857"/>
              <a:gd name="connsiteY141" fmla="*/ 108065 h 1961803"/>
              <a:gd name="connsiteX142" fmla="*/ 5370021 w 7331857"/>
              <a:gd name="connsiteY142" fmla="*/ 149629 h 1961803"/>
              <a:gd name="connsiteX143" fmla="*/ 5419898 w 7331857"/>
              <a:gd name="connsiteY143" fmla="*/ 266007 h 1961803"/>
              <a:gd name="connsiteX144" fmla="*/ 5436523 w 7331857"/>
              <a:gd name="connsiteY144" fmla="*/ 299258 h 1961803"/>
              <a:gd name="connsiteX145" fmla="*/ 5444836 w 7331857"/>
              <a:gd name="connsiteY145" fmla="*/ 332509 h 1961803"/>
              <a:gd name="connsiteX146" fmla="*/ 5469774 w 7331857"/>
              <a:gd name="connsiteY146" fmla="*/ 365760 h 1961803"/>
              <a:gd name="connsiteX147" fmla="*/ 5511338 w 7331857"/>
              <a:gd name="connsiteY147" fmla="*/ 423949 h 1961803"/>
              <a:gd name="connsiteX148" fmla="*/ 5552901 w 7331857"/>
              <a:gd name="connsiteY148" fmla="*/ 498763 h 1961803"/>
              <a:gd name="connsiteX149" fmla="*/ 5569527 w 7331857"/>
              <a:gd name="connsiteY149" fmla="*/ 515389 h 1961803"/>
              <a:gd name="connsiteX150" fmla="*/ 5594465 w 7331857"/>
              <a:gd name="connsiteY150" fmla="*/ 573578 h 1961803"/>
              <a:gd name="connsiteX151" fmla="*/ 5619403 w 7331857"/>
              <a:gd name="connsiteY151" fmla="*/ 631767 h 1961803"/>
              <a:gd name="connsiteX152" fmla="*/ 5677592 w 7331857"/>
              <a:gd name="connsiteY152" fmla="*/ 731520 h 1961803"/>
              <a:gd name="connsiteX153" fmla="*/ 5685905 w 7331857"/>
              <a:gd name="connsiteY153" fmla="*/ 756458 h 1961803"/>
              <a:gd name="connsiteX154" fmla="*/ 5752407 w 7331857"/>
              <a:gd name="connsiteY154" fmla="*/ 864523 h 1961803"/>
              <a:gd name="connsiteX155" fmla="*/ 5769032 w 7331857"/>
              <a:gd name="connsiteY155" fmla="*/ 906087 h 1961803"/>
              <a:gd name="connsiteX156" fmla="*/ 5785658 w 7331857"/>
              <a:gd name="connsiteY156" fmla="*/ 931025 h 1961803"/>
              <a:gd name="connsiteX157" fmla="*/ 5810596 w 7331857"/>
              <a:gd name="connsiteY157" fmla="*/ 972589 h 1961803"/>
              <a:gd name="connsiteX158" fmla="*/ 5818909 w 7331857"/>
              <a:gd name="connsiteY158" fmla="*/ 1014153 h 1961803"/>
              <a:gd name="connsiteX159" fmla="*/ 5843847 w 7331857"/>
              <a:gd name="connsiteY159" fmla="*/ 1088967 h 1961803"/>
              <a:gd name="connsiteX160" fmla="*/ 5860472 w 7331857"/>
              <a:gd name="connsiteY160" fmla="*/ 1138843 h 1961803"/>
              <a:gd name="connsiteX161" fmla="*/ 5868785 w 7331857"/>
              <a:gd name="connsiteY161" fmla="*/ 1180407 h 1961803"/>
              <a:gd name="connsiteX162" fmla="*/ 5893723 w 7331857"/>
              <a:gd name="connsiteY162" fmla="*/ 1205345 h 1961803"/>
              <a:gd name="connsiteX163" fmla="*/ 5918661 w 7331857"/>
              <a:gd name="connsiteY163" fmla="*/ 1238596 h 1961803"/>
              <a:gd name="connsiteX164" fmla="*/ 5926974 w 7331857"/>
              <a:gd name="connsiteY164" fmla="*/ 1280160 h 1961803"/>
              <a:gd name="connsiteX165" fmla="*/ 5951912 w 7331857"/>
              <a:gd name="connsiteY165" fmla="*/ 1305098 h 1961803"/>
              <a:gd name="connsiteX166" fmla="*/ 6059978 w 7331857"/>
              <a:gd name="connsiteY166" fmla="*/ 1446414 h 1961803"/>
              <a:gd name="connsiteX167" fmla="*/ 6093229 w 7331857"/>
              <a:gd name="connsiteY167" fmla="*/ 1479665 h 1961803"/>
              <a:gd name="connsiteX168" fmla="*/ 6118167 w 7331857"/>
              <a:gd name="connsiteY168" fmla="*/ 1504603 h 1961803"/>
              <a:gd name="connsiteX169" fmla="*/ 6168043 w 7331857"/>
              <a:gd name="connsiteY169" fmla="*/ 1571105 h 1961803"/>
              <a:gd name="connsiteX170" fmla="*/ 6209607 w 7331857"/>
              <a:gd name="connsiteY170" fmla="*/ 1620982 h 1961803"/>
              <a:gd name="connsiteX171" fmla="*/ 6217920 w 7331857"/>
              <a:gd name="connsiteY171" fmla="*/ 1645920 h 1961803"/>
              <a:gd name="connsiteX172" fmla="*/ 6276109 w 7331857"/>
              <a:gd name="connsiteY172" fmla="*/ 1729047 h 1961803"/>
              <a:gd name="connsiteX173" fmla="*/ 6292734 w 7331857"/>
              <a:gd name="connsiteY173" fmla="*/ 1762298 h 1961803"/>
              <a:gd name="connsiteX174" fmla="*/ 6301047 w 7331857"/>
              <a:gd name="connsiteY174" fmla="*/ 1787236 h 1961803"/>
              <a:gd name="connsiteX175" fmla="*/ 6317672 w 7331857"/>
              <a:gd name="connsiteY175" fmla="*/ 1803862 h 1961803"/>
              <a:gd name="connsiteX176" fmla="*/ 6342611 w 7331857"/>
              <a:gd name="connsiteY176" fmla="*/ 1837113 h 1961803"/>
              <a:gd name="connsiteX177" fmla="*/ 6367549 w 7331857"/>
              <a:gd name="connsiteY177" fmla="*/ 1853738 h 1961803"/>
              <a:gd name="connsiteX178" fmla="*/ 6625243 w 7331857"/>
              <a:gd name="connsiteY178" fmla="*/ 1862051 h 1961803"/>
              <a:gd name="connsiteX179" fmla="*/ 6941127 w 7331857"/>
              <a:gd name="connsiteY179" fmla="*/ 1878676 h 1961803"/>
              <a:gd name="connsiteX180" fmla="*/ 7024254 w 7331857"/>
              <a:gd name="connsiteY180" fmla="*/ 1903614 h 1961803"/>
              <a:gd name="connsiteX181" fmla="*/ 7165571 w 7331857"/>
              <a:gd name="connsiteY181" fmla="*/ 1911927 h 1961803"/>
              <a:gd name="connsiteX182" fmla="*/ 7290261 w 7331857"/>
              <a:gd name="connsiteY182" fmla="*/ 1945178 h 1961803"/>
              <a:gd name="connsiteX183" fmla="*/ 7331825 w 7331857"/>
              <a:gd name="connsiteY18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65418 w 7331857"/>
              <a:gd name="connsiteY90" fmla="*/ 1363287 h 1961803"/>
              <a:gd name="connsiteX91" fmla="*/ 3882043 w 7331857"/>
              <a:gd name="connsiteY91" fmla="*/ 1330036 h 1961803"/>
              <a:gd name="connsiteX92" fmla="*/ 3898669 w 7331857"/>
              <a:gd name="connsiteY92" fmla="*/ 1305098 h 1961803"/>
              <a:gd name="connsiteX93" fmla="*/ 3906981 w 7331857"/>
              <a:gd name="connsiteY93" fmla="*/ 1271847 h 1961803"/>
              <a:gd name="connsiteX94" fmla="*/ 3923607 w 7331857"/>
              <a:gd name="connsiteY94" fmla="*/ 1221971 h 1961803"/>
              <a:gd name="connsiteX95" fmla="*/ 3931920 w 7331857"/>
              <a:gd name="connsiteY95" fmla="*/ 1188720 h 1961803"/>
              <a:gd name="connsiteX96" fmla="*/ 3940232 w 7331857"/>
              <a:gd name="connsiteY96" fmla="*/ 1147156 h 1961803"/>
              <a:gd name="connsiteX97" fmla="*/ 3956858 w 7331857"/>
              <a:gd name="connsiteY97" fmla="*/ 1122218 h 1961803"/>
              <a:gd name="connsiteX98" fmla="*/ 3965171 w 7331857"/>
              <a:gd name="connsiteY98" fmla="*/ 1088967 h 1961803"/>
              <a:gd name="connsiteX99" fmla="*/ 3990109 w 7331857"/>
              <a:gd name="connsiteY99" fmla="*/ 1072342 h 1961803"/>
              <a:gd name="connsiteX100" fmla="*/ 4006734 w 7331857"/>
              <a:gd name="connsiteY100" fmla="*/ 1055716 h 1961803"/>
              <a:gd name="connsiteX101" fmla="*/ 4015047 w 7331857"/>
              <a:gd name="connsiteY101" fmla="*/ 1030778 h 1961803"/>
              <a:gd name="connsiteX102" fmla="*/ 4064923 w 7331857"/>
              <a:gd name="connsiteY102" fmla="*/ 964276 h 1961803"/>
              <a:gd name="connsiteX103" fmla="*/ 4081549 w 7331857"/>
              <a:gd name="connsiteY103" fmla="*/ 939338 h 1961803"/>
              <a:gd name="connsiteX104" fmla="*/ 4098174 w 7331857"/>
              <a:gd name="connsiteY104" fmla="*/ 889462 h 1961803"/>
              <a:gd name="connsiteX105" fmla="*/ 4114800 w 7331857"/>
              <a:gd name="connsiteY105" fmla="*/ 773083 h 1961803"/>
              <a:gd name="connsiteX106" fmla="*/ 4131425 w 7331857"/>
              <a:gd name="connsiteY106" fmla="*/ 723207 h 1961803"/>
              <a:gd name="connsiteX107" fmla="*/ 4139738 w 7331857"/>
              <a:gd name="connsiteY107" fmla="*/ 698269 h 1961803"/>
              <a:gd name="connsiteX108" fmla="*/ 4172989 w 7331857"/>
              <a:gd name="connsiteY108" fmla="*/ 656705 h 1961803"/>
              <a:gd name="connsiteX109" fmla="*/ 4189614 w 7331857"/>
              <a:gd name="connsiteY109" fmla="*/ 623454 h 1961803"/>
              <a:gd name="connsiteX110" fmla="*/ 4214552 w 7331857"/>
              <a:gd name="connsiteY110" fmla="*/ 615142 h 1961803"/>
              <a:gd name="connsiteX111" fmla="*/ 4231178 w 7331857"/>
              <a:gd name="connsiteY111" fmla="*/ 598516 h 1961803"/>
              <a:gd name="connsiteX112" fmla="*/ 4256116 w 7331857"/>
              <a:gd name="connsiteY112" fmla="*/ 548640 h 1961803"/>
              <a:gd name="connsiteX113" fmla="*/ 4272741 w 7331857"/>
              <a:gd name="connsiteY113" fmla="*/ 498763 h 1961803"/>
              <a:gd name="connsiteX114" fmla="*/ 4281054 w 7331857"/>
              <a:gd name="connsiteY114" fmla="*/ 473825 h 1961803"/>
              <a:gd name="connsiteX115" fmla="*/ 4297680 w 7331857"/>
              <a:gd name="connsiteY115" fmla="*/ 448887 h 1961803"/>
              <a:gd name="connsiteX116" fmla="*/ 4322618 w 7331857"/>
              <a:gd name="connsiteY116" fmla="*/ 407323 h 1961803"/>
              <a:gd name="connsiteX117" fmla="*/ 4339243 w 7331857"/>
              <a:gd name="connsiteY117" fmla="*/ 340822 h 1961803"/>
              <a:gd name="connsiteX118" fmla="*/ 4347556 w 7331857"/>
              <a:gd name="connsiteY118" fmla="*/ 315883 h 1961803"/>
              <a:gd name="connsiteX119" fmla="*/ 4430683 w 7331857"/>
              <a:gd name="connsiteY119" fmla="*/ 307571 h 1961803"/>
              <a:gd name="connsiteX120" fmla="*/ 4480560 w 7331857"/>
              <a:gd name="connsiteY120" fmla="*/ 274320 h 1961803"/>
              <a:gd name="connsiteX121" fmla="*/ 4522123 w 7331857"/>
              <a:gd name="connsiteY121" fmla="*/ 241069 h 1961803"/>
              <a:gd name="connsiteX122" fmla="*/ 4547061 w 7331857"/>
              <a:gd name="connsiteY122" fmla="*/ 232756 h 1961803"/>
              <a:gd name="connsiteX123" fmla="*/ 4588625 w 7331857"/>
              <a:gd name="connsiteY123" fmla="*/ 199505 h 1961803"/>
              <a:gd name="connsiteX124" fmla="*/ 4638501 w 7331857"/>
              <a:gd name="connsiteY124" fmla="*/ 216131 h 1961803"/>
              <a:gd name="connsiteX125" fmla="*/ 4655127 w 7331857"/>
              <a:gd name="connsiteY125" fmla="*/ 232756 h 1961803"/>
              <a:gd name="connsiteX126" fmla="*/ 4788131 w 7331857"/>
              <a:gd name="connsiteY126" fmla="*/ 241069 h 1961803"/>
              <a:gd name="connsiteX127" fmla="*/ 4804756 w 7331857"/>
              <a:gd name="connsiteY127" fmla="*/ 224443 h 1961803"/>
              <a:gd name="connsiteX128" fmla="*/ 4854632 w 7331857"/>
              <a:gd name="connsiteY128" fmla="*/ 191193 h 1961803"/>
              <a:gd name="connsiteX129" fmla="*/ 4896196 w 7331857"/>
              <a:gd name="connsiteY129" fmla="*/ 157942 h 1961803"/>
              <a:gd name="connsiteX130" fmla="*/ 4929447 w 7331857"/>
              <a:gd name="connsiteY130" fmla="*/ 124691 h 1961803"/>
              <a:gd name="connsiteX131" fmla="*/ 4946072 w 7331857"/>
              <a:gd name="connsiteY131" fmla="*/ 108065 h 1961803"/>
              <a:gd name="connsiteX132" fmla="*/ 4962698 w 7331857"/>
              <a:gd name="connsiteY132" fmla="*/ 91440 h 1961803"/>
              <a:gd name="connsiteX133" fmla="*/ 4995949 w 7331857"/>
              <a:gd name="connsiteY133" fmla="*/ 49876 h 1961803"/>
              <a:gd name="connsiteX134" fmla="*/ 5045825 w 7331857"/>
              <a:gd name="connsiteY134" fmla="*/ 33251 h 1961803"/>
              <a:gd name="connsiteX135" fmla="*/ 5079076 w 7331857"/>
              <a:gd name="connsiteY135" fmla="*/ 16625 h 1961803"/>
              <a:gd name="connsiteX136" fmla="*/ 5112327 w 7331857"/>
              <a:gd name="connsiteY136" fmla="*/ 8313 h 1961803"/>
              <a:gd name="connsiteX137" fmla="*/ 5137265 w 7331857"/>
              <a:gd name="connsiteY137" fmla="*/ 0 h 1961803"/>
              <a:gd name="connsiteX138" fmla="*/ 5228705 w 7331857"/>
              <a:gd name="connsiteY138" fmla="*/ 8313 h 1961803"/>
              <a:gd name="connsiteX139" fmla="*/ 5270269 w 7331857"/>
              <a:gd name="connsiteY139" fmla="*/ 49876 h 1961803"/>
              <a:gd name="connsiteX140" fmla="*/ 5336771 w 7331857"/>
              <a:gd name="connsiteY140" fmla="*/ 108065 h 1961803"/>
              <a:gd name="connsiteX141" fmla="*/ 5370021 w 7331857"/>
              <a:gd name="connsiteY141" fmla="*/ 149629 h 1961803"/>
              <a:gd name="connsiteX142" fmla="*/ 5419898 w 7331857"/>
              <a:gd name="connsiteY142" fmla="*/ 266007 h 1961803"/>
              <a:gd name="connsiteX143" fmla="*/ 5436523 w 7331857"/>
              <a:gd name="connsiteY143" fmla="*/ 299258 h 1961803"/>
              <a:gd name="connsiteX144" fmla="*/ 5444836 w 7331857"/>
              <a:gd name="connsiteY144" fmla="*/ 332509 h 1961803"/>
              <a:gd name="connsiteX145" fmla="*/ 5469774 w 7331857"/>
              <a:gd name="connsiteY145" fmla="*/ 365760 h 1961803"/>
              <a:gd name="connsiteX146" fmla="*/ 5511338 w 7331857"/>
              <a:gd name="connsiteY146" fmla="*/ 423949 h 1961803"/>
              <a:gd name="connsiteX147" fmla="*/ 5552901 w 7331857"/>
              <a:gd name="connsiteY147" fmla="*/ 498763 h 1961803"/>
              <a:gd name="connsiteX148" fmla="*/ 5569527 w 7331857"/>
              <a:gd name="connsiteY148" fmla="*/ 515389 h 1961803"/>
              <a:gd name="connsiteX149" fmla="*/ 5594465 w 7331857"/>
              <a:gd name="connsiteY149" fmla="*/ 573578 h 1961803"/>
              <a:gd name="connsiteX150" fmla="*/ 5619403 w 7331857"/>
              <a:gd name="connsiteY150" fmla="*/ 631767 h 1961803"/>
              <a:gd name="connsiteX151" fmla="*/ 5677592 w 7331857"/>
              <a:gd name="connsiteY151" fmla="*/ 731520 h 1961803"/>
              <a:gd name="connsiteX152" fmla="*/ 5685905 w 7331857"/>
              <a:gd name="connsiteY152" fmla="*/ 756458 h 1961803"/>
              <a:gd name="connsiteX153" fmla="*/ 5752407 w 7331857"/>
              <a:gd name="connsiteY153" fmla="*/ 864523 h 1961803"/>
              <a:gd name="connsiteX154" fmla="*/ 5769032 w 7331857"/>
              <a:gd name="connsiteY154" fmla="*/ 906087 h 1961803"/>
              <a:gd name="connsiteX155" fmla="*/ 5785658 w 7331857"/>
              <a:gd name="connsiteY155" fmla="*/ 931025 h 1961803"/>
              <a:gd name="connsiteX156" fmla="*/ 5810596 w 7331857"/>
              <a:gd name="connsiteY156" fmla="*/ 972589 h 1961803"/>
              <a:gd name="connsiteX157" fmla="*/ 5818909 w 7331857"/>
              <a:gd name="connsiteY157" fmla="*/ 1014153 h 1961803"/>
              <a:gd name="connsiteX158" fmla="*/ 5843847 w 7331857"/>
              <a:gd name="connsiteY158" fmla="*/ 1088967 h 1961803"/>
              <a:gd name="connsiteX159" fmla="*/ 5860472 w 7331857"/>
              <a:gd name="connsiteY159" fmla="*/ 1138843 h 1961803"/>
              <a:gd name="connsiteX160" fmla="*/ 5868785 w 7331857"/>
              <a:gd name="connsiteY160" fmla="*/ 1180407 h 1961803"/>
              <a:gd name="connsiteX161" fmla="*/ 5893723 w 7331857"/>
              <a:gd name="connsiteY161" fmla="*/ 1205345 h 1961803"/>
              <a:gd name="connsiteX162" fmla="*/ 5918661 w 7331857"/>
              <a:gd name="connsiteY162" fmla="*/ 1238596 h 1961803"/>
              <a:gd name="connsiteX163" fmla="*/ 5926974 w 7331857"/>
              <a:gd name="connsiteY163" fmla="*/ 1280160 h 1961803"/>
              <a:gd name="connsiteX164" fmla="*/ 5951912 w 7331857"/>
              <a:gd name="connsiteY164" fmla="*/ 1305098 h 1961803"/>
              <a:gd name="connsiteX165" fmla="*/ 6059978 w 7331857"/>
              <a:gd name="connsiteY165" fmla="*/ 1446414 h 1961803"/>
              <a:gd name="connsiteX166" fmla="*/ 6093229 w 7331857"/>
              <a:gd name="connsiteY166" fmla="*/ 1479665 h 1961803"/>
              <a:gd name="connsiteX167" fmla="*/ 6118167 w 7331857"/>
              <a:gd name="connsiteY167" fmla="*/ 1504603 h 1961803"/>
              <a:gd name="connsiteX168" fmla="*/ 6168043 w 7331857"/>
              <a:gd name="connsiteY168" fmla="*/ 1571105 h 1961803"/>
              <a:gd name="connsiteX169" fmla="*/ 6209607 w 7331857"/>
              <a:gd name="connsiteY169" fmla="*/ 1620982 h 1961803"/>
              <a:gd name="connsiteX170" fmla="*/ 6217920 w 7331857"/>
              <a:gd name="connsiteY170" fmla="*/ 1645920 h 1961803"/>
              <a:gd name="connsiteX171" fmla="*/ 6276109 w 7331857"/>
              <a:gd name="connsiteY171" fmla="*/ 1729047 h 1961803"/>
              <a:gd name="connsiteX172" fmla="*/ 6292734 w 7331857"/>
              <a:gd name="connsiteY172" fmla="*/ 1762298 h 1961803"/>
              <a:gd name="connsiteX173" fmla="*/ 6301047 w 7331857"/>
              <a:gd name="connsiteY173" fmla="*/ 1787236 h 1961803"/>
              <a:gd name="connsiteX174" fmla="*/ 6317672 w 7331857"/>
              <a:gd name="connsiteY174" fmla="*/ 1803862 h 1961803"/>
              <a:gd name="connsiteX175" fmla="*/ 6342611 w 7331857"/>
              <a:gd name="connsiteY175" fmla="*/ 1837113 h 1961803"/>
              <a:gd name="connsiteX176" fmla="*/ 6367549 w 7331857"/>
              <a:gd name="connsiteY176" fmla="*/ 1853738 h 1961803"/>
              <a:gd name="connsiteX177" fmla="*/ 6625243 w 7331857"/>
              <a:gd name="connsiteY177" fmla="*/ 1862051 h 1961803"/>
              <a:gd name="connsiteX178" fmla="*/ 6941127 w 7331857"/>
              <a:gd name="connsiteY178" fmla="*/ 1878676 h 1961803"/>
              <a:gd name="connsiteX179" fmla="*/ 7024254 w 7331857"/>
              <a:gd name="connsiteY179" fmla="*/ 1903614 h 1961803"/>
              <a:gd name="connsiteX180" fmla="*/ 7165571 w 7331857"/>
              <a:gd name="connsiteY180" fmla="*/ 1911927 h 1961803"/>
              <a:gd name="connsiteX181" fmla="*/ 7290261 w 7331857"/>
              <a:gd name="connsiteY181" fmla="*/ 1945178 h 1961803"/>
              <a:gd name="connsiteX182" fmla="*/ 7331825 w 7331857"/>
              <a:gd name="connsiteY18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898669 w 7331857"/>
              <a:gd name="connsiteY91" fmla="*/ 1305098 h 1961803"/>
              <a:gd name="connsiteX92" fmla="*/ 3906981 w 7331857"/>
              <a:gd name="connsiteY92" fmla="*/ 1271847 h 1961803"/>
              <a:gd name="connsiteX93" fmla="*/ 3923607 w 7331857"/>
              <a:gd name="connsiteY93" fmla="*/ 1221971 h 1961803"/>
              <a:gd name="connsiteX94" fmla="*/ 3931920 w 7331857"/>
              <a:gd name="connsiteY94" fmla="*/ 1188720 h 1961803"/>
              <a:gd name="connsiteX95" fmla="*/ 3940232 w 7331857"/>
              <a:gd name="connsiteY95" fmla="*/ 1147156 h 1961803"/>
              <a:gd name="connsiteX96" fmla="*/ 3956858 w 7331857"/>
              <a:gd name="connsiteY96" fmla="*/ 1122218 h 1961803"/>
              <a:gd name="connsiteX97" fmla="*/ 3965171 w 7331857"/>
              <a:gd name="connsiteY97" fmla="*/ 1088967 h 1961803"/>
              <a:gd name="connsiteX98" fmla="*/ 3990109 w 7331857"/>
              <a:gd name="connsiteY98" fmla="*/ 1072342 h 1961803"/>
              <a:gd name="connsiteX99" fmla="*/ 4006734 w 7331857"/>
              <a:gd name="connsiteY99" fmla="*/ 1055716 h 1961803"/>
              <a:gd name="connsiteX100" fmla="*/ 4015047 w 7331857"/>
              <a:gd name="connsiteY100" fmla="*/ 1030778 h 1961803"/>
              <a:gd name="connsiteX101" fmla="*/ 4064923 w 7331857"/>
              <a:gd name="connsiteY101" fmla="*/ 964276 h 1961803"/>
              <a:gd name="connsiteX102" fmla="*/ 4081549 w 7331857"/>
              <a:gd name="connsiteY102" fmla="*/ 939338 h 1961803"/>
              <a:gd name="connsiteX103" fmla="*/ 4098174 w 7331857"/>
              <a:gd name="connsiteY103" fmla="*/ 889462 h 1961803"/>
              <a:gd name="connsiteX104" fmla="*/ 4114800 w 7331857"/>
              <a:gd name="connsiteY104" fmla="*/ 773083 h 1961803"/>
              <a:gd name="connsiteX105" fmla="*/ 4131425 w 7331857"/>
              <a:gd name="connsiteY105" fmla="*/ 723207 h 1961803"/>
              <a:gd name="connsiteX106" fmla="*/ 4139738 w 7331857"/>
              <a:gd name="connsiteY106" fmla="*/ 698269 h 1961803"/>
              <a:gd name="connsiteX107" fmla="*/ 4172989 w 7331857"/>
              <a:gd name="connsiteY107" fmla="*/ 656705 h 1961803"/>
              <a:gd name="connsiteX108" fmla="*/ 4189614 w 7331857"/>
              <a:gd name="connsiteY108" fmla="*/ 623454 h 1961803"/>
              <a:gd name="connsiteX109" fmla="*/ 4214552 w 7331857"/>
              <a:gd name="connsiteY109" fmla="*/ 615142 h 1961803"/>
              <a:gd name="connsiteX110" fmla="*/ 4231178 w 7331857"/>
              <a:gd name="connsiteY110" fmla="*/ 598516 h 1961803"/>
              <a:gd name="connsiteX111" fmla="*/ 4256116 w 7331857"/>
              <a:gd name="connsiteY111" fmla="*/ 548640 h 1961803"/>
              <a:gd name="connsiteX112" fmla="*/ 4272741 w 7331857"/>
              <a:gd name="connsiteY112" fmla="*/ 498763 h 1961803"/>
              <a:gd name="connsiteX113" fmla="*/ 4281054 w 7331857"/>
              <a:gd name="connsiteY113" fmla="*/ 473825 h 1961803"/>
              <a:gd name="connsiteX114" fmla="*/ 4297680 w 7331857"/>
              <a:gd name="connsiteY114" fmla="*/ 448887 h 1961803"/>
              <a:gd name="connsiteX115" fmla="*/ 4322618 w 7331857"/>
              <a:gd name="connsiteY115" fmla="*/ 407323 h 1961803"/>
              <a:gd name="connsiteX116" fmla="*/ 4339243 w 7331857"/>
              <a:gd name="connsiteY116" fmla="*/ 340822 h 1961803"/>
              <a:gd name="connsiteX117" fmla="*/ 4347556 w 7331857"/>
              <a:gd name="connsiteY117" fmla="*/ 315883 h 1961803"/>
              <a:gd name="connsiteX118" fmla="*/ 4430683 w 7331857"/>
              <a:gd name="connsiteY118" fmla="*/ 307571 h 1961803"/>
              <a:gd name="connsiteX119" fmla="*/ 4480560 w 7331857"/>
              <a:gd name="connsiteY119" fmla="*/ 274320 h 1961803"/>
              <a:gd name="connsiteX120" fmla="*/ 4522123 w 7331857"/>
              <a:gd name="connsiteY120" fmla="*/ 241069 h 1961803"/>
              <a:gd name="connsiteX121" fmla="*/ 4547061 w 7331857"/>
              <a:gd name="connsiteY121" fmla="*/ 232756 h 1961803"/>
              <a:gd name="connsiteX122" fmla="*/ 4588625 w 7331857"/>
              <a:gd name="connsiteY122" fmla="*/ 199505 h 1961803"/>
              <a:gd name="connsiteX123" fmla="*/ 4638501 w 7331857"/>
              <a:gd name="connsiteY123" fmla="*/ 216131 h 1961803"/>
              <a:gd name="connsiteX124" fmla="*/ 4655127 w 7331857"/>
              <a:gd name="connsiteY124" fmla="*/ 232756 h 1961803"/>
              <a:gd name="connsiteX125" fmla="*/ 4788131 w 7331857"/>
              <a:gd name="connsiteY125" fmla="*/ 241069 h 1961803"/>
              <a:gd name="connsiteX126" fmla="*/ 4804756 w 7331857"/>
              <a:gd name="connsiteY126" fmla="*/ 224443 h 1961803"/>
              <a:gd name="connsiteX127" fmla="*/ 4854632 w 7331857"/>
              <a:gd name="connsiteY127" fmla="*/ 191193 h 1961803"/>
              <a:gd name="connsiteX128" fmla="*/ 4896196 w 7331857"/>
              <a:gd name="connsiteY128" fmla="*/ 157942 h 1961803"/>
              <a:gd name="connsiteX129" fmla="*/ 4929447 w 7331857"/>
              <a:gd name="connsiteY129" fmla="*/ 124691 h 1961803"/>
              <a:gd name="connsiteX130" fmla="*/ 4946072 w 7331857"/>
              <a:gd name="connsiteY130" fmla="*/ 108065 h 1961803"/>
              <a:gd name="connsiteX131" fmla="*/ 4962698 w 7331857"/>
              <a:gd name="connsiteY131" fmla="*/ 91440 h 1961803"/>
              <a:gd name="connsiteX132" fmla="*/ 4995949 w 7331857"/>
              <a:gd name="connsiteY132" fmla="*/ 49876 h 1961803"/>
              <a:gd name="connsiteX133" fmla="*/ 5045825 w 7331857"/>
              <a:gd name="connsiteY133" fmla="*/ 33251 h 1961803"/>
              <a:gd name="connsiteX134" fmla="*/ 5079076 w 7331857"/>
              <a:gd name="connsiteY134" fmla="*/ 16625 h 1961803"/>
              <a:gd name="connsiteX135" fmla="*/ 5112327 w 7331857"/>
              <a:gd name="connsiteY135" fmla="*/ 8313 h 1961803"/>
              <a:gd name="connsiteX136" fmla="*/ 5137265 w 7331857"/>
              <a:gd name="connsiteY136" fmla="*/ 0 h 1961803"/>
              <a:gd name="connsiteX137" fmla="*/ 5228705 w 7331857"/>
              <a:gd name="connsiteY137" fmla="*/ 8313 h 1961803"/>
              <a:gd name="connsiteX138" fmla="*/ 5270269 w 7331857"/>
              <a:gd name="connsiteY138" fmla="*/ 49876 h 1961803"/>
              <a:gd name="connsiteX139" fmla="*/ 5336771 w 7331857"/>
              <a:gd name="connsiteY139" fmla="*/ 108065 h 1961803"/>
              <a:gd name="connsiteX140" fmla="*/ 5370021 w 7331857"/>
              <a:gd name="connsiteY140" fmla="*/ 149629 h 1961803"/>
              <a:gd name="connsiteX141" fmla="*/ 5419898 w 7331857"/>
              <a:gd name="connsiteY141" fmla="*/ 266007 h 1961803"/>
              <a:gd name="connsiteX142" fmla="*/ 5436523 w 7331857"/>
              <a:gd name="connsiteY142" fmla="*/ 299258 h 1961803"/>
              <a:gd name="connsiteX143" fmla="*/ 5444836 w 7331857"/>
              <a:gd name="connsiteY143" fmla="*/ 332509 h 1961803"/>
              <a:gd name="connsiteX144" fmla="*/ 5469774 w 7331857"/>
              <a:gd name="connsiteY144" fmla="*/ 365760 h 1961803"/>
              <a:gd name="connsiteX145" fmla="*/ 5511338 w 7331857"/>
              <a:gd name="connsiteY145" fmla="*/ 423949 h 1961803"/>
              <a:gd name="connsiteX146" fmla="*/ 5552901 w 7331857"/>
              <a:gd name="connsiteY146" fmla="*/ 498763 h 1961803"/>
              <a:gd name="connsiteX147" fmla="*/ 5569527 w 7331857"/>
              <a:gd name="connsiteY147" fmla="*/ 515389 h 1961803"/>
              <a:gd name="connsiteX148" fmla="*/ 5594465 w 7331857"/>
              <a:gd name="connsiteY148" fmla="*/ 573578 h 1961803"/>
              <a:gd name="connsiteX149" fmla="*/ 5619403 w 7331857"/>
              <a:gd name="connsiteY149" fmla="*/ 631767 h 1961803"/>
              <a:gd name="connsiteX150" fmla="*/ 5677592 w 7331857"/>
              <a:gd name="connsiteY150" fmla="*/ 731520 h 1961803"/>
              <a:gd name="connsiteX151" fmla="*/ 5685905 w 7331857"/>
              <a:gd name="connsiteY151" fmla="*/ 756458 h 1961803"/>
              <a:gd name="connsiteX152" fmla="*/ 5752407 w 7331857"/>
              <a:gd name="connsiteY152" fmla="*/ 864523 h 1961803"/>
              <a:gd name="connsiteX153" fmla="*/ 5769032 w 7331857"/>
              <a:gd name="connsiteY153" fmla="*/ 906087 h 1961803"/>
              <a:gd name="connsiteX154" fmla="*/ 5785658 w 7331857"/>
              <a:gd name="connsiteY154" fmla="*/ 931025 h 1961803"/>
              <a:gd name="connsiteX155" fmla="*/ 5810596 w 7331857"/>
              <a:gd name="connsiteY155" fmla="*/ 972589 h 1961803"/>
              <a:gd name="connsiteX156" fmla="*/ 5818909 w 7331857"/>
              <a:gd name="connsiteY156" fmla="*/ 1014153 h 1961803"/>
              <a:gd name="connsiteX157" fmla="*/ 5843847 w 7331857"/>
              <a:gd name="connsiteY157" fmla="*/ 1088967 h 1961803"/>
              <a:gd name="connsiteX158" fmla="*/ 5860472 w 7331857"/>
              <a:gd name="connsiteY158" fmla="*/ 1138843 h 1961803"/>
              <a:gd name="connsiteX159" fmla="*/ 5868785 w 7331857"/>
              <a:gd name="connsiteY159" fmla="*/ 1180407 h 1961803"/>
              <a:gd name="connsiteX160" fmla="*/ 5893723 w 7331857"/>
              <a:gd name="connsiteY160" fmla="*/ 1205345 h 1961803"/>
              <a:gd name="connsiteX161" fmla="*/ 5918661 w 7331857"/>
              <a:gd name="connsiteY161" fmla="*/ 1238596 h 1961803"/>
              <a:gd name="connsiteX162" fmla="*/ 5926974 w 7331857"/>
              <a:gd name="connsiteY162" fmla="*/ 1280160 h 1961803"/>
              <a:gd name="connsiteX163" fmla="*/ 5951912 w 7331857"/>
              <a:gd name="connsiteY163" fmla="*/ 1305098 h 1961803"/>
              <a:gd name="connsiteX164" fmla="*/ 6059978 w 7331857"/>
              <a:gd name="connsiteY164" fmla="*/ 1446414 h 1961803"/>
              <a:gd name="connsiteX165" fmla="*/ 6093229 w 7331857"/>
              <a:gd name="connsiteY165" fmla="*/ 1479665 h 1961803"/>
              <a:gd name="connsiteX166" fmla="*/ 6118167 w 7331857"/>
              <a:gd name="connsiteY166" fmla="*/ 1504603 h 1961803"/>
              <a:gd name="connsiteX167" fmla="*/ 6168043 w 7331857"/>
              <a:gd name="connsiteY167" fmla="*/ 1571105 h 1961803"/>
              <a:gd name="connsiteX168" fmla="*/ 6209607 w 7331857"/>
              <a:gd name="connsiteY168" fmla="*/ 1620982 h 1961803"/>
              <a:gd name="connsiteX169" fmla="*/ 6217920 w 7331857"/>
              <a:gd name="connsiteY169" fmla="*/ 1645920 h 1961803"/>
              <a:gd name="connsiteX170" fmla="*/ 6276109 w 7331857"/>
              <a:gd name="connsiteY170" fmla="*/ 1729047 h 1961803"/>
              <a:gd name="connsiteX171" fmla="*/ 6292734 w 7331857"/>
              <a:gd name="connsiteY171" fmla="*/ 1762298 h 1961803"/>
              <a:gd name="connsiteX172" fmla="*/ 6301047 w 7331857"/>
              <a:gd name="connsiteY172" fmla="*/ 1787236 h 1961803"/>
              <a:gd name="connsiteX173" fmla="*/ 6317672 w 7331857"/>
              <a:gd name="connsiteY173" fmla="*/ 1803862 h 1961803"/>
              <a:gd name="connsiteX174" fmla="*/ 6342611 w 7331857"/>
              <a:gd name="connsiteY174" fmla="*/ 1837113 h 1961803"/>
              <a:gd name="connsiteX175" fmla="*/ 6367549 w 7331857"/>
              <a:gd name="connsiteY175" fmla="*/ 1853738 h 1961803"/>
              <a:gd name="connsiteX176" fmla="*/ 6625243 w 7331857"/>
              <a:gd name="connsiteY176" fmla="*/ 1862051 h 1961803"/>
              <a:gd name="connsiteX177" fmla="*/ 6941127 w 7331857"/>
              <a:gd name="connsiteY177" fmla="*/ 1878676 h 1961803"/>
              <a:gd name="connsiteX178" fmla="*/ 7024254 w 7331857"/>
              <a:gd name="connsiteY178" fmla="*/ 1903614 h 1961803"/>
              <a:gd name="connsiteX179" fmla="*/ 7165571 w 7331857"/>
              <a:gd name="connsiteY179" fmla="*/ 1911927 h 1961803"/>
              <a:gd name="connsiteX180" fmla="*/ 7290261 w 7331857"/>
              <a:gd name="connsiteY180" fmla="*/ 1945178 h 1961803"/>
              <a:gd name="connsiteX181" fmla="*/ 7331825 w 7331857"/>
              <a:gd name="connsiteY18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06981 w 7331857"/>
              <a:gd name="connsiteY91" fmla="*/ 1271847 h 1961803"/>
              <a:gd name="connsiteX92" fmla="*/ 3923607 w 7331857"/>
              <a:gd name="connsiteY92" fmla="*/ 1221971 h 1961803"/>
              <a:gd name="connsiteX93" fmla="*/ 3931920 w 7331857"/>
              <a:gd name="connsiteY93" fmla="*/ 1188720 h 1961803"/>
              <a:gd name="connsiteX94" fmla="*/ 3940232 w 7331857"/>
              <a:gd name="connsiteY94" fmla="*/ 1147156 h 1961803"/>
              <a:gd name="connsiteX95" fmla="*/ 3956858 w 7331857"/>
              <a:gd name="connsiteY95" fmla="*/ 1122218 h 1961803"/>
              <a:gd name="connsiteX96" fmla="*/ 3965171 w 7331857"/>
              <a:gd name="connsiteY96" fmla="*/ 1088967 h 1961803"/>
              <a:gd name="connsiteX97" fmla="*/ 3990109 w 7331857"/>
              <a:gd name="connsiteY97" fmla="*/ 1072342 h 1961803"/>
              <a:gd name="connsiteX98" fmla="*/ 4006734 w 7331857"/>
              <a:gd name="connsiteY98" fmla="*/ 1055716 h 1961803"/>
              <a:gd name="connsiteX99" fmla="*/ 4015047 w 7331857"/>
              <a:gd name="connsiteY99" fmla="*/ 1030778 h 1961803"/>
              <a:gd name="connsiteX100" fmla="*/ 4064923 w 7331857"/>
              <a:gd name="connsiteY100" fmla="*/ 964276 h 1961803"/>
              <a:gd name="connsiteX101" fmla="*/ 4081549 w 7331857"/>
              <a:gd name="connsiteY101" fmla="*/ 939338 h 1961803"/>
              <a:gd name="connsiteX102" fmla="*/ 4098174 w 7331857"/>
              <a:gd name="connsiteY102" fmla="*/ 889462 h 1961803"/>
              <a:gd name="connsiteX103" fmla="*/ 4114800 w 7331857"/>
              <a:gd name="connsiteY103" fmla="*/ 773083 h 1961803"/>
              <a:gd name="connsiteX104" fmla="*/ 4131425 w 7331857"/>
              <a:gd name="connsiteY104" fmla="*/ 723207 h 1961803"/>
              <a:gd name="connsiteX105" fmla="*/ 4139738 w 7331857"/>
              <a:gd name="connsiteY105" fmla="*/ 698269 h 1961803"/>
              <a:gd name="connsiteX106" fmla="*/ 4172989 w 7331857"/>
              <a:gd name="connsiteY106" fmla="*/ 656705 h 1961803"/>
              <a:gd name="connsiteX107" fmla="*/ 4189614 w 7331857"/>
              <a:gd name="connsiteY107" fmla="*/ 623454 h 1961803"/>
              <a:gd name="connsiteX108" fmla="*/ 4214552 w 7331857"/>
              <a:gd name="connsiteY108" fmla="*/ 615142 h 1961803"/>
              <a:gd name="connsiteX109" fmla="*/ 4231178 w 7331857"/>
              <a:gd name="connsiteY109" fmla="*/ 598516 h 1961803"/>
              <a:gd name="connsiteX110" fmla="*/ 4256116 w 7331857"/>
              <a:gd name="connsiteY110" fmla="*/ 548640 h 1961803"/>
              <a:gd name="connsiteX111" fmla="*/ 4272741 w 7331857"/>
              <a:gd name="connsiteY111" fmla="*/ 498763 h 1961803"/>
              <a:gd name="connsiteX112" fmla="*/ 4281054 w 7331857"/>
              <a:gd name="connsiteY112" fmla="*/ 473825 h 1961803"/>
              <a:gd name="connsiteX113" fmla="*/ 4297680 w 7331857"/>
              <a:gd name="connsiteY113" fmla="*/ 448887 h 1961803"/>
              <a:gd name="connsiteX114" fmla="*/ 4322618 w 7331857"/>
              <a:gd name="connsiteY114" fmla="*/ 407323 h 1961803"/>
              <a:gd name="connsiteX115" fmla="*/ 4339243 w 7331857"/>
              <a:gd name="connsiteY115" fmla="*/ 340822 h 1961803"/>
              <a:gd name="connsiteX116" fmla="*/ 4347556 w 7331857"/>
              <a:gd name="connsiteY116" fmla="*/ 315883 h 1961803"/>
              <a:gd name="connsiteX117" fmla="*/ 4430683 w 7331857"/>
              <a:gd name="connsiteY117" fmla="*/ 307571 h 1961803"/>
              <a:gd name="connsiteX118" fmla="*/ 4480560 w 7331857"/>
              <a:gd name="connsiteY118" fmla="*/ 274320 h 1961803"/>
              <a:gd name="connsiteX119" fmla="*/ 4522123 w 7331857"/>
              <a:gd name="connsiteY119" fmla="*/ 241069 h 1961803"/>
              <a:gd name="connsiteX120" fmla="*/ 4547061 w 7331857"/>
              <a:gd name="connsiteY120" fmla="*/ 232756 h 1961803"/>
              <a:gd name="connsiteX121" fmla="*/ 4588625 w 7331857"/>
              <a:gd name="connsiteY121" fmla="*/ 199505 h 1961803"/>
              <a:gd name="connsiteX122" fmla="*/ 4638501 w 7331857"/>
              <a:gd name="connsiteY122" fmla="*/ 216131 h 1961803"/>
              <a:gd name="connsiteX123" fmla="*/ 4655127 w 7331857"/>
              <a:gd name="connsiteY123" fmla="*/ 232756 h 1961803"/>
              <a:gd name="connsiteX124" fmla="*/ 4788131 w 7331857"/>
              <a:gd name="connsiteY124" fmla="*/ 241069 h 1961803"/>
              <a:gd name="connsiteX125" fmla="*/ 4804756 w 7331857"/>
              <a:gd name="connsiteY125" fmla="*/ 224443 h 1961803"/>
              <a:gd name="connsiteX126" fmla="*/ 4854632 w 7331857"/>
              <a:gd name="connsiteY126" fmla="*/ 191193 h 1961803"/>
              <a:gd name="connsiteX127" fmla="*/ 4896196 w 7331857"/>
              <a:gd name="connsiteY127" fmla="*/ 157942 h 1961803"/>
              <a:gd name="connsiteX128" fmla="*/ 4929447 w 7331857"/>
              <a:gd name="connsiteY128" fmla="*/ 124691 h 1961803"/>
              <a:gd name="connsiteX129" fmla="*/ 4946072 w 7331857"/>
              <a:gd name="connsiteY129" fmla="*/ 108065 h 1961803"/>
              <a:gd name="connsiteX130" fmla="*/ 4962698 w 7331857"/>
              <a:gd name="connsiteY130" fmla="*/ 91440 h 1961803"/>
              <a:gd name="connsiteX131" fmla="*/ 4995949 w 7331857"/>
              <a:gd name="connsiteY131" fmla="*/ 49876 h 1961803"/>
              <a:gd name="connsiteX132" fmla="*/ 5045825 w 7331857"/>
              <a:gd name="connsiteY132" fmla="*/ 33251 h 1961803"/>
              <a:gd name="connsiteX133" fmla="*/ 5079076 w 7331857"/>
              <a:gd name="connsiteY133" fmla="*/ 16625 h 1961803"/>
              <a:gd name="connsiteX134" fmla="*/ 5112327 w 7331857"/>
              <a:gd name="connsiteY134" fmla="*/ 8313 h 1961803"/>
              <a:gd name="connsiteX135" fmla="*/ 5137265 w 7331857"/>
              <a:gd name="connsiteY135" fmla="*/ 0 h 1961803"/>
              <a:gd name="connsiteX136" fmla="*/ 5228705 w 7331857"/>
              <a:gd name="connsiteY136" fmla="*/ 8313 h 1961803"/>
              <a:gd name="connsiteX137" fmla="*/ 5270269 w 7331857"/>
              <a:gd name="connsiteY137" fmla="*/ 49876 h 1961803"/>
              <a:gd name="connsiteX138" fmla="*/ 5336771 w 7331857"/>
              <a:gd name="connsiteY138" fmla="*/ 108065 h 1961803"/>
              <a:gd name="connsiteX139" fmla="*/ 5370021 w 7331857"/>
              <a:gd name="connsiteY139" fmla="*/ 149629 h 1961803"/>
              <a:gd name="connsiteX140" fmla="*/ 5419898 w 7331857"/>
              <a:gd name="connsiteY140" fmla="*/ 266007 h 1961803"/>
              <a:gd name="connsiteX141" fmla="*/ 5436523 w 7331857"/>
              <a:gd name="connsiteY141" fmla="*/ 299258 h 1961803"/>
              <a:gd name="connsiteX142" fmla="*/ 5444836 w 7331857"/>
              <a:gd name="connsiteY142" fmla="*/ 332509 h 1961803"/>
              <a:gd name="connsiteX143" fmla="*/ 5469774 w 7331857"/>
              <a:gd name="connsiteY143" fmla="*/ 365760 h 1961803"/>
              <a:gd name="connsiteX144" fmla="*/ 5511338 w 7331857"/>
              <a:gd name="connsiteY144" fmla="*/ 423949 h 1961803"/>
              <a:gd name="connsiteX145" fmla="*/ 5552901 w 7331857"/>
              <a:gd name="connsiteY145" fmla="*/ 498763 h 1961803"/>
              <a:gd name="connsiteX146" fmla="*/ 5569527 w 7331857"/>
              <a:gd name="connsiteY146" fmla="*/ 515389 h 1961803"/>
              <a:gd name="connsiteX147" fmla="*/ 5594465 w 7331857"/>
              <a:gd name="connsiteY147" fmla="*/ 573578 h 1961803"/>
              <a:gd name="connsiteX148" fmla="*/ 5619403 w 7331857"/>
              <a:gd name="connsiteY148" fmla="*/ 631767 h 1961803"/>
              <a:gd name="connsiteX149" fmla="*/ 5677592 w 7331857"/>
              <a:gd name="connsiteY149" fmla="*/ 731520 h 1961803"/>
              <a:gd name="connsiteX150" fmla="*/ 5685905 w 7331857"/>
              <a:gd name="connsiteY150" fmla="*/ 756458 h 1961803"/>
              <a:gd name="connsiteX151" fmla="*/ 5752407 w 7331857"/>
              <a:gd name="connsiteY151" fmla="*/ 864523 h 1961803"/>
              <a:gd name="connsiteX152" fmla="*/ 5769032 w 7331857"/>
              <a:gd name="connsiteY152" fmla="*/ 906087 h 1961803"/>
              <a:gd name="connsiteX153" fmla="*/ 5785658 w 7331857"/>
              <a:gd name="connsiteY153" fmla="*/ 931025 h 1961803"/>
              <a:gd name="connsiteX154" fmla="*/ 5810596 w 7331857"/>
              <a:gd name="connsiteY154" fmla="*/ 972589 h 1961803"/>
              <a:gd name="connsiteX155" fmla="*/ 5818909 w 7331857"/>
              <a:gd name="connsiteY155" fmla="*/ 1014153 h 1961803"/>
              <a:gd name="connsiteX156" fmla="*/ 5843847 w 7331857"/>
              <a:gd name="connsiteY156" fmla="*/ 1088967 h 1961803"/>
              <a:gd name="connsiteX157" fmla="*/ 5860472 w 7331857"/>
              <a:gd name="connsiteY157" fmla="*/ 1138843 h 1961803"/>
              <a:gd name="connsiteX158" fmla="*/ 5868785 w 7331857"/>
              <a:gd name="connsiteY158" fmla="*/ 1180407 h 1961803"/>
              <a:gd name="connsiteX159" fmla="*/ 5893723 w 7331857"/>
              <a:gd name="connsiteY159" fmla="*/ 1205345 h 1961803"/>
              <a:gd name="connsiteX160" fmla="*/ 5918661 w 7331857"/>
              <a:gd name="connsiteY160" fmla="*/ 1238596 h 1961803"/>
              <a:gd name="connsiteX161" fmla="*/ 5926974 w 7331857"/>
              <a:gd name="connsiteY161" fmla="*/ 1280160 h 1961803"/>
              <a:gd name="connsiteX162" fmla="*/ 5951912 w 7331857"/>
              <a:gd name="connsiteY162" fmla="*/ 1305098 h 1961803"/>
              <a:gd name="connsiteX163" fmla="*/ 6059978 w 7331857"/>
              <a:gd name="connsiteY163" fmla="*/ 1446414 h 1961803"/>
              <a:gd name="connsiteX164" fmla="*/ 6093229 w 7331857"/>
              <a:gd name="connsiteY164" fmla="*/ 1479665 h 1961803"/>
              <a:gd name="connsiteX165" fmla="*/ 6118167 w 7331857"/>
              <a:gd name="connsiteY165" fmla="*/ 1504603 h 1961803"/>
              <a:gd name="connsiteX166" fmla="*/ 6168043 w 7331857"/>
              <a:gd name="connsiteY166" fmla="*/ 1571105 h 1961803"/>
              <a:gd name="connsiteX167" fmla="*/ 6209607 w 7331857"/>
              <a:gd name="connsiteY167" fmla="*/ 1620982 h 1961803"/>
              <a:gd name="connsiteX168" fmla="*/ 6217920 w 7331857"/>
              <a:gd name="connsiteY168" fmla="*/ 1645920 h 1961803"/>
              <a:gd name="connsiteX169" fmla="*/ 6276109 w 7331857"/>
              <a:gd name="connsiteY169" fmla="*/ 1729047 h 1961803"/>
              <a:gd name="connsiteX170" fmla="*/ 6292734 w 7331857"/>
              <a:gd name="connsiteY170" fmla="*/ 1762298 h 1961803"/>
              <a:gd name="connsiteX171" fmla="*/ 6301047 w 7331857"/>
              <a:gd name="connsiteY171" fmla="*/ 1787236 h 1961803"/>
              <a:gd name="connsiteX172" fmla="*/ 6317672 w 7331857"/>
              <a:gd name="connsiteY172" fmla="*/ 1803862 h 1961803"/>
              <a:gd name="connsiteX173" fmla="*/ 6342611 w 7331857"/>
              <a:gd name="connsiteY173" fmla="*/ 1837113 h 1961803"/>
              <a:gd name="connsiteX174" fmla="*/ 6367549 w 7331857"/>
              <a:gd name="connsiteY174" fmla="*/ 1853738 h 1961803"/>
              <a:gd name="connsiteX175" fmla="*/ 6625243 w 7331857"/>
              <a:gd name="connsiteY175" fmla="*/ 1862051 h 1961803"/>
              <a:gd name="connsiteX176" fmla="*/ 6941127 w 7331857"/>
              <a:gd name="connsiteY176" fmla="*/ 1878676 h 1961803"/>
              <a:gd name="connsiteX177" fmla="*/ 7024254 w 7331857"/>
              <a:gd name="connsiteY177" fmla="*/ 1903614 h 1961803"/>
              <a:gd name="connsiteX178" fmla="*/ 7165571 w 7331857"/>
              <a:gd name="connsiteY178" fmla="*/ 1911927 h 1961803"/>
              <a:gd name="connsiteX179" fmla="*/ 7290261 w 7331857"/>
              <a:gd name="connsiteY179" fmla="*/ 1945178 h 1961803"/>
              <a:gd name="connsiteX180" fmla="*/ 7331825 w 7331857"/>
              <a:gd name="connsiteY18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31920 w 7331857"/>
              <a:gd name="connsiteY92" fmla="*/ 1188720 h 1961803"/>
              <a:gd name="connsiteX93" fmla="*/ 3940232 w 7331857"/>
              <a:gd name="connsiteY93" fmla="*/ 1147156 h 1961803"/>
              <a:gd name="connsiteX94" fmla="*/ 3956858 w 7331857"/>
              <a:gd name="connsiteY94" fmla="*/ 1122218 h 1961803"/>
              <a:gd name="connsiteX95" fmla="*/ 3965171 w 7331857"/>
              <a:gd name="connsiteY95" fmla="*/ 1088967 h 1961803"/>
              <a:gd name="connsiteX96" fmla="*/ 3990109 w 7331857"/>
              <a:gd name="connsiteY96" fmla="*/ 1072342 h 1961803"/>
              <a:gd name="connsiteX97" fmla="*/ 4006734 w 7331857"/>
              <a:gd name="connsiteY97" fmla="*/ 1055716 h 1961803"/>
              <a:gd name="connsiteX98" fmla="*/ 4015047 w 7331857"/>
              <a:gd name="connsiteY98" fmla="*/ 1030778 h 1961803"/>
              <a:gd name="connsiteX99" fmla="*/ 4064923 w 7331857"/>
              <a:gd name="connsiteY99" fmla="*/ 964276 h 1961803"/>
              <a:gd name="connsiteX100" fmla="*/ 4081549 w 7331857"/>
              <a:gd name="connsiteY100" fmla="*/ 939338 h 1961803"/>
              <a:gd name="connsiteX101" fmla="*/ 4098174 w 7331857"/>
              <a:gd name="connsiteY101" fmla="*/ 889462 h 1961803"/>
              <a:gd name="connsiteX102" fmla="*/ 4114800 w 7331857"/>
              <a:gd name="connsiteY102" fmla="*/ 773083 h 1961803"/>
              <a:gd name="connsiteX103" fmla="*/ 4131425 w 7331857"/>
              <a:gd name="connsiteY103" fmla="*/ 723207 h 1961803"/>
              <a:gd name="connsiteX104" fmla="*/ 4139738 w 7331857"/>
              <a:gd name="connsiteY104" fmla="*/ 698269 h 1961803"/>
              <a:gd name="connsiteX105" fmla="*/ 4172989 w 7331857"/>
              <a:gd name="connsiteY105" fmla="*/ 656705 h 1961803"/>
              <a:gd name="connsiteX106" fmla="*/ 4189614 w 7331857"/>
              <a:gd name="connsiteY106" fmla="*/ 623454 h 1961803"/>
              <a:gd name="connsiteX107" fmla="*/ 4214552 w 7331857"/>
              <a:gd name="connsiteY107" fmla="*/ 615142 h 1961803"/>
              <a:gd name="connsiteX108" fmla="*/ 4231178 w 7331857"/>
              <a:gd name="connsiteY108" fmla="*/ 598516 h 1961803"/>
              <a:gd name="connsiteX109" fmla="*/ 4256116 w 7331857"/>
              <a:gd name="connsiteY109" fmla="*/ 548640 h 1961803"/>
              <a:gd name="connsiteX110" fmla="*/ 4272741 w 7331857"/>
              <a:gd name="connsiteY110" fmla="*/ 498763 h 1961803"/>
              <a:gd name="connsiteX111" fmla="*/ 4281054 w 7331857"/>
              <a:gd name="connsiteY111" fmla="*/ 473825 h 1961803"/>
              <a:gd name="connsiteX112" fmla="*/ 4297680 w 7331857"/>
              <a:gd name="connsiteY112" fmla="*/ 448887 h 1961803"/>
              <a:gd name="connsiteX113" fmla="*/ 4322618 w 7331857"/>
              <a:gd name="connsiteY113" fmla="*/ 407323 h 1961803"/>
              <a:gd name="connsiteX114" fmla="*/ 4339243 w 7331857"/>
              <a:gd name="connsiteY114" fmla="*/ 340822 h 1961803"/>
              <a:gd name="connsiteX115" fmla="*/ 4347556 w 7331857"/>
              <a:gd name="connsiteY115" fmla="*/ 315883 h 1961803"/>
              <a:gd name="connsiteX116" fmla="*/ 4430683 w 7331857"/>
              <a:gd name="connsiteY116" fmla="*/ 307571 h 1961803"/>
              <a:gd name="connsiteX117" fmla="*/ 4480560 w 7331857"/>
              <a:gd name="connsiteY117" fmla="*/ 274320 h 1961803"/>
              <a:gd name="connsiteX118" fmla="*/ 4522123 w 7331857"/>
              <a:gd name="connsiteY118" fmla="*/ 241069 h 1961803"/>
              <a:gd name="connsiteX119" fmla="*/ 4547061 w 7331857"/>
              <a:gd name="connsiteY119" fmla="*/ 232756 h 1961803"/>
              <a:gd name="connsiteX120" fmla="*/ 4588625 w 7331857"/>
              <a:gd name="connsiteY120" fmla="*/ 199505 h 1961803"/>
              <a:gd name="connsiteX121" fmla="*/ 4638501 w 7331857"/>
              <a:gd name="connsiteY121" fmla="*/ 216131 h 1961803"/>
              <a:gd name="connsiteX122" fmla="*/ 4655127 w 7331857"/>
              <a:gd name="connsiteY122" fmla="*/ 232756 h 1961803"/>
              <a:gd name="connsiteX123" fmla="*/ 4788131 w 7331857"/>
              <a:gd name="connsiteY123" fmla="*/ 241069 h 1961803"/>
              <a:gd name="connsiteX124" fmla="*/ 4804756 w 7331857"/>
              <a:gd name="connsiteY124" fmla="*/ 224443 h 1961803"/>
              <a:gd name="connsiteX125" fmla="*/ 4854632 w 7331857"/>
              <a:gd name="connsiteY125" fmla="*/ 191193 h 1961803"/>
              <a:gd name="connsiteX126" fmla="*/ 4896196 w 7331857"/>
              <a:gd name="connsiteY126" fmla="*/ 157942 h 1961803"/>
              <a:gd name="connsiteX127" fmla="*/ 4929447 w 7331857"/>
              <a:gd name="connsiteY127" fmla="*/ 124691 h 1961803"/>
              <a:gd name="connsiteX128" fmla="*/ 4946072 w 7331857"/>
              <a:gd name="connsiteY128" fmla="*/ 108065 h 1961803"/>
              <a:gd name="connsiteX129" fmla="*/ 4962698 w 7331857"/>
              <a:gd name="connsiteY129" fmla="*/ 91440 h 1961803"/>
              <a:gd name="connsiteX130" fmla="*/ 4995949 w 7331857"/>
              <a:gd name="connsiteY130" fmla="*/ 49876 h 1961803"/>
              <a:gd name="connsiteX131" fmla="*/ 5045825 w 7331857"/>
              <a:gd name="connsiteY131" fmla="*/ 33251 h 1961803"/>
              <a:gd name="connsiteX132" fmla="*/ 5079076 w 7331857"/>
              <a:gd name="connsiteY132" fmla="*/ 16625 h 1961803"/>
              <a:gd name="connsiteX133" fmla="*/ 5112327 w 7331857"/>
              <a:gd name="connsiteY133" fmla="*/ 8313 h 1961803"/>
              <a:gd name="connsiteX134" fmla="*/ 5137265 w 7331857"/>
              <a:gd name="connsiteY134" fmla="*/ 0 h 1961803"/>
              <a:gd name="connsiteX135" fmla="*/ 5228705 w 7331857"/>
              <a:gd name="connsiteY135" fmla="*/ 8313 h 1961803"/>
              <a:gd name="connsiteX136" fmla="*/ 5270269 w 7331857"/>
              <a:gd name="connsiteY136" fmla="*/ 49876 h 1961803"/>
              <a:gd name="connsiteX137" fmla="*/ 5336771 w 7331857"/>
              <a:gd name="connsiteY137" fmla="*/ 108065 h 1961803"/>
              <a:gd name="connsiteX138" fmla="*/ 5370021 w 7331857"/>
              <a:gd name="connsiteY138" fmla="*/ 149629 h 1961803"/>
              <a:gd name="connsiteX139" fmla="*/ 5419898 w 7331857"/>
              <a:gd name="connsiteY139" fmla="*/ 266007 h 1961803"/>
              <a:gd name="connsiteX140" fmla="*/ 5436523 w 7331857"/>
              <a:gd name="connsiteY140" fmla="*/ 299258 h 1961803"/>
              <a:gd name="connsiteX141" fmla="*/ 5444836 w 7331857"/>
              <a:gd name="connsiteY141" fmla="*/ 332509 h 1961803"/>
              <a:gd name="connsiteX142" fmla="*/ 5469774 w 7331857"/>
              <a:gd name="connsiteY142" fmla="*/ 365760 h 1961803"/>
              <a:gd name="connsiteX143" fmla="*/ 5511338 w 7331857"/>
              <a:gd name="connsiteY143" fmla="*/ 423949 h 1961803"/>
              <a:gd name="connsiteX144" fmla="*/ 5552901 w 7331857"/>
              <a:gd name="connsiteY144" fmla="*/ 498763 h 1961803"/>
              <a:gd name="connsiteX145" fmla="*/ 5569527 w 7331857"/>
              <a:gd name="connsiteY145" fmla="*/ 515389 h 1961803"/>
              <a:gd name="connsiteX146" fmla="*/ 5594465 w 7331857"/>
              <a:gd name="connsiteY146" fmla="*/ 573578 h 1961803"/>
              <a:gd name="connsiteX147" fmla="*/ 5619403 w 7331857"/>
              <a:gd name="connsiteY147" fmla="*/ 631767 h 1961803"/>
              <a:gd name="connsiteX148" fmla="*/ 5677592 w 7331857"/>
              <a:gd name="connsiteY148" fmla="*/ 731520 h 1961803"/>
              <a:gd name="connsiteX149" fmla="*/ 5685905 w 7331857"/>
              <a:gd name="connsiteY149" fmla="*/ 756458 h 1961803"/>
              <a:gd name="connsiteX150" fmla="*/ 5752407 w 7331857"/>
              <a:gd name="connsiteY150" fmla="*/ 864523 h 1961803"/>
              <a:gd name="connsiteX151" fmla="*/ 5769032 w 7331857"/>
              <a:gd name="connsiteY151" fmla="*/ 906087 h 1961803"/>
              <a:gd name="connsiteX152" fmla="*/ 5785658 w 7331857"/>
              <a:gd name="connsiteY152" fmla="*/ 931025 h 1961803"/>
              <a:gd name="connsiteX153" fmla="*/ 5810596 w 7331857"/>
              <a:gd name="connsiteY153" fmla="*/ 972589 h 1961803"/>
              <a:gd name="connsiteX154" fmla="*/ 5818909 w 7331857"/>
              <a:gd name="connsiteY154" fmla="*/ 1014153 h 1961803"/>
              <a:gd name="connsiteX155" fmla="*/ 5843847 w 7331857"/>
              <a:gd name="connsiteY155" fmla="*/ 1088967 h 1961803"/>
              <a:gd name="connsiteX156" fmla="*/ 5860472 w 7331857"/>
              <a:gd name="connsiteY156" fmla="*/ 1138843 h 1961803"/>
              <a:gd name="connsiteX157" fmla="*/ 5868785 w 7331857"/>
              <a:gd name="connsiteY157" fmla="*/ 1180407 h 1961803"/>
              <a:gd name="connsiteX158" fmla="*/ 5893723 w 7331857"/>
              <a:gd name="connsiteY158" fmla="*/ 1205345 h 1961803"/>
              <a:gd name="connsiteX159" fmla="*/ 5918661 w 7331857"/>
              <a:gd name="connsiteY159" fmla="*/ 1238596 h 1961803"/>
              <a:gd name="connsiteX160" fmla="*/ 5926974 w 7331857"/>
              <a:gd name="connsiteY160" fmla="*/ 1280160 h 1961803"/>
              <a:gd name="connsiteX161" fmla="*/ 5951912 w 7331857"/>
              <a:gd name="connsiteY161" fmla="*/ 1305098 h 1961803"/>
              <a:gd name="connsiteX162" fmla="*/ 6059978 w 7331857"/>
              <a:gd name="connsiteY162" fmla="*/ 1446414 h 1961803"/>
              <a:gd name="connsiteX163" fmla="*/ 6093229 w 7331857"/>
              <a:gd name="connsiteY163" fmla="*/ 1479665 h 1961803"/>
              <a:gd name="connsiteX164" fmla="*/ 6118167 w 7331857"/>
              <a:gd name="connsiteY164" fmla="*/ 1504603 h 1961803"/>
              <a:gd name="connsiteX165" fmla="*/ 6168043 w 7331857"/>
              <a:gd name="connsiteY165" fmla="*/ 1571105 h 1961803"/>
              <a:gd name="connsiteX166" fmla="*/ 6209607 w 7331857"/>
              <a:gd name="connsiteY166" fmla="*/ 1620982 h 1961803"/>
              <a:gd name="connsiteX167" fmla="*/ 6217920 w 7331857"/>
              <a:gd name="connsiteY167" fmla="*/ 1645920 h 1961803"/>
              <a:gd name="connsiteX168" fmla="*/ 6276109 w 7331857"/>
              <a:gd name="connsiteY168" fmla="*/ 1729047 h 1961803"/>
              <a:gd name="connsiteX169" fmla="*/ 6292734 w 7331857"/>
              <a:gd name="connsiteY169" fmla="*/ 1762298 h 1961803"/>
              <a:gd name="connsiteX170" fmla="*/ 6301047 w 7331857"/>
              <a:gd name="connsiteY170" fmla="*/ 1787236 h 1961803"/>
              <a:gd name="connsiteX171" fmla="*/ 6317672 w 7331857"/>
              <a:gd name="connsiteY171" fmla="*/ 1803862 h 1961803"/>
              <a:gd name="connsiteX172" fmla="*/ 6342611 w 7331857"/>
              <a:gd name="connsiteY172" fmla="*/ 1837113 h 1961803"/>
              <a:gd name="connsiteX173" fmla="*/ 6367549 w 7331857"/>
              <a:gd name="connsiteY173" fmla="*/ 1853738 h 1961803"/>
              <a:gd name="connsiteX174" fmla="*/ 6625243 w 7331857"/>
              <a:gd name="connsiteY174" fmla="*/ 1862051 h 1961803"/>
              <a:gd name="connsiteX175" fmla="*/ 6941127 w 7331857"/>
              <a:gd name="connsiteY175" fmla="*/ 1878676 h 1961803"/>
              <a:gd name="connsiteX176" fmla="*/ 7024254 w 7331857"/>
              <a:gd name="connsiteY176" fmla="*/ 1903614 h 1961803"/>
              <a:gd name="connsiteX177" fmla="*/ 7165571 w 7331857"/>
              <a:gd name="connsiteY177" fmla="*/ 1911927 h 1961803"/>
              <a:gd name="connsiteX178" fmla="*/ 7290261 w 7331857"/>
              <a:gd name="connsiteY178" fmla="*/ 1945178 h 1961803"/>
              <a:gd name="connsiteX179" fmla="*/ 7331825 w 7331857"/>
              <a:gd name="connsiteY17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56858 w 7331857"/>
              <a:gd name="connsiteY93" fmla="*/ 1122218 h 1961803"/>
              <a:gd name="connsiteX94" fmla="*/ 3965171 w 7331857"/>
              <a:gd name="connsiteY94" fmla="*/ 1088967 h 1961803"/>
              <a:gd name="connsiteX95" fmla="*/ 3990109 w 7331857"/>
              <a:gd name="connsiteY95" fmla="*/ 1072342 h 1961803"/>
              <a:gd name="connsiteX96" fmla="*/ 4006734 w 7331857"/>
              <a:gd name="connsiteY96" fmla="*/ 1055716 h 1961803"/>
              <a:gd name="connsiteX97" fmla="*/ 4015047 w 7331857"/>
              <a:gd name="connsiteY97" fmla="*/ 1030778 h 1961803"/>
              <a:gd name="connsiteX98" fmla="*/ 4064923 w 7331857"/>
              <a:gd name="connsiteY98" fmla="*/ 964276 h 1961803"/>
              <a:gd name="connsiteX99" fmla="*/ 4081549 w 7331857"/>
              <a:gd name="connsiteY99" fmla="*/ 939338 h 1961803"/>
              <a:gd name="connsiteX100" fmla="*/ 4098174 w 7331857"/>
              <a:gd name="connsiteY100" fmla="*/ 889462 h 1961803"/>
              <a:gd name="connsiteX101" fmla="*/ 4114800 w 7331857"/>
              <a:gd name="connsiteY101" fmla="*/ 773083 h 1961803"/>
              <a:gd name="connsiteX102" fmla="*/ 4131425 w 7331857"/>
              <a:gd name="connsiteY102" fmla="*/ 723207 h 1961803"/>
              <a:gd name="connsiteX103" fmla="*/ 4139738 w 7331857"/>
              <a:gd name="connsiteY103" fmla="*/ 698269 h 1961803"/>
              <a:gd name="connsiteX104" fmla="*/ 4172989 w 7331857"/>
              <a:gd name="connsiteY104" fmla="*/ 656705 h 1961803"/>
              <a:gd name="connsiteX105" fmla="*/ 4189614 w 7331857"/>
              <a:gd name="connsiteY105" fmla="*/ 623454 h 1961803"/>
              <a:gd name="connsiteX106" fmla="*/ 4214552 w 7331857"/>
              <a:gd name="connsiteY106" fmla="*/ 615142 h 1961803"/>
              <a:gd name="connsiteX107" fmla="*/ 4231178 w 7331857"/>
              <a:gd name="connsiteY107" fmla="*/ 598516 h 1961803"/>
              <a:gd name="connsiteX108" fmla="*/ 4256116 w 7331857"/>
              <a:gd name="connsiteY108" fmla="*/ 548640 h 1961803"/>
              <a:gd name="connsiteX109" fmla="*/ 4272741 w 7331857"/>
              <a:gd name="connsiteY109" fmla="*/ 498763 h 1961803"/>
              <a:gd name="connsiteX110" fmla="*/ 4281054 w 7331857"/>
              <a:gd name="connsiteY110" fmla="*/ 473825 h 1961803"/>
              <a:gd name="connsiteX111" fmla="*/ 4297680 w 7331857"/>
              <a:gd name="connsiteY111" fmla="*/ 448887 h 1961803"/>
              <a:gd name="connsiteX112" fmla="*/ 4322618 w 7331857"/>
              <a:gd name="connsiteY112" fmla="*/ 407323 h 1961803"/>
              <a:gd name="connsiteX113" fmla="*/ 4339243 w 7331857"/>
              <a:gd name="connsiteY113" fmla="*/ 340822 h 1961803"/>
              <a:gd name="connsiteX114" fmla="*/ 4347556 w 7331857"/>
              <a:gd name="connsiteY114" fmla="*/ 315883 h 1961803"/>
              <a:gd name="connsiteX115" fmla="*/ 4430683 w 7331857"/>
              <a:gd name="connsiteY115" fmla="*/ 307571 h 1961803"/>
              <a:gd name="connsiteX116" fmla="*/ 4480560 w 7331857"/>
              <a:gd name="connsiteY116" fmla="*/ 274320 h 1961803"/>
              <a:gd name="connsiteX117" fmla="*/ 4522123 w 7331857"/>
              <a:gd name="connsiteY117" fmla="*/ 241069 h 1961803"/>
              <a:gd name="connsiteX118" fmla="*/ 4547061 w 7331857"/>
              <a:gd name="connsiteY118" fmla="*/ 232756 h 1961803"/>
              <a:gd name="connsiteX119" fmla="*/ 4588625 w 7331857"/>
              <a:gd name="connsiteY119" fmla="*/ 199505 h 1961803"/>
              <a:gd name="connsiteX120" fmla="*/ 4638501 w 7331857"/>
              <a:gd name="connsiteY120" fmla="*/ 216131 h 1961803"/>
              <a:gd name="connsiteX121" fmla="*/ 4655127 w 7331857"/>
              <a:gd name="connsiteY121" fmla="*/ 232756 h 1961803"/>
              <a:gd name="connsiteX122" fmla="*/ 4788131 w 7331857"/>
              <a:gd name="connsiteY122" fmla="*/ 241069 h 1961803"/>
              <a:gd name="connsiteX123" fmla="*/ 4804756 w 7331857"/>
              <a:gd name="connsiteY123" fmla="*/ 224443 h 1961803"/>
              <a:gd name="connsiteX124" fmla="*/ 4854632 w 7331857"/>
              <a:gd name="connsiteY124" fmla="*/ 191193 h 1961803"/>
              <a:gd name="connsiteX125" fmla="*/ 4896196 w 7331857"/>
              <a:gd name="connsiteY125" fmla="*/ 157942 h 1961803"/>
              <a:gd name="connsiteX126" fmla="*/ 4929447 w 7331857"/>
              <a:gd name="connsiteY126" fmla="*/ 124691 h 1961803"/>
              <a:gd name="connsiteX127" fmla="*/ 4946072 w 7331857"/>
              <a:gd name="connsiteY127" fmla="*/ 108065 h 1961803"/>
              <a:gd name="connsiteX128" fmla="*/ 4962698 w 7331857"/>
              <a:gd name="connsiteY128" fmla="*/ 91440 h 1961803"/>
              <a:gd name="connsiteX129" fmla="*/ 4995949 w 7331857"/>
              <a:gd name="connsiteY129" fmla="*/ 49876 h 1961803"/>
              <a:gd name="connsiteX130" fmla="*/ 5045825 w 7331857"/>
              <a:gd name="connsiteY130" fmla="*/ 33251 h 1961803"/>
              <a:gd name="connsiteX131" fmla="*/ 5079076 w 7331857"/>
              <a:gd name="connsiteY131" fmla="*/ 16625 h 1961803"/>
              <a:gd name="connsiteX132" fmla="*/ 5112327 w 7331857"/>
              <a:gd name="connsiteY132" fmla="*/ 8313 h 1961803"/>
              <a:gd name="connsiteX133" fmla="*/ 5137265 w 7331857"/>
              <a:gd name="connsiteY133" fmla="*/ 0 h 1961803"/>
              <a:gd name="connsiteX134" fmla="*/ 5228705 w 7331857"/>
              <a:gd name="connsiteY134" fmla="*/ 8313 h 1961803"/>
              <a:gd name="connsiteX135" fmla="*/ 5270269 w 7331857"/>
              <a:gd name="connsiteY135" fmla="*/ 49876 h 1961803"/>
              <a:gd name="connsiteX136" fmla="*/ 5336771 w 7331857"/>
              <a:gd name="connsiteY136" fmla="*/ 108065 h 1961803"/>
              <a:gd name="connsiteX137" fmla="*/ 5370021 w 7331857"/>
              <a:gd name="connsiteY137" fmla="*/ 149629 h 1961803"/>
              <a:gd name="connsiteX138" fmla="*/ 5419898 w 7331857"/>
              <a:gd name="connsiteY138" fmla="*/ 266007 h 1961803"/>
              <a:gd name="connsiteX139" fmla="*/ 5436523 w 7331857"/>
              <a:gd name="connsiteY139" fmla="*/ 299258 h 1961803"/>
              <a:gd name="connsiteX140" fmla="*/ 5444836 w 7331857"/>
              <a:gd name="connsiteY140" fmla="*/ 332509 h 1961803"/>
              <a:gd name="connsiteX141" fmla="*/ 5469774 w 7331857"/>
              <a:gd name="connsiteY141" fmla="*/ 365760 h 1961803"/>
              <a:gd name="connsiteX142" fmla="*/ 5511338 w 7331857"/>
              <a:gd name="connsiteY142" fmla="*/ 423949 h 1961803"/>
              <a:gd name="connsiteX143" fmla="*/ 5552901 w 7331857"/>
              <a:gd name="connsiteY143" fmla="*/ 498763 h 1961803"/>
              <a:gd name="connsiteX144" fmla="*/ 5569527 w 7331857"/>
              <a:gd name="connsiteY144" fmla="*/ 515389 h 1961803"/>
              <a:gd name="connsiteX145" fmla="*/ 5594465 w 7331857"/>
              <a:gd name="connsiteY145" fmla="*/ 573578 h 1961803"/>
              <a:gd name="connsiteX146" fmla="*/ 5619403 w 7331857"/>
              <a:gd name="connsiteY146" fmla="*/ 631767 h 1961803"/>
              <a:gd name="connsiteX147" fmla="*/ 5677592 w 7331857"/>
              <a:gd name="connsiteY147" fmla="*/ 731520 h 1961803"/>
              <a:gd name="connsiteX148" fmla="*/ 5685905 w 7331857"/>
              <a:gd name="connsiteY148" fmla="*/ 756458 h 1961803"/>
              <a:gd name="connsiteX149" fmla="*/ 5752407 w 7331857"/>
              <a:gd name="connsiteY149" fmla="*/ 864523 h 1961803"/>
              <a:gd name="connsiteX150" fmla="*/ 5769032 w 7331857"/>
              <a:gd name="connsiteY150" fmla="*/ 906087 h 1961803"/>
              <a:gd name="connsiteX151" fmla="*/ 5785658 w 7331857"/>
              <a:gd name="connsiteY151" fmla="*/ 931025 h 1961803"/>
              <a:gd name="connsiteX152" fmla="*/ 5810596 w 7331857"/>
              <a:gd name="connsiteY152" fmla="*/ 972589 h 1961803"/>
              <a:gd name="connsiteX153" fmla="*/ 5818909 w 7331857"/>
              <a:gd name="connsiteY153" fmla="*/ 1014153 h 1961803"/>
              <a:gd name="connsiteX154" fmla="*/ 5843847 w 7331857"/>
              <a:gd name="connsiteY154" fmla="*/ 1088967 h 1961803"/>
              <a:gd name="connsiteX155" fmla="*/ 5860472 w 7331857"/>
              <a:gd name="connsiteY155" fmla="*/ 1138843 h 1961803"/>
              <a:gd name="connsiteX156" fmla="*/ 5868785 w 7331857"/>
              <a:gd name="connsiteY156" fmla="*/ 1180407 h 1961803"/>
              <a:gd name="connsiteX157" fmla="*/ 5893723 w 7331857"/>
              <a:gd name="connsiteY157" fmla="*/ 1205345 h 1961803"/>
              <a:gd name="connsiteX158" fmla="*/ 5918661 w 7331857"/>
              <a:gd name="connsiteY158" fmla="*/ 1238596 h 1961803"/>
              <a:gd name="connsiteX159" fmla="*/ 5926974 w 7331857"/>
              <a:gd name="connsiteY159" fmla="*/ 1280160 h 1961803"/>
              <a:gd name="connsiteX160" fmla="*/ 5951912 w 7331857"/>
              <a:gd name="connsiteY160" fmla="*/ 1305098 h 1961803"/>
              <a:gd name="connsiteX161" fmla="*/ 6059978 w 7331857"/>
              <a:gd name="connsiteY161" fmla="*/ 1446414 h 1961803"/>
              <a:gd name="connsiteX162" fmla="*/ 6093229 w 7331857"/>
              <a:gd name="connsiteY162" fmla="*/ 1479665 h 1961803"/>
              <a:gd name="connsiteX163" fmla="*/ 6118167 w 7331857"/>
              <a:gd name="connsiteY163" fmla="*/ 1504603 h 1961803"/>
              <a:gd name="connsiteX164" fmla="*/ 6168043 w 7331857"/>
              <a:gd name="connsiteY164" fmla="*/ 1571105 h 1961803"/>
              <a:gd name="connsiteX165" fmla="*/ 6209607 w 7331857"/>
              <a:gd name="connsiteY165" fmla="*/ 1620982 h 1961803"/>
              <a:gd name="connsiteX166" fmla="*/ 6217920 w 7331857"/>
              <a:gd name="connsiteY166" fmla="*/ 1645920 h 1961803"/>
              <a:gd name="connsiteX167" fmla="*/ 6276109 w 7331857"/>
              <a:gd name="connsiteY167" fmla="*/ 1729047 h 1961803"/>
              <a:gd name="connsiteX168" fmla="*/ 6292734 w 7331857"/>
              <a:gd name="connsiteY168" fmla="*/ 1762298 h 1961803"/>
              <a:gd name="connsiteX169" fmla="*/ 6301047 w 7331857"/>
              <a:gd name="connsiteY169" fmla="*/ 1787236 h 1961803"/>
              <a:gd name="connsiteX170" fmla="*/ 6317672 w 7331857"/>
              <a:gd name="connsiteY170" fmla="*/ 1803862 h 1961803"/>
              <a:gd name="connsiteX171" fmla="*/ 6342611 w 7331857"/>
              <a:gd name="connsiteY171" fmla="*/ 1837113 h 1961803"/>
              <a:gd name="connsiteX172" fmla="*/ 6367549 w 7331857"/>
              <a:gd name="connsiteY172" fmla="*/ 1853738 h 1961803"/>
              <a:gd name="connsiteX173" fmla="*/ 6625243 w 7331857"/>
              <a:gd name="connsiteY173" fmla="*/ 1862051 h 1961803"/>
              <a:gd name="connsiteX174" fmla="*/ 6941127 w 7331857"/>
              <a:gd name="connsiteY174" fmla="*/ 1878676 h 1961803"/>
              <a:gd name="connsiteX175" fmla="*/ 7024254 w 7331857"/>
              <a:gd name="connsiteY175" fmla="*/ 1903614 h 1961803"/>
              <a:gd name="connsiteX176" fmla="*/ 7165571 w 7331857"/>
              <a:gd name="connsiteY176" fmla="*/ 1911927 h 1961803"/>
              <a:gd name="connsiteX177" fmla="*/ 7290261 w 7331857"/>
              <a:gd name="connsiteY177" fmla="*/ 1945178 h 1961803"/>
              <a:gd name="connsiteX178" fmla="*/ 7331825 w 7331857"/>
              <a:gd name="connsiteY17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3990109 w 7331857"/>
              <a:gd name="connsiteY94" fmla="*/ 1072342 h 1961803"/>
              <a:gd name="connsiteX95" fmla="*/ 4006734 w 7331857"/>
              <a:gd name="connsiteY95" fmla="*/ 1055716 h 1961803"/>
              <a:gd name="connsiteX96" fmla="*/ 4015047 w 7331857"/>
              <a:gd name="connsiteY96" fmla="*/ 1030778 h 1961803"/>
              <a:gd name="connsiteX97" fmla="*/ 4064923 w 7331857"/>
              <a:gd name="connsiteY97" fmla="*/ 964276 h 1961803"/>
              <a:gd name="connsiteX98" fmla="*/ 4081549 w 7331857"/>
              <a:gd name="connsiteY98" fmla="*/ 939338 h 1961803"/>
              <a:gd name="connsiteX99" fmla="*/ 4098174 w 7331857"/>
              <a:gd name="connsiteY99" fmla="*/ 889462 h 1961803"/>
              <a:gd name="connsiteX100" fmla="*/ 4114800 w 7331857"/>
              <a:gd name="connsiteY100" fmla="*/ 773083 h 1961803"/>
              <a:gd name="connsiteX101" fmla="*/ 4131425 w 7331857"/>
              <a:gd name="connsiteY101" fmla="*/ 723207 h 1961803"/>
              <a:gd name="connsiteX102" fmla="*/ 4139738 w 7331857"/>
              <a:gd name="connsiteY102" fmla="*/ 698269 h 1961803"/>
              <a:gd name="connsiteX103" fmla="*/ 4172989 w 7331857"/>
              <a:gd name="connsiteY103" fmla="*/ 656705 h 1961803"/>
              <a:gd name="connsiteX104" fmla="*/ 4189614 w 7331857"/>
              <a:gd name="connsiteY104" fmla="*/ 623454 h 1961803"/>
              <a:gd name="connsiteX105" fmla="*/ 4214552 w 7331857"/>
              <a:gd name="connsiteY105" fmla="*/ 615142 h 1961803"/>
              <a:gd name="connsiteX106" fmla="*/ 4231178 w 7331857"/>
              <a:gd name="connsiteY106" fmla="*/ 598516 h 1961803"/>
              <a:gd name="connsiteX107" fmla="*/ 4256116 w 7331857"/>
              <a:gd name="connsiteY107" fmla="*/ 548640 h 1961803"/>
              <a:gd name="connsiteX108" fmla="*/ 4272741 w 7331857"/>
              <a:gd name="connsiteY108" fmla="*/ 498763 h 1961803"/>
              <a:gd name="connsiteX109" fmla="*/ 4281054 w 7331857"/>
              <a:gd name="connsiteY109" fmla="*/ 473825 h 1961803"/>
              <a:gd name="connsiteX110" fmla="*/ 4297680 w 7331857"/>
              <a:gd name="connsiteY110" fmla="*/ 448887 h 1961803"/>
              <a:gd name="connsiteX111" fmla="*/ 4322618 w 7331857"/>
              <a:gd name="connsiteY111" fmla="*/ 407323 h 1961803"/>
              <a:gd name="connsiteX112" fmla="*/ 4339243 w 7331857"/>
              <a:gd name="connsiteY112" fmla="*/ 340822 h 1961803"/>
              <a:gd name="connsiteX113" fmla="*/ 4347556 w 7331857"/>
              <a:gd name="connsiteY113" fmla="*/ 315883 h 1961803"/>
              <a:gd name="connsiteX114" fmla="*/ 4430683 w 7331857"/>
              <a:gd name="connsiteY114" fmla="*/ 307571 h 1961803"/>
              <a:gd name="connsiteX115" fmla="*/ 4480560 w 7331857"/>
              <a:gd name="connsiteY115" fmla="*/ 274320 h 1961803"/>
              <a:gd name="connsiteX116" fmla="*/ 4522123 w 7331857"/>
              <a:gd name="connsiteY116" fmla="*/ 241069 h 1961803"/>
              <a:gd name="connsiteX117" fmla="*/ 4547061 w 7331857"/>
              <a:gd name="connsiteY117" fmla="*/ 232756 h 1961803"/>
              <a:gd name="connsiteX118" fmla="*/ 4588625 w 7331857"/>
              <a:gd name="connsiteY118" fmla="*/ 199505 h 1961803"/>
              <a:gd name="connsiteX119" fmla="*/ 4638501 w 7331857"/>
              <a:gd name="connsiteY119" fmla="*/ 216131 h 1961803"/>
              <a:gd name="connsiteX120" fmla="*/ 4655127 w 7331857"/>
              <a:gd name="connsiteY120" fmla="*/ 232756 h 1961803"/>
              <a:gd name="connsiteX121" fmla="*/ 4788131 w 7331857"/>
              <a:gd name="connsiteY121" fmla="*/ 241069 h 1961803"/>
              <a:gd name="connsiteX122" fmla="*/ 4804756 w 7331857"/>
              <a:gd name="connsiteY122" fmla="*/ 224443 h 1961803"/>
              <a:gd name="connsiteX123" fmla="*/ 4854632 w 7331857"/>
              <a:gd name="connsiteY123" fmla="*/ 191193 h 1961803"/>
              <a:gd name="connsiteX124" fmla="*/ 4896196 w 7331857"/>
              <a:gd name="connsiteY124" fmla="*/ 157942 h 1961803"/>
              <a:gd name="connsiteX125" fmla="*/ 4929447 w 7331857"/>
              <a:gd name="connsiteY125" fmla="*/ 124691 h 1961803"/>
              <a:gd name="connsiteX126" fmla="*/ 4946072 w 7331857"/>
              <a:gd name="connsiteY126" fmla="*/ 108065 h 1961803"/>
              <a:gd name="connsiteX127" fmla="*/ 4962698 w 7331857"/>
              <a:gd name="connsiteY127" fmla="*/ 91440 h 1961803"/>
              <a:gd name="connsiteX128" fmla="*/ 4995949 w 7331857"/>
              <a:gd name="connsiteY128" fmla="*/ 49876 h 1961803"/>
              <a:gd name="connsiteX129" fmla="*/ 5045825 w 7331857"/>
              <a:gd name="connsiteY129" fmla="*/ 33251 h 1961803"/>
              <a:gd name="connsiteX130" fmla="*/ 5079076 w 7331857"/>
              <a:gd name="connsiteY130" fmla="*/ 16625 h 1961803"/>
              <a:gd name="connsiteX131" fmla="*/ 5112327 w 7331857"/>
              <a:gd name="connsiteY131" fmla="*/ 8313 h 1961803"/>
              <a:gd name="connsiteX132" fmla="*/ 5137265 w 7331857"/>
              <a:gd name="connsiteY132" fmla="*/ 0 h 1961803"/>
              <a:gd name="connsiteX133" fmla="*/ 5228705 w 7331857"/>
              <a:gd name="connsiteY133" fmla="*/ 8313 h 1961803"/>
              <a:gd name="connsiteX134" fmla="*/ 5270269 w 7331857"/>
              <a:gd name="connsiteY134" fmla="*/ 49876 h 1961803"/>
              <a:gd name="connsiteX135" fmla="*/ 5336771 w 7331857"/>
              <a:gd name="connsiteY135" fmla="*/ 108065 h 1961803"/>
              <a:gd name="connsiteX136" fmla="*/ 5370021 w 7331857"/>
              <a:gd name="connsiteY136" fmla="*/ 149629 h 1961803"/>
              <a:gd name="connsiteX137" fmla="*/ 5419898 w 7331857"/>
              <a:gd name="connsiteY137" fmla="*/ 266007 h 1961803"/>
              <a:gd name="connsiteX138" fmla="*/ 5436523 w 7331857"/>
              <a:gd name="connsiteY138" fmla="*/ 299258 h 1961803"/>
              <a:gd name="connsiteX139" fmla="*/ 5444836 w 7331857"/>
              <a:gd name="connsiteY139" fmla="*/ 332509 h 1961803"/>
              <a:gd name="connsiteX140" fmla="*/ 5469774 w 7331857"/>
              <a:gd name="connsiteY140" fmla="*/ 365760 h 1961803"/>
              <a:gd name="connsiteX141" fmla="*/ 5511338 w 7331857"/>
              <a:gd name="connsiteY141" fmla="*/ 423949 h 1961803"/>
              <a:gd name="connsiteX142" fmla="*/ 5552901 w 7331857"/>
              <a:gd name="connsiteY142" fmla="*/ 498763 h 1961803"/>
              <a:gd name="connsiteX143" fmla="*/ 5569527 w 7331857"/>
              <a:gd name="connsiteY143" fmla="*/ 515389 h 1961803"/>
              <a:gd name="connsiteX144" fmla="*/ 5594465 w 7331857"/>
              <a:gd name="connsiteY144" fmla="*/ 573578 h 1961803"/>
              <a:gd name="connsiteX145" fmla="*/ 5619403 w 7331857"/>
              <a:gd name="connsiteY145" fmla="*/ 631767 h 1961803"/>
              <a:gd name="connsiteX146" fmla="*/ 5677592 w 7331857"/>
              <a:gd name="connsiteY146" fmla="*/ 731520 h 1961803"/>
              <a:gd name="connsiteX147" fmla="*/ 5685905 w 7331857"/>
              <a:gd name="connsiteY147" fmla="*/ 756458 h 1961803"/>
              <a:gd name="connsiteX148" fmla="*/ 5752407 w 7331857"/>
              <a:gd name="connsiteY148" fmla="*/ 864523 h 1961803"/>
              <a:gd name="connsiteX149" fmla="*/ 5769032 w 7331857"/>
              <a:gd name="connsiteY149" fmla="*/ 906087 h 1961803"/>
              <a:gd name="connsiteX150" fmla="*/ 5785658 w 7331857"/>
              <a:gd name="connsiteY150" fmla="*/ 931025 h 1961803"/>
              <a:gd name="connsiteX151" fmla="*/ 5810596 w 7331857"/>
              <a:gd name="connsiteY151" fmla="*/ 972589 h 1961803"/>
              <a:gd name="connsiteX152" fmla="*/ 5818909 w 7331857"/>
              <a:gd name="connsiteY152" fmla="*/ 1014153 h 1961803"/>
              <a:gd name="connsiteX153" fmla="*/ 5843847 w 7331857"/>
              <a:gd name="connsiteY153" fmla="*/ 1088967 h 1961803"/>
              <a:gd name="connsiteX154" fmla="*/ 5860472 w 7331857"/>
              <a:gd name="connsiteY154" fmla="*/ 1138843 h 1961803"/>
              <a:gd name="connsiteX155" fmla="*/ 5868785 w 7331857"/>
              <a:gd name="connsiteY155" fmla="*/ 1180407 h 1961803"/>
              <a:gd name="connsiteX156" fmla="*/ 5893723 w 7331857"/>
              <a:gd name="connsiteY156" fmla="*/ 1205345 h 1961803"/>
              <a:gd name="connsiteX157" fmla="*/ 5918661 w 7331857"/>
              <a:gd name="connsiteY157" fmla="*/ 1238596 h 1961803"/>
              <a:gd name="connsiteX158" fmla="*/ 5926974 w 7331857"/>
              <a:gd name="connsiteY158" fmla="*/ 1280160 h 1961803"/>
              <a:gd name="connsiteX159" fmla="*/ 5951912 w 7331857"/>
              <a:gd name="connsiteY159" fmla="*/ 1305098 h 1961803"/>
              <a:gd name="connsiteX160" fmla="*/ 6059978 w 7331857"/>
              <a:gd name="connsiteY160" fmla="*/ 1446414 h 1961803"/>
              <a:gd name="connsiteX161" fmla="*/ 6093229 w 7331857"/>
              <a:gd name="connsiteY161" fmla="*/ 1479665 h 1961803"/>
              <a:gd name="connsiteX162" fmla="*/ 6118167 w 7331857"/>
              <a:gd name="connsiteY162" fmla="*/ 1504603 h 1961803"/>
              <a:gd name="connsiteX163" fmla="*/ 6168043 w 7331857"/>
              <a:gd name="connsiteY163" fmla="*/ 1571105 h 1961803"/>
              <a:gd name="connsiteX164" fmla="*/ 6209607 w 7331857"/>
              <a:gd name="connsiteY164" fmla="*/ 1620982 h 1961803"/>
              <a:gd name="connsiteX165" fmla="*/ 6217920 w 7331857"/>
              <a:gd name="connsiteY165" fmla="*/ 1645920 h 1961803"/>
              <a:gd name="connsiteX166" fmla="*/ 6276109 w 7331857"/>
              <a:gd name="connsiteY166" fmla="*/ 1729047 h 1961803"/>
              <a:gd name="connsiteX167" fmla="*/ 6292734 w 7331857"/>
              <a:gd name="connsiteY167" fmla="*/ 1762298 h 1961803"/>
              <a:gd name="connsiteX168" fmla="*/ 6301047 w 7331857"/>
              <a:gd name="connsiteY168" fmla="*/ 1787236 h 1961803"/>
              <a:gd name="connsiteX169" fmla="*/ 6317672 w 7331857"/>
              <a:gd name="connsiteY169" fmla="*/ 1803862 h 1961803"/>
              <a:gd name="connsiteX170" fmla="*/ 6342611 w 7331857"/>
              <a:gd name="connsiteY170" fmla="*/ 1837113 h 1961803"/>
              <a:gd name="connsiteX171" fmla="*/ 6367549 w 7331857"/>
              <a:gd name="connsiteY171" fmla="*/ 1853738 h 1961803"/>
              <a:gd name="connsiteX172" fmla="*/ 6625243 w 7331857"/>
              <a:gd name="connsiteY172" fmla="*/ 1862051 h 1961803"/>
              <a:gd name="connsiteX173" fmla="*/ 6941127 w 7331857"/>
              <a:gd name="connsiteY173" fmla="*/ 1878676 h 1961803"/>
              <a:gd name="connsiteX174" fmla="*/ 7024254 w 7331857"/>
              <a:gd name="connsiteY174" fmla="*/ 1903614 h 1961803"/>
              <a:gd name="connsiteX175" fmla="*/ 7165571 w 7331857"/>
              <a:gd name="connsiteY175" fmla="*/ 1911927 h 1961803"/>
              <a:gd name="connsiteX176" fmla="*/ 7290261 w 7331857"/>
              <a:gd name="connsiteY176" fmla="*/ 1945178 h 1961803"/>
              <a:gd name="connsiteX177" fmla="*/ 7331825 w 7331857"/>
              <a:gd name="connsiteY17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06734 w 7331857"/>
              <a:gd name="connsiteY94" fmla="*/ 1055716 h 1961803"/>
              <a:gd name="connsiteX95" fmla="*/ 4015047 w 7331857"/>
              <a:gd name="connsiteY95" fmla="*/ 1030778 h 1961803"/>
              <a:gd name="connsiteX96" fmla="*/ 4064923 w 7331857"/>
              <a:gd name="connsiteY96" fmla="*/ 964276 h 1961803"/>
              <a:gd name="connsiteX97" fmla="*/ 4081549 w 7331857"/>
              <a:gd name="connsiteY97" fmla="*/ 939338 h 1961803"/>
              <a:gd name="connsiteX98" fmla="*/ 4098174 w 7331857"/>
              <a:gd name="connsiteY98" fmla="*/ 889462 h 1961803"/>
              <a:gd name="connsiteX99" fmla="*/ 4114800 w 7331857"/>
              <a:gd name="connsiteY99" fmla="*/ 773083 h 1961803"/>
              <a:gd name="connsiteX100" fmla="*/ 4131425 w 7331857"/>
              <a:gd name="connsiteY100" fmla="*/ 723207 h 1961803"/>
              <a:gd name="connsiteX101" fmla="*/ 4139738 w 7331857"/>
              <a:gd name="connsiteY101" fmla="*/ 698269 h 1961803"/>
              <a:gd name="connsiteX102" fmla="*/ 4172989 w 7331857"/>
              <a:gd name="connsiteY102" fmla="*/ 656705 h 1961803"/>
              <a:gd name="connsiteX103" fmla="*/ 4189614 w 7331857"/>
              <a:gd name="connsiteY103" fmla="*/ 623454 h 1961803"/>
              <a:gd name="connsiteX104" fmla="*/ 4214552 w 7331857"/>
              <a:gd name="connsiteY104" fmla="*/ 615142 h 1961803"/>
              <a:gd name="connsiteX105" fmla="*/ 4231178 w 7331857"/>
              <a:gd name="connsiteY105" fmla="*/ 598516 h 1961803"/>
              <a:gd name="connsiteX106" fmla="*/ 4256116 w 7331857"/>
              <a:gd name="connsiteY106" fmla="*/ 548640 h 1961803"/>
              <a:gd name="connsiteX107" fmla="*/ 4272741 w 7331857"/>
              <a:gd name="connsiteY107" fmla="*/ 498763 h 1961803"/>
              <a:gd name="connsiteX108" fmla="*/ 4281054 w 7331857"/>
              <a:gd name="connsiteY108" fmla="*/ 473825 h 1961803"/>
              <a:gd name="connsiteX109" fmla="*/ 4297680 w 7331857"/>
              <a:gd name="connsiteY109" fmla="*/ 448887 h 1961803"/>
              <a:gd name="connsiteX110" fmla="*/ 4322618 w 7331857"/>
              <a:gd name="connsiteY110" fmla="*/ 407323 h 1961803"/>
              <a:gd name="connsiteX111" fmla="*/ 4339243 w 7331857"/>
              <a:gd name="connsiteY111" fmla="*/ 340822 h 1961803"/>
              <a:gd name="connsiteX112" fmla="*/ 4347556 w 7331857"/>
              <a:gd name="connsiteY112" fmla="*/ 315883 h 1961803"/>
              <a:gd name="connsiteX113" fmla="*/ 4430683 w 7331857"/>
              <a:gd name="connsiteY113" fmla="*/ 307571 h 1961803"/>
              <a:gd name="connsiteX114" fmla="*/ 4480560 w 7331857"/>
              <a:gd name="connsiteY114" fmla="*/ 274320 h 1961803"/>
              <a:gd name="connsiteX115" fmla="*/ 4522123 w 7331857"/>
              <a:gd name="connsiteY115" fmla="*/ 241069 h 1961803"/>
              <a:gd name="connsiteX116" fmla="*/ 4547061 w 7331857"/>
              <a:gd name="connsiteY116" fmla="*/ 232756 h 1961803"/>
              <a:gd name="connsiteX117" fmla="*/ 4588625 w 7331857"/>
              <a:gd name="connsiteY117" fmla="*/ 199505 h 1961803"/>
              <a:gd name="connsiteX118" fmla="*/ 4638501 w 7331857"/>
              <a:gd name="connsiteY118" fmla="*/ 216131 h 1961803"/>
              <a:gd name="connsiteX119" fmla="*/ 4655127 w 7331857"/>
              <a:gd name="connsiteY119" fmla="*/ 232756 h 1961803"/>
              <a:gd name="connsiteX120" fmla="*/ 4788131 w 7331857"/>
              <a:gd name="connsiteY120" fmla="*/ 241069 h 1961803"/>
              <a:gd name="connsiteX121" fmla="*/ 4804756 w 7331857"/>
              <a:gd name="connsiteY121" fmla="*/ 224443 h 1961803"/>
              <a:gd name="connsiteX122" fmla="*/ 4854632 w 7331857"/>
              <a:gd name="connsiteY122" fmla="*/ 191193 h 1961803"/>
              <a:gd name="connsiteX123" fmla="*/ 4896196 w 7331857"/>
              <a:gd name="connsiteY123" fmla="*/ 157942 h 1961803"/>
              <a:gd name="connsiteX124" fmla="*/ 4929447 w 7331857"/>
              <a:gd name="connsiteY124" fmla="*/ 124691 h 1961803"/>
              <a:gd name="connsiteX125" fmla="*/ 4946072 w 7331857"/>
              <a:gd name="connsiteY125" fmla="*/ 108065 h 1961803"/>
              <a:gd name="connsiteX126" fmla="*/ 4962698 w 7331857"/>
              <a:gd name="connsiteY126" fmla="*/ 91440 h 1961803"/>
              <a:gd name="connsiteX127" fmla="*/ 4995949 w 7331857"/>
              <a:gd name="connsiteY127" fmla="*/ 49876 h 1961803"/>
              <a:gd name="connsiteX128" fmla="*/ 5045825 w 7331857"/>
              <a:gd name="connsiteY128" fmla="*/ 33251 h 1961803"/>
              <a:gd name="connsiteX129" fmla="*/ 5079076 w 7331857"/>
              <a:gd name="connsiteY129" fmla="*/ 16625 h 1961803"/>
              <a:gd name="connsiteX130" fmla="*/ 5112327 w 7331857"/>
              <a:gd name="connsiteY130" fmla="*/ 8313 h 1961803"/>
              <a:gd name="connsiteX131" fmla="*/ 5137265 w 7331857"/>
              <a:gd name="connsiteY131" fmla="*/ 0 h 1961803"/>
              <a:gd name="connsiteX132" fmla="*/ 5228705 w 7331857"/>
              <a:gd name="connsiteY132" fmla="*/ 8313 h 1961803"/>
              <a:gd name="connsiteX133" fmla="*/ 5270269 w 7331857"/>
              <a:gd name="connsiteY133" fmla="*/ 49876 h 1961803"/>
              <a:gd name="connsiteX134" fmla="*/ 5336771 w 7331857"/>
              <a:gd name="connsiteY134" fmla="*/ 108065 h 1961803"/>
              <a:gd name="connsiteX135" fmla="*/ 5370021 w 7331857"/>
              <a:gd name="connsiteY135" fmla="*/ 149629 h 1961803"/>
              <a:gd name="connsiteX136" fmla="*/ 5419898 w 7331857"/>
              <a:gd name="connsiteY136" fmla="*/ 266007 h 1961803"/>
              <a:gd name="connsiteX137" fmla="*/ 5436523 w 7331857"/>
              <a:gd name="connsiteY137" fmla="*/ 299258 h 1961803"/>
              <a:gd name="connsiteX138" fmla="*/ 5444836 w 7331857"/>
              <a:gd name="connsiteY138" fmla="*/ 332509 h 1961803"/>
              <a:gd name="connsiteX139" fmla="*/ 5469774 w 7331857"/>
              <a:gd name="connsiteY139" fmla="*/ 365760 h 1961803"/>
              <a:gd name="connsiteX140" fmla="*/ 5511338 w 7331857"/>
              <a:gd name="connsiteY140" fmla="*/ 423949 h 1961803"/>
              <a:gd name="connsiteX141" fmla="*/ 5552901 w 7331857"/>
              <a:gd name="connsiteY141" fmla="*/ 498763 h 1961803"/>
              <a:gd name="connsiteX142" fmla="*/ 5569527 w 7331857"/>
              <a:gd name="connsiteY142" fmla="*/ 515389 h 1961803"/>
              <a:gd name="connsiteX143" fmla="*/ 5594465 w 7331857"/>
              <a:gd name="connsiteY143" fmla="*/ 573578 h 1961803"/>
              <a:gd name="connsiteX144" fmla="*/ 5619403 w 7331857"/>
              <a:gd name="connsiteY144" fmla="*/ 631767 h 1961803"/>
              <a:gd name="connsiteX145" fmla="*/ 5677592 w 7331857"/>
              <a:gd name="connsiteY145" fmla="*/ 731520 h 1961803"/>
              <a:gd name="connsiteX146" fmla="*/ 5685905 w 7331857"/>
              <a:gd name="connsiteY146" fmla="*/ 756458 h 1961803"/>
              <a:gd name="connsiteX147" fmla="*/ 5752407 w 7331857"/>
              <a:gd name="connsiteY147" fmla="*/ 864523 h 1961803"/>
              <a:gd name="connsiteX148" fmla="*/ 5769032 w 7331857"/>
              <a:gd name="connsiteY148" fmla="*/ 906087 h 1961803"/>
              <a:gd name="connsiteX149" fmla="*/ 5785658 w 7331857"/>
              <a:gd name="connsiteY149" fmla="*/ 931025 h 1961803"/>
              <a:gd name="connsiteX150" fmla="*/ 5810596 w 7331857"/>
              <a:gd name="connsiteY150" fmla="*/ 972589 h 1961803"/>
              <a:gd name="connsiteX151" fmla="*/ 5818909 w 7331857"/>
              <a:gd name="connsiteY151" fmla="*/ 1014153 h 1961803"/>
              <a:gd name="connsiteX152" fmla="*/ 5843847 w 7331857"/>
              <a:gd name="connsiteY152" fmla="*/ 1088967 h 1961803"/>
              <a:gd name="connsiteX153" fmla="*/ 5860472 w 7331857"/>
              <a:gd name="connsiteY153" fmla="*/ 1138843 h 1961803"/>
              <a:gd name="connsiteX154" fmla="*/ 5868785 w 7331857"/>
              <a:gd name="connsiteY154" fmla="*/ 1180407 h 1961803"/>
              <a:gd name="connsiteX155" fmla="*/ 5893723 w 7331857"/>
              <a:gd name="connsiteY155" fmla="*/ 1205345 h 1961803"/>
              <a:gd name="connsiteX156" fmla="*/ 5918661 w 7331857"/>
              <a:gd name="connsiteY156" fmla="*/ 1238596 h 1961803"/>
              <a:gd name="connsiteX157" fmla="*/ 5926974 w 7331857"/>
              <a:gd name="connsiteY157" fmla="*/ 1280160 h 1961803"/>
              <a:gd name="connsiteX158" fmla="*/ 5951912 w 7331857"/>
              <a:gd name="connsiteY158" fmla="*/ 1305098 h 1961803"/>
              <a:gd name="connsiteX159" fmla="*/ 6059978 w 7331857"/>
              <a:gd name="connsiteY159" fmla="*/ 1446414 h 1961803"/>
              <a:gd name="connsiteX160" fmla="*/ 6093229 w 7331857"/>
              <a:gd name="connsiteY160" fmla="*/ 1479665 h 1961803"/>
              <a:gd name="connsiteX161" fmla="*/ 6118167 w 7331857"/>
              <a:gd name="connsiteY161" fmla="*/ 1504603 h 1961803"/>
              <a:gd name="connsiteX162" fmla="*/ 6168043 w 7331857"/>
              <a:gd name="connsiteY162" fmla="*/ 1571105 h 1961803"/>
              <a:gd name="connsiteX163" fmla="*/ 6209607 w 7331857"/>
              <a:gd name="connsiteY163" fmla="*/ 1620982 h 1961803"/>
              <a:gd name="connsiteX164" fmla="*/ 6217920 w 7331857"/>
              <a:gd name="connsiteY164" fmla="*/ 1645920 h 1961803"/>
              <a:gd name="connsiteX165" fmla="*/ 6276109 w 7331857"/>
              <a:gd name="connsiteY165" fmla="*/ 1729047 h 1961803"/>
              <a:gd name="connsiteX166" fmla="*/ 6292734 w 7331857"/>
              <a:gd name="connsiteY166" fmla="*/ 1762298 h 1961803"/>
              <a:gd name="connsiteX167" fmla="*/ 6301047 w 7331857"/>
              <a:gd name="connsiteY167" fmla="*/ 1787236 h 1961803"/>
              <a:gd name="connsiteX168" fmla="*/ 6317672 w 7331857"/>
              <a:gd name="connsiteY168" fmla="*/ 1803862 h 1961803"/>
              <a:gd name="connsiteX169" fmla="*/ 6342611 w 7331857"/>
              <a:gd name="connsiteY169" fmla="*/ 1837113 h 1961803"/>
              <a:gd name="connsiteX170" fmla="*/ 6367549 w 7331857"/>
              <a:gd name="connsiteY170" fmla="*/ 1853738 h 1961803"/>
              <a:gd name="connsiteX171" fmla="*/ 6625243 w 7331857"/>
              <a:gd name="connsiteY171" fmla="*/ 1862051 h 1961803"/>
              <a:gd name="connsiteX172" fmla="*/ 6941127 w 7331857"/>
              <a:gd name="connsiteY172" fmla="*/ 1878676 h 1961803"/>
              <a:gd name="connsiteX173" fmla="*/ 7024254 w 7331857"/>
              <a:gd name="connsiteY173" fmla="*/ 1903614 h 1961803"/>
              <a:gd name="connsiteX174" fmla="*/ 7165571 w 7331857"/>
              <a:gd name="connsiteY174" fmla="*/ 1911927 h 1961803"/>
              <a:gd name="connsiteX175" fmla="*/ 7290261 w 7331857"/>
              <a:gd name="connsiteY175" fmla="*/ 1945178 h 1961803"/>
              <a:gd name="connsiteX176" fmla="*/ 7331825 w 7331857"/>
              <a:gd name="connsiteY17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81549 w 7331857"/>
              <a:gd name="connsiteY96" fmla="*/ 939338 h 1961803"/>
              <a:gd name="connsiteX97" fmla="*/ 4098174 w 7331857"/>
              <a:gd name="connsiteY97" fmla="*/ 889462 h 1961803"/>
              <a:gd name="connsiteX98" fmla="*/ 4114800 w 7331857"/>
              <a:gd name="connsiteY98" fmla="*/ 773083 h 1961803"/>
              <a:gd name="connsiteX99" fmla="*/ 4131425 w 7331857"/>
              <a:gd name="connsiteY99" fmla="*/ 723207 h 1961803"/>
              <a:gd name="connsiteX100" fmla="*/ 4139738 w 7331857"/>
              <a:gd name="connsiteY100" fmla="*/ 698269 h 1961803"/>
              <a:gd name="connsiteX101" fmla="*/ 4172989 w 7331857"/>
              <a:gd name="connsiteY101" fmla="*/ 656705 h 1961803"/>
              <a:gd name="connsiteX102" fmla="*/ 4189614 w 7331857"/>
              <a:gd name="connsiteY102" fmla="*/ 623454 h 1961803"/>
              <a:gd name="connsiteX103" fmla="*/ 4214552 w 7331857"/>
              <a:gd name="connsiteY103" fmla="*/ 615142 h 1961803"/>
              <a:gd name="connsiteX104" fmla="*/ 4231178 w 7331857"/>
              <a:gd name="connsiteY104" fmla="*/ 598516 h 1961803"/>
              <a:gd name="connsiteX105" fmla="*/ 4256116 w 7331857"/>
              <a:gd name="connsiteY105" fmla="*/ 548640 h 1961803"/>
              <a:gd name="connsiteX106" fmla="*/ 4272741 w 7331857"/>
              <a:gd name="connsiteY106" fmla="*/ 498763 h 1961803"/>
              <a:gd name="connsiteX107" fmla="*/ 4281054 w 7331857"/>
              <a:gd name="connsiteY107" fmla="*/ 473825 h 1961803"/>
              <a:gd name="connsiteX108" fmla="*/ 4297680 w 7331857"/>
              <a:gd name="connsiteY108" fmla="*/ 448887 h 1961803"/>
              <a:gd name="connsiteX109" fmla="*/ 4322618 w 7331857"/>
              <a:gd name="connsiteY109" fmla="*/ 407323 h 1961803"/>
              <a:gd name="connsiteX110" fmla="*/ 4339243 w 7331857"/>
              <a:gd name="connsiteY110" fmla="*/ 340822 h 1961803"/>
              <a:gd name="connsiteX111" fmla="*/ 4347556 w 7331857"/>
              <a:gd name="connsiteY111" fmla="*/ 315883 h 1961803"/>
              <a:gd name="connsiteX112" fmla="*/ 4430683 w 7331857"/>
              <a:gd name="connsiteY112" fmla="*/ 307571 h 1961803"/>
              <a:gd name="connsiteX113" fmla="*/ 4480560 w 7331857"/>
              <a:gd name="connsiteY113" fmla="*/ 274320 h 1961803"/>
              <a:gd name="connsiteX114" fmla="*/ 4522123 w 7331857"/>
              <a:gd name="connsiteY114" fmla="*/ 241069 h 1961803"/>
              <a:gd name="connsiteX115" fmla="*/ 4547061 w 7331857"/>
              <a:gd name="connsiteY115" fmla="*/ 232756 h 1961803"/>
              <a:gd name="connsiteX116" fmla="*/ 4588625 w 7331857"/>
              <a:gd name="connsiteY116" fmla="*/ 199505 h 1961803"/>
              <a:gd name="connsiteX117" fmla="*/ 4638501 w 7331857"/>
              <a:gd name="connsiteY117" fmla="*/ 216131 h 1961803"/>
              <a:gd name="connsiteX118" fmla="*/ 4655127 w 7331857"/>
              <a:gd name="connsiteY118" fmla="*/ 232756 h 1961803"/>
              <a:gd name="connsiteX119" fmla="*/ 4788131 w 7331857"/>
              <a:gd name="connsiteY119" fmla="*/ 241069 h 1961803"/>
              <a:gd name="connsiteX120" fmla="*/ 4804756 w 7331857"/>
              <a:gd name="connsiteY120" fmla="*/ 224443 h 1961803"/>
              <a:gd name="connsiteX121" fmla="*/ 4854632 w 7331857"/>
              <a:gd name="connsiteY121" fmla="*/ 191193 h 1961803"/>
              <a:gd name="connsiteX122" fmla="*/ 4896196 w 7331857"/>
              <a:gd name="connsiteY122" fmla="*/ 157942 h 1961803"/>
              <a:gd name="connsiteX123" fmla="*/ 4929447 w 7331857"/>
              <a:gd name="connsiteY123" fmla="*/ 124691 h 1961803"/>
              <a:gd name="connsiteX124" fmla="*/ 4946072 w 7331857"/>
              <a:gd name="connsiteY124" fmla="*/ 108065 h 1961803"/>
              <a:gd name="connsiteX125" fmla="*/ 4962698 w 7331857"/>
              <a:gd name="connsiteY125" fmla="*/ 91440 h 1961803"/>
              <a:gd name="connsiteX126" fmla="*/ 4995949 w 7331857"/>
              <a:gd name="connsiteY126" fmla="*/ 49876 h 1961803"/>
              <a:gd name="connsiteX127" fmla="*/ 5045825 w 7331857"/>
              <a:gd name="connsiteY127" fmla="*/ 33251 h 1961803"/>
              <a:gd name="connsiteX128" fmla="*/ 5079076 w 7331857"/>
              <a:gd name="connsiteY128" fmla="*/ 16625 h 1961803"/>
              <a:gd name="connsiteX129" fmla="*/ 5112327 w 7331857"/>
              <a:gd name="connsiteY129" fmla="*/ 8313 h 1961803"/>
              <a:gd name="connsiteX130" fmla="*/ 5137265 w 7331857"/>
              <a:gd name="connsiteY130" fmla="*/ 0 h 1961803"/>
              <a:gd name="connsiteX131" fmla="*/ 5228705 w 7331857"/>
              <a:gd name="connsiteY131" fmla="*/ 8313 h 1961803"/>
              <a:gd name="connsiteX132" fmla="*/ 5270269 w 7331857"/>
              <a:gd name="connsiteY132" fmla="*/ 49876 h 1961803"/>
              <a:gd name="connsiteX133" fmla="*/ 5336771 w 7331857"/>
              <a:gd name="connsiteY133" fmla="*/ 108065 h 1961803"/>
              <a:gd name="connsiteX134" fmla="*/ 5370021 w 7331857"/>
              <a:gd name="connsiteY134" fmla="*/ 149629 h 1961803"/>
              <a:gd name="connsiteX135" fmla="*/ 5419898 w 7331857"/>
              <a:gd name="connsiteY135" fmla="*/ 266007 h 1961803"/>
              <a:gd name="connsiteX136" fmla="*/ 5436523 w 7331857"/>
              <a:gd name="connsiteY136" fmla="*/ 299258 h 1961803"/>
              <a:gd name="connsiteX137" fmla="*/ 5444836 w 7331857"/>
              <a:gd name="connsiteY137" fmla="*/ 332509 h 1961803"/>
              <a:gd name="connsiteX138" fmla="*/ 5469774 w 7331857"/>
              <a:gd name="connsiteY138" fmla="*/ 365760 h 1961803"/>
              <a:gd name="connsiteX139" fmla="*/ 5511338 w 7331857"/>
              <a:gd name="connsiteY139" fmla="*/ 423949 h 1961803"/>
              <a:gd name="connsiteX140" fmla="*/ 5552901 w 7331857"/>
              <a:gd name="connsiteY140" fmla="*/ 498763 h 1961803"/>
              <a:gd name="connsiteX141" fmla="*/ 5569527 w 7331857"/>
              <a:gd name="connsiteY141" fmla="*/ 515389 h 1961803"/>
              <a:gd name="connsiteX142" fmla="*/ 5594465 w 7331857"/>
              <a:gd name="connsiteY142" fmla="*/ 573578 h 1961803"/>
              <a:gd name="connsiteX143" fmla="*/ 5619403 w 7331857"/>
              <a:gd name="connsiteY143" fmla="*/ 631767 h 1961803"/>
              <a:gd name="connsiteX144" fmla="*/ 5677592 w 7331857"/>
              <a:gd name="connsiteY144" fmla="*/ 731520 h 1961803"/>
              <a:gd name="connsiteX145" fmla="*/ 5685905 w 7331857"/>
              <a:gd name="connsiteY145" fmla="*/ 756458 h 1961803"/>
              <a:gd name="connsiteX146" fmla="*/ 5752407 w 7331857"/>
              <a:gd name="connsiteY146" fmla="*/ 864523 h 1961803"/>
              <a:gd name="connsiteX147" fmla="*/ 5769032 w 7331857"/>
              <a:gd name="connsiteY147" fmla="*/ 906087 h 1961803"/>
              <a:gd name="connsiteX148" fmla="*/ 5785658 w 7331857"/>
              <a:gd name="connsiteY148" fmla="*/ 931025 h 1961803"/>
              <a:gd name="connsiteX149" fmla="*/ 5810596 w 7331857"/>
              <a:gd name="connsiteY149" fmla="*/ 972589 h 1961803"/>
              <a:gd name="connsiteX150" fmla="*/ 5818909 w 7331857"/>
              <a:gd name="connsiteY150" fmla="*/ 1014153 h 1961803"/>
              <a:gd name="connsiteX151" fmla="*/ 5843847 w 7331857"/>
              <a:gd name="connsiteY151" fmla="*/ 1088967 h 1961803"/>
              <a:gd name="connsiteX152" fmla="*/ 5860472 w 7331857"/>
              <a:gd name="connsiteY152" fmla="*/ 1138843 h 1961803"/>
              <a:gd name="connsiteX153" fmla="*/ 5868785 w 7331857"/>
              <a:gd name="connsiteY153" fmla="*/ 1180407 h 1961803"/>
              <a:gd name="connsiteX154" fmla="*/ 5893723 w 7331857"/>
              <a:gd name="connsiteY154" fmla="*/ 1205345 h 1961803"/>
              <a:gd name="connsiteX155" fmla="*/ 5918661 w 7331857"/>
              <a:gd name="connsiteY155" fmla="*/ 1238596 h 1961803"/>
              <a:gd name="connsiteX156" fmla="*/ 5926974 w 7331857"/>
              <a:gd name="connsiteY156" fmla="*/ 1280160 h 1961803"/>
              <a:gd name="connsiteX157" fmla="*/ 5951912 w 7331857"/>
              <a:gd name="connsiteY157" fmla="*/ 1305098 h 1961803"/>
              <a:gd name="connsiteX158" fmla="*/ 6059978 w 7331857"/>
              <a:gd name="connsiteY158" fmla="*/ 1446414 h 1961803"/>
              <a:gd name="connsiteX159" fmla="*/ 6093229 w 7331857"/>
              <a:gd name="connsiteY159" fmla="*/ 1479665 h 1961803"/>
              <a:gd name="connsiteX160" fmla="*/ 6118167 w 7331857"/>
              <a:gd name="connsiteY160" fmla="*/ 1504603 h 1961803"/>
              <a:gd name="connsiteX161" fmla="*/ 6168043 w 7331857"/>
              <a:gd name="connsiteY161" fmla="*/ 1571105 h 1961803"/>
              <a:gd name="connsiteX162" fmla="*/ 6209607 w 7331857"/>
              <a:gd name="connsiteY162" fmla="*/ 1620982 h 1961803"/>
              <a:gd name="connsiteX163" fmla="*/ 6217920 w 7331857"/>
              <a:gd name="connsiteY163" fmla="*/ 1645920 h 1961803"/>
              <a:gd name="connsiteX164" fmla="*/ 6276109 w 7331857"/>
              <a:gd name="connsiteY164" fmla="*/ 1729047 h 1961803"/>
              <a:gd name="connsiteX165" fmla="*/ 6292734 w 7331857"/>
              <a:gd name="connsiteY165" fmla="*/ 1762298 h 1961803"/>
              <a:gd name="connsiteX166" fmla="*/ 6301047 w 7331857"/>
              <a:gd name="connsiteY166" fmla="*/ 1787236 h 1961803"/>
              <a:gd name="connsiteX167" fmla="*/ 6317672 w 7331857"/>
              <a:gd name="connsiteY167" fmla="*/ 1803862 h 1961803"/>
              <a:gd name="connsiteX168" fmla="*/ 6342611 w 7331857"/>
              <a:gd name="connsiteY168" fmla="*/ 1837113 h 1961803"/>
              <a:gd name="connsiteX169" fmla="*/ 6367549 w 7331857"/>
              <a:gd name="connsiteY169" fmla="*/ 1853738 h 1961803"/>
              <a:gd name="connsiteX170" fmla="*/ 6625243 w 7331857"/>
              <a:gd name="connsiteY170" fmla="*/ 1862051 h 1961803"/>
              <a:gd name="connsiteX171" fmla="*/ 6941127 w 7331857"/>
              <a:gd name="connsiteY171" fmla="*/ 1878676 h 1961803"/>
              <a:gd name="connsiteX172" fmla="*/ 7024254 w 7331857"/>
              <a:gd name="connsiteY172" fmla="*/ 1903614 h 1961803"/>
              <a:gd name="connsiteX173" fmla="*/ 7165571 w 7331857"/>
              <a:gd name="connsiteY173" fmla="*/ 1911927 h 1961803"/>
              <a:gd name="connsiteX174" fmla="*/ 7290261 w 7331857"/>
              <a:gd name="connsiteY174" fmla="*/ 1945178 h 1961803"/>
              <a:gd name="connsiteX175" fmla="*/ 7331825 w 7331857"/>
              <a:gd name="connsiteY17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1425 w 7331857"/>
              <a:gd name="connsiteY98" fmla="*/ 723207 h 1961803"/>
              <a:gd name="connsiteX99" fmla="*/ 4139738 w 7331857"/>
              <a:gd name="connsiteY99" fmla="*/ 698269 h 1961803"/>
              <a:gd name="connsiteX100" fmla="*/ 4172989 w 7331857"/>
              <a:gd name="connsiteY100" fmla="*/ 656705 h 1961803"/>
              <a:gd name="connsiteX101" fmla="*/ 4189614 w 7331857"/>
              <a:gd name="connsiteY101" fmla="*/ 623454 h 1961803"/>
              <a:gd name="connsiteX102" fmla="*/ 4214552 w 7331857"/>
              <a:gd name="connsiteY102" fmla="*/ 615142 h 1961803"/>
              <a:gd name="connsiteX103" fmla="*/ 4231178 w 7331857"/>
              <a:gd name="connsiteY103" fmla="*/ 598516 h 1961803"/>
              <a:gd name="connsiteX104" fmla="*/ 4256116 w 7331857"/>
              <a:gd name="connsiteY104" fmla="*/ 548640 h 1961803"/>
              <a:gd name="connsiteX105" fmla="*/ 4272741 w 7331857"/>
              <a:gd name="connsiteY105" fmla="*/ 498763 h 1961803"/>
              <a:gd name="connsiteX106" fmla="*/ 4281054 w 7331857"/>
              <a:gd name="connsiteY106" fmla="*/ 473825 h 1961803"/>
              <a:gd name="connsiteX107" fmla="*/ 4297680 w 7331857"/>
              <a:gd name="connsiteY107" fmla="*/ 448887 h 1961803"/>
              <a:gd name="connsiteX108" fmla="*/ 4322618 w 7331857"/>
              <a:gd name="connsiteY108" fmla="*/ 407323 h 1961803"/>
              <a:gd name="connsiteX109" fmla="*/ 4339243 w 7331857"/>
              <a:gd name="connsiteY109" fmla="*/ 340822 h 1961803"/>
              <a:gd name="connsiteX110" fmla="*/ 4347556 w 7331857"/>
              <a:gd name="connsiteY110" fmla="*/ 315883 h 1961803"/>
              <a:gd name="connsiteX111" fmla="*/ 4430683 w 7331857"/>
              <a:gd name="connsiteY111" fmla="*/ 307571 h 1961803"/>
              <a:gd name="connsiteX112" fmla="*/ 4480560 w 7331857"/>
              <a:gd name="connsiteY112" fmla="*/ 274320 h 1961803"/>
              <a:gd name="connsiteX113" fmla="*/ 4522123 w 7331857"/>
              <a:gd name="connsiteY113" fmla="*/ 241069 h 1961803"/>
              <a:gd name="connsiteX114" fmla="*/ 4547061 w 7331857"/>
              <a:gd name="connsiteY114" fmla="*/ 232756 h 1961803"/>
              <a:gd name="connsiteX115" fmla="*/ 4588625 w 7331857"/>
              <a:gd name="connsiteY115" fmla="*/ 199505 h 1961803"/>
              <a:gd name="connsiteX116" fmla="*/ 4638501 w 7331857"/>
              <a:gd name="connsiteY116" fmla="*/ 216131 h 1961803"/>
              <a:gd name="connsiteX117" fmla="*/ 4655127 w 7331857"/>
              <a:gd name="connsiteY117" fmla="*/ 232756 h 1961803"/>
              <a:gd name="connsiteX118" fmla="*/ 4788131 w 7331857"/>
              <a:gd name="connsiteY118" fmla="*/ 241069 h 1961803"/>
              <a:gd name="connsiteX119" fmla="*/ 4804756 w 7331857"/>
              <a:gd name="connsiteY119" fmla="*/ 224443 h 1961803"/>
              <a:gd name="connsiteX120" fmla="*/ 4854632 w 7331857"/>
              <a:gd name="connsiteY120" fmla="*/ 191193 h 1961803"/>
              <a:gd name="connsiteX121" fmla="*/ 4896196 w 7331857"/>
              <a:gd name="connsiteY121" fmla="*/ 157942 h 1961803"/>
              <a:gd name="connsiteX122" fmla="*/ 4929447 w 7331857"/>
              <a:gd name="connsiteY122" fmla="*/ 124691 h 1961803"/>
              <a:gd name="connsiteX123" fmla="*/ 4946072 w 7331857"/>
              <a:gd name="connsiteY123" fmla="*/ 108065 h 1961803"/>
              <a:gd name="connsiteX124" fmla="*/ 4962698 w 7331857"/>
              <a:gd name="connsiteY124" fmla="*/ 91440 h 1961803"/>
              <a:gd name="connsiteX125" fmla="*/ 4995949 w 7331857"/>
              <a:gd name="connsiteY125" fmla="*/ 49876 h 1961803"/>
              <a:gd name="connsiteX126" fmla="*/ 5045825 w 7331857"/>
              <a:gd name="connsiteY126" fmla="*/ 33251 h 1961803"/>
              <a:gd name="connsiteX127" fmla="*/ 5079076 w 7331857"/>
              <a:gd name="connsiteY127" fmla="*/ 16625 h 1961803"/>
              <a:gd name="connsiteX128" fmla="*/ 5112327 w 7331857"/>
              <a:gd name="connsiteY128" fmla="*/ 8313 h 1961803"/>
              <a:gd name="connsiteX129" fmla="*/ 5137265 w 7331857"/>
              <a:gd name="connsiteY129" fmla="*/ 0 h 1961803"/>
              <a:gd name="connsiteX130" fmla="*/ 5228705 w 7331857"/>
              <a:gd name="connsiteY130" fmla="*/ 8313 h 1961803"/>
              <a:gd name="connsiteX131" fmla="*/ 5270269 w 7331857"/>
              <a:gd name="connsiteY131" fmla="*/ 49876 h 1961803"/>
              <a:gd name="connsiteX132" fmla="*/ 5336771 w 7331857"/>
              <a:gd name="connsiteY132" fmla="*/ 108065 h 1961803"/>
              <a:gd name="connsiteX133" fmla="*/ 5370021 w 7331857"/>
              <a:gd name="connsiteY133" fmla="*/ 149629 h 1961803"/>
              <a:gd name="connsiteX134" fmla="*/ 5419898 w 7331857"/>
              <a:gd name="connsiteY134" fmla="*/ 266007 h 1961803"/>
              <a:gd name="connsiteX135" fmla="*/ 5436523 w 7331857"/>
              <a:gd name="connsiteY135" fmla="*/ 299258 h 1961803"/>
              <a:gd name="connsiteX136" fmla="*/ 5444836 w 7331857"/>
              <a:gd name="connsiteY136" fmla="*/ 332509 h 1961803"/>
              <a:gd name="connsiteX137" fmla="*/ 5469774 w 7331857"/>
              <a:gd name="connsiteY137" fmla="*/ 365760 h 1961803"/>
              <a:gd name="connsiteX138" fmla="*/ 5511338 w 7331857"/>
              <a:gd name="connsiteY138" fmla="*/ 423949 h 1961803"/>
              <a:gd name="connsiteX139" fmla="*/ 5552901 w 7331857"/>
              <a:gd name="connsiteY139" fmla="*/ 498763 h 1961803"/>
              <a:gd name="connsiteX140" fmla="*/ 5569527 w 7331857"/>
              <a:gd name="connsiteY140" fmla="*/ 515389 h 1961803"/>
              <a:gd name="connsiteX141" fmla="*/ 5594465 w 7331857"/>
              <a:gd name="connsiteY141" fmla="*/ 573578 h 1961803"/>
              <a:gd name="connsiteX142" fmla="*/ 5619403 w 7331857"/>
              <a:gd name="connsiteY142" fmla="*/ 631767 h 1961803"/>
              <a:gd name="connsiteX143" fmla="*/ 5677592 w 7331857"/>
              <a:gd name="connsiteY143" fmla="*/ 731520 h 1961803"/>
              <a:gd name="connsiteX144" fmla="*/ 5685905 w 7331857"/>
              <a:gd name="connsiteY144" fmla="*/ 756458 h 1961803"/>
              <a:gd name="connsiteX145" fmla="*/ 5752407 w 7331857"/>
              <a:gd name="connsiteY145" fmla="*/ 864523 h 1961803"/>
              <a:gd name="connsiteX146" fmla="*/ 5769032 w 7331857"/>
              <a:gd name="connsiteY146" fmla="*/ 906087 h 1961803"/>
              <a:gd name="connsiteX147" fmla="*/ 5785658 w 7331857"/>
              <a:gd name="connsiteY147" fmla="*/ 931025 h 1961803"/>
              <a:gd name="connsiteX148" fmla="*/ 5810596 w 7331857"/>
              <a:gd name="connsiteY148" fmla="*/ 972589 h 1961803"/>
              <a:gd name="connsiteX149" fmla="*/ 5818909 w 7331857"/>
              <a:gd name="connsiteY149" fmla="*/ 1014153 h 1961803"/>
              <a:gd name="connsiteX150" fmla="*/ 5843847 w 7331857"/>
              <a:gd name="connsiteY150" fmla="*/ 1088967 h 1961803"/>
              <a:gd name="connsiteX151" fmla="*/ 5860472 w 7331857"/>
              <a:gd name="connsiteY151" fmla="*/ 1138843 h 1961803"/>
              <a:gd name="connsiteX152" fmla="*/ 5868785 w 7331857"/>
              <a:gd name="connsiteY152" fmla="*/ 1180407 h 1961803"/>
              <a:gd name="connsiteX153" fmla="*/ 5893723 w 7331857"/>
              <a:gd name="connsiteY153" fmla="*/ 1205345 h 1961803"/>
              <a:gd name="connsiteX154" fmla="*/ 5918661 w 7331857"/>
              <a:gd name="connsiteY154" fmla="*/ 1238596 h 1961803"/>
              <a:gd name="connsiteX155" fmla="*/ 5926974 w 7331857"/>
              <a:gd name="connsiteY155" fmla="*/ 1280160 h 1961803"/>
              <a:gd name="connsiteX156" fmla="*/ 5951912 w 7331857"/>
              <a:gd name="connsiteY156" fmla="*/ 1305098 h 1961803"/>
              <a:gd name="connsiteX157" fmla="*/ 6059978 w 7331857"/>
              <a:gd name="connsiteY157" fmla="*/ 1446414 h 1961803"/>
              <a:gd name="connsiteX158" fmla="*/ 6093229 w 7331857"/>
              <a:gd name="connsiteY158" fmla="*/ 1479665 h 1961803"/>
              <a:gd name="connsiteX159" fmla="*/ 6118167 w 7331857"/>
              <a:gd name="connsiteY159" fmla="*/ 1504603 h 1961803"/>
              <a:gd name="connsiteX160" fmla="*/ 6168043 w 7331857"/>
              <a:gd name="connsiteY160" fmla="*/ 1571105 h 1961803"/>
              <a:gd name="connsiteX161" fmla="*/ 6209607 w 7331857"/>
              <a:gd name="connsiteY161" fmla="*/ 1620982 h 1961803"/>
              <a:gd name="connsiteX162" fmla="*/ 6217920 w 7331857"/>
              <a:gd name="connsiteY162" fmla="*/ 1645920 h 1961803"/>
              <a:gd name="connsiteX163" fmla="*/ 6276109 w 7331857"/>
              <a:gd name="connsiteY163" fmla="*/ 1729047 h 1961803"/>
              <a:gd name="connsiteX164" fmla="*/ 6292734 w 7331857"/>
              <a:gd name="connsiteY164" fmla="*/ 1762298 h 1961803"/>
              <a:gd name="connsiteX165" fmla="*/ 6301047 w 7331857"/>
              <a:gd name="connsiteY165" fmla="*/ 1787236 h 1961803"/>
              <a:gd name="connsiteX166" fmla="*/ 6317672 w 7331857"/>
              <a:gd name="connsiteY166" fmla="*/ 1803862 h 1961803"/>
              <a:gd name="connsiteX167" fmla="*/ 6342611 w 7331857"/>
              <a:gd name="connsiteY167" fmla="*/ 1837113 h 1961803"/>
              <a:gd name="connsiteX168" fmla="*/ 6367549 w 7331857"/>
              <a:gd name="connsiteY168" fmla="*/ 1853738 h 1961803"/>
              <a:gd name="connsiteX169" fmla="*/ 6625243 w 7331857"/>
              <a:gd name="connsiteY169" fmla="*/ 1862051 h 1961803"/>
              <a:gd name="connsiteX170" fmla="*/ 6941127 w 7331857"/>
              <a:gd name="connsiteY170" fmla="*/ 1878676 h 1961803"/>
              <a:gd name="connsiteX171" fmla="*/ 7024254 w 7331857"/>
              <a:gd name="connsiteY171" fmla="*/ 1903614 h 1961803"/>
              <a:gd name="connsiteX172" fmla="*/ 7165571 w 7331857"/>
              <a:gd name="connsiteY172" fmla="*/ 1911927 h 1961803"/>
              <a:gd name="connsiteX173" fmla="*/ 7290261 w 7331857"/>
              <a:gd name="connsiteY173" fmla="*/ 1945178 h 1961803"/>
              <a:gd name="connsiteX174" fmla="*/ 7331825 w 7331857"/>
              <a:gd name="connsiteY17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72989 w 7331857"/>
              <a:gd name="connsiteY99" fmla="*/ 656705 h 1961803"/>
              <a:gd name="connsiteX100" fmla="*/ 4189614 w 7331857"/>
              <a:gd name="connsiteY100" fmla="*/ 623454 h 1961803"/>
              <a:gd name="connsiteX101" fmla="*/ 4214552 w 7331857"/>
              <a:gd name="connsiteY101" fmla="*/ 615142 h 1961803"/>
              <a:gd name="connsiteX102" fmla="*/ 4231178 w 7331857"/>
              <a:gd name="connsiteY102" fmla="*/ 598516 h 1961803"/>
              <a:gd name="connsiteX103" fmla="*/ 4256116 w 7331857"/>
              <a:gd name="connsiteY103" fmla="*/ 548640 h 1961803"/>
              <a:gd name="connsiteX104" fmla="*/ 4272741 w 7331857"/>
              <a:gd name="connsiteY104" fmla="*/ 498763 h 1961803"/>
              <a:gd name="connsiteX105" fmla="*/ 4281054 w 7331857"/>
              <a:gd name="connsiteY105" fmla="*/ 473825 h 1961803"/>
              <a:gd name="connsiteX106" fmla="*/ 4297680 w 7331857"/>
              <a:gd name="connsiteY106" fmla="*/ 448887 h 1961803"/>
              <a:gd name="connsiteX107" fmla="*/ 4322618 w 7331857"/>
              <a:gd name="connsiteY107" fmla="*/ 407323 h 1961803"/>
              <a:gd name="connsiteX108" fmla="*/ 4339243 w 7331857"/>
              <a:gd name="connsiteY108" fmla="*/ 340822 h 1961803"/>
              <a:gd name="connsiteX109" fmla="*/ 4347556 w 7331857"/>
              <a:gd name="connsiteY109" fmla="*/ 315883 h 1961803"/>
              <a:gd name="connsiteX110" fmla="*/ 4430683 w 7331857"/>
              <a:gd name="connsiteY110" fmla="*/ 307571 h 1961803"/>
              <a:gd name="connsiteX111" fmla="*/ 4480560 w 7331857"/>
              <a:gd name="connsiteY111" fmla="*/ 274320 h 1961803"/>
              <a:gd name="connsiteX112" fmla="*/ 4522123 w 7331857"/>
              <a:gd name="connsiteY112" fmla="*/ 241069 h 1961803"/>
              <a:gd name="connsiteX113" fmla="*/ 4547061 w 7331857"/>
              <a:gd name="connsiteY113" fmla="*/ 232756 h 1961803"/>
              <a:gd name="connsiteX114" fmla="*/ 4588625 w 7331857"/>
              <a:gd name="connsiteY114" fmla="*/ 199505 h 1961803"/>
              <a:gd name="connsiteX115" fmla="*/ 4638501 w 7331857"/>
              <a:gd name="connsiteY115" fmla="*/ 216131 h 1961803"/>
              <a:gd name="connsiteX116" fmla="*/ 4655127 w 7331857"/>
              <a:gd name="connsiteY116" fmla="*/ 232756 h 1961803"/>
              <a:gd name="connsiteX117" fmla="*/ 4788131 w 7331857"/>
              <a:gd name="connsiteY117" fmla="*/ 241069 h 1961803"/>
              <a:gd name="connsiteX118" fmla="*/ 4804756 w 7331857"/>
              <a:gd name="connsiteY118" fmla="*/ 224443 h 1961803"/>
              <a:gd name="connsiteX119" fmla="*/ 4854632 w 7331857"/>
              <a:gd name="connsiteY119" fmla="*/ 191193 h 1961803"/>
              <a:gd name="connsiteX120" fmla="*/ 4896196 w 7331857"/>
              <a:gd name="connsiteY120" fmla="*/ 157942 h 1961803"/>
              <a:gd name="connsiteX121" fmla="*/ 4929447 w 7331857"/>
              <a:gd name="connsiteY121" fmla="*/ 124691 h 1961803"/>
              <a:gd name="connsiteX122" fmla="*/ 4946072 w 7331857"/>
              <a:gd name="connsiteY122" fmla="*/ 108065 h 1961803"/>
              <a:gd name="connsiteX123" fmla="*/ 4962698 w 7331857"/>
              <a:gd name="connsiteY123" fmla="*/ 91440 h 1961803"/>
              <a:gd name="connsiteX124" fmla="*/ 4995949 w 7331857"/>
              <a:gd name="connsiteY124" fmla="*/ 49876 h 1961803"/>
              <a:gd name="connsiteX125" fmla="*/ 5045825 w 7331857"/>
              <a:gd name="connsiteY125" fmla="*/ 33251 h 1961803"/>
              <a:gd name="connsiteX126" fmla="*/ 5079076 w 7331857"/>
              <a:gd name="connsiteY126" fmla="*/ 16625 h 1961803"/>
              <a:gd name="connsiteX127" fmla="*/ 5112327 w 7331857"/>
              <a:gd name="connsiteY127" fmla="*/ 8313 h 1961803"/>
              <a:gd name="connsiteX128" fmla="*/ 5137265 w 7331857"/>
              <a:gd name="connsiteY128" fmla="*/ 0 h 1961803"/>
              <a:gd name="connsiteX129" fmla="*/ 5228705 w 7331857"/>
              <a:gd name="connsiteY129" fmla="*/ 8313 h 1961803"/>
              <a:gd name="connsiteX130" fmla="*/ 5270269 w 7331857"/>
              <a:gd name="connsiteY130" fmla="*/ 49876 h 1961803"/>
              <a:gd name="connsiteX131" fmla="*/ 5336771 w 7331857"/>
              <a:gd name="connsiteY131" fmla="*/ 108065 h 1961803"/>
              <a:gd name="connsiteX132" fmla="*/ 5370021 w 7331857"/>
              <a:gd name="connsiteY132" fmla="*/ 149629 h 1961803"/>
              <a:gd name="connsiteX133" fmla="*/ 5419898 w 7331857"/>
              <a:gd name="connsiteY133" fmla="*/ 266007 h 1961803"/>
              <a:gd name="connsiteX134" fmla="*/ 5436523 w 7331857"/>
              <a:gd name="connsiteY134" fmla="*/ 299258 h 1961803"/>
              <a:gd name="connsiteX135" fmla="*/ 5444836 w 7331857"/>
              <a:gd name="connsiteY135" fmla="*/ 332509 h 1961803"/>
              <a:gd name="connsiteX136" fmla="*/ 5469774 w 7331857"/>
              <a:gd name="connsiteY136" fmla="*/ 365760 h 1961803"/>
              <a:gd name="connsiteX137" fmla="*/ 5511338 w 7331857"/>
              <a:gd name="connsiteY137" fmla="*/ 423949 h 1961803"/>
              <a:gd name="connsiteX138" fmla="*/ 5552901 w 7331857"/>
              <a:gd name="connsiteY138" fmla="*/ 498763 h 1961803"/>
              <a:gd name="connsiteX139" fmla="*/ 5569527 w 7331857"/>
              <a:gd name="connsiteY139" fmla="*/ 515389 h 1961803"/>
              <a:gd name="connsiteX140" fmla="*/ 5594465 w 7331857"/>
              <a:gd name="connsiteY140" fmla="*/ 573578 h 1961803"/>
              <a:gd name="connsiteX141" fmla="*/ 5619403 w 7331857"/>
              <a:gd name="connsiteY141" fmla="*/ 631767 h 1961803"/>
              <a:gd name="connsiteX142" fmla="*/ 5677592 w 7331857"/>
              <a:gd name="connsiteY142" fmla="*/ 731520 h 1961803"/>
              <a:gd name="connsiteX143" fmla="*/ 5685905 w 7331857"/>
              <a:gd name="connsiteY143" fmla="*/ 756458 h 1961803"/>
              <a:gd name="connsiteX144" fmla="*/ 5752407 w 7331857"/>
              <a:gd name="connsiteY144" fmla="*/ 864523 h 1961803"/>
              <a:gd name="connsiteX145" fmla="*/ 5769032 w 7331857"/>
              <a:gd name="connsiteY145" fmla="*/ 906087 h 1961803"/>
              <a:gd name="connsiteX146" fmla="*/ 5785658 w 7331857"/>
              <a:gd name="connsiteY146" fmla="*/ 931025 h 1961803"/>
              <a:gd name="connsiteX147" fmla="*/ 5810596 w 7331857"/>
              <a:gd name="connsiteY147" fmla="*/ 972589 h 1961803"/>
              <a:gd name="connsiteX148" fmla="*/ 5818909 w 7331857"/>
              <a:gd name="connsiteY148" fmla="*/ 1014153 h 1961803"/>
              <a:gd name="connsiteX149" fmla="*/ 5843847 w 7331857"/>
              <a:gd name="connsiteY149" fmla="*/ 1088967 h 1961803"/>
              <a:gd name="connsiteX150" fmla="*/ 5860472 w 7331857"/>
              <a:gd name="connsiteY150" fmla="*/ 1138843 h 1961803"/>
              <a:gd name="connsiteX151" fmla="*/ 5868785 w 7331857"/>
              <a:gd name="connsiteY151" fmla="*/ 1180407 h 1961803"/>
              <a:gd name="connsiteX152" fmla="*/ 5893723 w 7331857"/>
              <a:gd name="connsiteY152" fmla="*/ 1205345 h 1961803"/>
              <a:gd name="connsiteX153" fmla="*/ 5918661 w 7331857"/>
              <a:gd name="connsiteY153" fmla="*/ 1238596 h 1961803"/>
              <a:gd name="connsiteX154" fmla="*/ 5926974 w 7331857"/>
              <a:gd name="connsiteY154" fmla="*/ 1280160 h 1961803"/>
              <a:gd name="connsiteX155" fmla="*/ 5951912 w 7331857"/>
              <a:gd name="connsiteY155" fmla="*/ 1305098 h 1961803"/>
              <a:gd name="connsiteX156" fmla="*/ 6059978 w 7331857"/>
              <a:gd name="connsiteY156" fmla="*/ 1446414 h 1961803"/>
              <a:gd name="connsiteX157" fmla="*/ 6093229 w 7331857"/>
              <a:gd name="connsiteY157" fmla="*/ 1479665 h 1961803"/>
              <a:gd name="connsiteX158" fmla="*/ 6118167 w 7331857"/>
              <a:gd name="connsiteY158" fmla="*/ 1504603 h 1961803"/>
              <a:gd name="connsiteX159" fmla="*/ 6168043 w 7331857"/>
              <a:gd name="connsiteY159" fmla="*/ 1571105 h 1961803"/>
              <a:gd name="connsiteX160" fmla="*/ 6209607 w 7331857"/>
              <a:gd name="connsiteY160" fmla="*/ 1620982 h 1961803"/>
              <a:gd name="connsiteX161" fmla="*/ 6217920 w 7331857"/>
              <a:gd name="connsiteY161" fmla="*/ 1645920 h 1961803"/>
              <a:gd name="connsiteX162" fmla="*/ 6276109 w 7331857"/>
              <a:gd name="connsiteY162" fmla="*/ 1729047 h 1961803"/>
              <a:gd name="connsiteX163" fmla="*/ 6292734 w 7331857"/>
              <a:gd name="connsiteY163" fmla="*/ 1762298 h 1961803"/>
              <a:gd name="connsiteX164" fmla="*/ 6301047 w 7331857"/>
              <a:gd name="connsiteY164" fmla="*/ 1787236 h 1961803"/>
              <a:gd name="connsiteX165" fmla="*/ 6317672 w 7331857"/>
              <a:gd name="connsiteY165" fmla="*/ 1803862 h 1961803"/>
              <a:gd name="connsiteX166" fmla="*/ 6342611 w 7331857"/>
              <a:gd name="connsiteY166" fmla="*/ 1837113 h 1961803"/>
              <a:gd name="connsiteX167" fmla="*/ 6367549 w 7331857"/>
              <a:gd name="connsiteY167" fmla="*/ 1853738 h 1961803"/>
              <a:gd name="connsiteX168" fmla="*/ 6625243 w 7331857"/>
              <a:gd name="connsiteY168" fmla="*/ 1862051 h 1961803"/>
              <a:gd name="connsiteX169" fmla="*/ 6941127 w 7331857"/>
              <a:gd name="connsiteY169" fmla="*/ 1878676 h 1961803"/>
              <a:gd name="connsiteX170" fmla="*/ 7024254 w 7331857"/>
              <a:gd name="connsiteY170" fmla="*/ 1903614 h 1961803"/>
              <a:gd name="connsiteX171" fmla="*/ 7165571 w 7331857"/>
              <a:gd name="connsiteY171" fmla="*/ 1911927 h 1961803"/>
              <a:gd name="connsiteX172" fmla="*/ 7290261 w 7331857"/>
              <a:gd name="connsiteY172" fmla="*/ 1945178 h 1961803"/>
              <a:gd name="connsiteX173" fmla="*/ 7331825 w 7331857"/>
              <a:gd name="connsiteY17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14552 w 7331857"/>
              <a:gd name="connsiteY100" fmla="*/ 615142 h 1961803"/>
              <a:gd name="connsiteX101" fmla="*/ 4231178 w 7331857"/>
              <a:gd name="connsiteY101" fmla="*/ 598516 h 1961803"/>
              <a:gd name="connsiteX102" fmla="*/ 4256116 w 7331857"/>
              <a:gd name="connsiteY102" fmla="*/ 548640 h 1961803"/>
              <a:gd name="connsiteX103" fmla="*/ 4272741 w 7331857"/>
              <a:gd name="connsiteY103" fmla="*/ 498763 h 1961803"/>
              <a:gd name="connsiteX104" fmla="*/ 4281054 w 7331857"/>
              <a:gd name="connsiteY104" fmla="*/ 473825 h 1961803"/>
              <a:gd name="connsiteX105" fmla="*/ 4297680 w 7331857"/>
              <a:gd name="connsiteY105" fmla="*/ 448887 h 1961803"/>
              <a:gd name="connsiteX106" fmla="*/ 4322618 w 7331857"/>
              <a:gd name="connsiteY106" fmla="*/ 407323 h 1961803"/>
              <a:gd name="connsiteX107" fmla="*/ 4339243 w 7331857"/>
              <a:gd name="connsiteY107" fmla="*/ 340822 h 1961803"/>
              <a:gd name="connsiteX108" fmla="*/ 4347556 w 7331857"/>
              <a:gd name="connsiteY108" fmla="*/ 315883 h 1961803"/>
              <a:gd name="connsiteX109" fmla="*/ 4430683 w 7331857"/>
              <a:gd name="connsiteY109" fmla="*/ 307571 h 1961803"/>
              <a:gd name="connsiteX110" fmla="*/ 4480560 w 7331857"/>
              <a:gd name="connsiteY110" fmla="*/ 274320 h 1961803"/>
              <a:gd name="connsiteX111" fmla="*/ 4522123 w 7331857"/>
              <a:gd name="connsiteY111" fmla="*/ 241069 h 1961803"/>
              <a:gd name="connsiteX112" fmla="*/ 4547061 w 7331857"/>
              <a:gd name="connsiteY112" fmla="*/ 232756 h 1961803"/>
              <a:gd name="connsiteX113" fmla="*/ 4588625 w 7331857"/>
              <a:gd name="connsiteY113" fmla="*/ 199505 h 1961803"/>
              <a:gd name="connsiteX114" fmla="*/ 4638501 w 7331857"/>
              <a:gd name="connsiteY114" fmla="*/ 216131 h 1961803"/>
              <a:gd name="connsiteX115" fmla="*/ 4655127 w 7331857"/>
              <a:gd name="connsiteY115" fmla="*/ 232756 h 1961803"/>
              <a:gd name="connsiteX116" fmla="*/ 4788131 w 7331857"/>
              <a:gd name="connsiteY116" fmla="*/ 241069 h 1961803"/>
              <a:gd name="connsiteX117" fmla="*/ 4804756 w 7331857"/>
              <a:gd name="connsiteY117" fmla="*/ 224443 h 1961803"/>
              <a:gd name="connsiteX118" fmla="*/ 4854632 w 7331857"/>
              <a:gd name="connsiteY118" fmla="*/ 191193 h 1961803"/>
              <a:gd name="connsiteX119" fmla="*/ 4896196 w 7331857"/>
              <a:gd name="connsiteY119" fmla="*/ 157942 h 1961803"/>
              <a:gd name="connsiteX120" fmla="*/ 4929447 w 7331857"/>
              <a:gd name="connsiteY120" fmla="*/ 124691 h 1961803"/>
              <a:gd name="connsiteX121" fmla="*/ 4946072 w 7331857"/>
              <a:gd name="connsiteY121" fmla="*/ 108065 h 1961803"/>
              <a:gd name="connsiteX122" fmla="*/ 4962698 w 7331857"/>
              <a:gd name="connsiteY122" fmla="*/ 91440 h 1961803"/>
              <a:gd name="connsiteX123" fmla="*/ 4995949 w 7331857"/>
              <a:gd name="connsiteY123" fmla="*/ 49876 h 1961803"/>
              <a:gd name="connsiteX124" fmla="*/ 5045825 w 7331857"/>
              <a:gd name="connsiteY124" fmla="*/ 33251 h 1961803"/>
              <a:gd name="connsiteX125" fmla="*/ 5079076 w 7331857"/>
              <a:gd name="connsiteY125" fmla="*/ 16625 h 1961803"/>
              <a:gd name="connsiteX126" fmla="*/ 5112327 w 7331857"/>
              <a:gd name="connsiteY126" fmla="*/ 8313 h 1961803"/>
              <a:gd name="connsiteX127" fmla="*/ 5137265 w 7331857"/>
              <a:gd name="connsiteY127" fmla="*/ 0 h 1961803"/>
              <a:gd name="connsiteX128" fmla="*/ 5228705 w 7331857"/>
              <a:gd name="connsiteY128" fmla="*/ 8313 h 1961803"/>
              <a:gd name="connsiteX129" fmla="*/ 5270269 w 7331857"/>
              <a:gd name="connsiteY129" fmla="*/ 49876 h 1961803"/>
              <a:gd name="connsiteX130" fmla="*/ 5336771 w 7331857"/>
              <a:gd name="connsiteY130" fmla="*/ 108065 h 1961803"/>
              <a:gd name="connsiteX131" fmla="*/ 5370021 w 7331857"/>
              <a:gd name="connsiteY131" fmla="*/ 149629 h 1961803"/>
              <a:gd name="connsiteX132" fmla="*/ 5419898 w 7331857"/>
              <a:gd name="connsiteY132" fmla="*/ 266007 h 1961803"/>
              <a:gd name="connsiteX133" fmla="*/ 5436523 w 7331857"/>
              <a:gd name="connsiteY133" fmla="*/ 299258 h 1961803"/>
              <a:gd name="connsiteX134" fmla="*/ 5444836 w 7331857"/>
              <a:gd name="connsiteY134" fmla="*/ 332509 h 1961803"/>
              <a:gd name="connsiteX135" fmla="*/ 5469774 w 7331857"/>
              <a:gd name="connsiteY135" fmla="*/ 365760 h 1961803"/>
              <a:gd name="connsiteX136" fmla="*/ 5511338 w 7331857"/>
              <a:gd name="connsiteY136" fmla="*/ 423949 h 1961803"/>
              <a:gd name="connsiteX137" fmla="*/ 5552901 w 7331857"/>
              <a:gd name="connsiteY137" fmla="*/ 498763 h 1961803"/>
              <a:gd name="connsiteX138" fmla="*/ 5569527 w 7331857"/>
              <a:gd name="connsiteY138" fmla="*/ 515389 h 1961803"/>
              <a:gd name="connsiteX139" fmla="*/ 5594465 w 7331857"/>
              <a:gd name="connsiteY139" fmla="*/ 573578 h 1961803"/>
              <a:gd name="connsiteX140" fmla="*/ 5619403 w 7331857"/>
              <a:gd name="connsiteY140" fmla="*/ 631767 h 1961803"/>
              <a:gd name="connsiteX141" fmla="*/ 5677592 w 7331857"/>
              <a:gd name="connsiteY141" fmla="*/ 731520 h 1961803"/>
              <a:gd name="connsiteX142" fmla="*/ 5685905 w 7331857"/>
              <a:gd name="connsiteY142" fmla="*/ 756458 h 1961803"/>
              <a:gd name="connsiteX143" fmla="*/ 5752407 w 7331857"/>
              <a:gd name="connsiteY143" fmla="*/ 864523 h 1961803"/>
              <a:gd name="connsiteX144" fmla="*/ 5769032 w 7331857"/>
              <a:gd name="connsiteY144" fmla="*/ 906087 h 1961803"/>
              <a:gd name="connsiteX145" fmla="*/ 5785658 w 7331857"/>
              <a:gd name="connsiteY145" fmla="*/ 931025 h 1961803"/>
              <a:gd name="connsiteX146" fmla="*/ 5810596 w 7331857"/>
              <a:gd name="connsiteY146" fmla="*/ 972589 h 1961803"/>
              <a:gd name="connsiteX147" fmla="*/ 5818909 w 7331857"/>
              <a:gd name="connsiteY147" fmla="*/ 1014153 h 1961803"/>
              <a:gd name="connsiteX148" fmla="*/ 5843847 w 7331857"/>
              <a:gd name="connsiteY148" fmla="*/ 1088967 h 1961803"/>
              <a:gd name="connsiteX149" fmla="*/ 5860472 w 7331857"/>
              <a:gd name="connsiteY149" fmla="*/ 1138843 h 1961803"/>
              <a:gd name="connsiteX150" fmla="*/ 5868785 w 7331857"/>
              <a:gd name="connsiteY150" fmla="*/ 1180407 h 1961803"/>
              <a:gd name="connsiteX151" fmla="*/ 5893723 w 7331857"/>
              <a:gd name="connsiteY151" fmla="*/ 1205345 h 1961803"/>
              <a:gd name="connsiteX152" fmla="*/ 5918661 w 7331857"/>
              <a:gd name="connsiteY152" fmla="*/ 1238596 h 1961803"/>
              <a:gd name="connsiteX153" fmla="*/ 5926974 w 7331857"/>
              <a:gd name="connsiteY153" fmla="*/ 1280160 h 1961803"/>
              <a:gd name="connsiteX154" fmla="*/ 5951912 w 7331857"/>
              <a:gd name="connsiteY154" fmla="*/ 1305098 h 1961803"/>
              <a:gd name="connsiteX155" fmla="*/ 6059978 w 7331857"/>
              <a:gd name="connsiteY155" fmla="*/ 1446414 h 1961803"/>
              <a:gd name="connsiteX156" fmla="*/ 6093229 w 7331857"/>
              <a:gd name="connsiteY156" fmla="*/ 1479665 h 1961803"/>
              <a:gd name="connsiteX157" fmla="*/ 6118167 w 7331857"/>
              <a:gd name="connsiteY157" fmla="*/ 1504603 h 1961803"/>
              <a:gd name="connsiteX158" fmla="*/ 6168043 w 7331857"/>
              <a:gd name="connsiteY158" fmla="*/ 1571105 h 1961803"/>
              <a:gd name="connsiteX159" fmla="*/ 6209607 w 7331857"/>
              <a:gd name="connsiteY159" fmla="*/ 1620982 h 1961803"/>
              <a:gd name="connsiteX160" fmla="*/ 6217920 w 7331857"/>
              <a:gd name="connsiteY160" fmla="*/ 1645920 h 1961803"/>
              <a:gd name="connsiteX161" fmla="*/ 6276109 w 7331857"/>
              <a:gd name="connsiteY161" fmla="*/ 1729047 h 1961803"/>
              <a:gd name="connsiteX162" fmla="*/ 6292734 w 7331857"/>
              <a:gd name="connsiteY162" fmla="*/ 1762298 h 1961803"/>
              <a:gd name="connsiteX163" fmla="*/ 6301047 w 7331857"/>
              <a:gd name="connsiteY163" fmla="*/ 1787236 h 1961803"/>
              <a:gd name="connsiteX164" fmla="*/ 6317672 w 7331857"/>
              <a:gd name="connsiteY164" fmla="*/ 1803862 h 1961803"/>
              <a:gd name="connsiteX165" fmla="*/ 6342611 w 7331857"/>
              <a:gd name="connsiteY165" fmla="*/ 1837113 h 1961803"/>
              <a:gd name="connsiteX166" fmla="*/ 6367549 w 7331857"/>
              <a:gd name="connsiteY166" fmla="*/ 1853738 h 1961803"/>
              <a:gd name="connsiteX167" fmla="*/ 6625243 w 7331857"/>
              <a:gd name="connsiteY167" fmla="*/ 1862051 h 1961803"/>
              <a:gd name="connsiteX168" fmla="*/ 6941127 w 7331857"/>
              <a:gd name="connsiteY168" fmla="*/ 1878676 h 1961803"/>
              <a:gd name="connsiteX169" fmla="*/ 7024254 w 7331857"/>
              <a:gd name="connsiteY169" fmla="*/ 1903614 h 1961803"/>
              <a:gd name="connsiteX170" fmla="*/ 7165571 w 7331857"/>
              <a:gd name="connsiteY170" fmla="*/ 1911927 h 1961803"/>
              <a:gd name="connsiteX171" fmla="*/ 7290261 w 7331857"/>
              <a:gd name="connsiteY171" fmla="*/ 1945178 h 1961803"/>
              <a:gd name="connsiteX172" fmla="*/ 7331825 w 7331857"/>
              <a:gd name="connsiteY17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81054 w 7331857"/>
              <a:gd name="connsiteY103" fmla="*/ 473825 h 1961803"/>
              <a:gd name="connsiteX104" fmla="*/ 4297680 w 7331857"/>
              <a:gd name="connsiteY104" fmla="*/ 448887 h 1961803"/>
              <a:gd name="connsiteX105" fmla="*/ 4322618 w 7331857"/>
              <a:gd name="connsiteY105" fmla="*/ 407323 h 1961803"/>
              <a:gd name="connsiteX106" fmla="*/ 4339243 w 7331857"/>
              <a:gd name="connsiteY106" fmla="*/ 340822 h 1961803"/>
              <a:gd name="connsiteX107" fmla="*/ 4347556 w 7331857"/>
              <a:gd name="connsiteY107" fmla="*/ 315883 h 1961803"/>
              <a:gd name="connsiteX108" fmla="*/ 4430683 w 7331857"/>
              <a:gd name="connsiteY108" fmla="*/ 307571 h 1961803"/>
              <a:gd name="connsiteX109" fmla="*/ 4480560 w 7331857"/>
              <a:gd name="connsiteY109" fmla="*/ 274320 h 1961803"/>
              <a:gd name="connsiteX110" fmla="*/ 4522123 w 7331857"/>
              <a:gd name="connsiteY110" fmla="*/ 241069 h 1961803"/>
              <a:gd name="connsiteX111" fmla="*/ 4547061 w 7331857"/>
              <a:gd name="connsiteY111" fmla="*/ 232756 h 1961803"/>
              <a:gd name="connsiteX112" fmla="*/ 4588625 w 7331857"/>
              <a:gd name="connsiteY112" fmla="*/ 199505 h 1961803"/>
              <a:gd name="connsiteX113" fmla="*/ 4638501 w 7331857"/>
              <a:gd name="connsiteY113" fmla="*/ 216131 h 1961803"/>
              <a:gd name="connsiteX114" fmla="*/ 4655127 w 7331857"/>
              <a:gd name="connsiteY114" fmla="*/ 232756 h 1961803"/>
              <a:gd name="connsiteX115" fmla="*/ 4788131 w 7331857"/>
              <a:gd name="connsiteY115" fmla="*/ 241069 h 1961803"/>
              <a:gd name="connsiteX116" fmla="*/ 4804756 w 7331857"/>
              <a:gd name="connsiteY116" fmla="*/ 224443 h 1961803"/>
              <a:gd name="connsiteX117" fmla="*/ 4854632 w 7331857"/>
              <a:gd name="connsiteY117" fmla="*/ 191193 h 1961803"/>
              <a:gd name="connsiteX118" fmla="*/ 4896196 w 7331857"/>
              <a:gd name="connsiteY118" fmla="*/ 157942 h 1961803"/>
              <a:gd name="connsiteX119" fmla="*/ 4929447 w 7331857"/>
              <a:gd name="connsiteY119" fmla="*/ 124691 h 1961803"/>
              <a:gd name="connsiteX120" fmla="*/ 4946072 w 7331857"/>
              <a:gd name="connsiteY120" fmla="*/ 108065 h 1961803"/>
              <a:gd name="connsiteX121" fmla="*/ 4962698 w 7331857"/>
              <a:gd name="connsiteY121" fmla="*/ 91440 h 1961803"/>
              <a:gd name="connsiteX122" fmla="*/ 4995949 w 7331857"/>
              <a:gd name="connsiteY122" fmla="*/ 49876 h 1961803"/>
              <a:gd name="connsiteX123" fmla="*/ 5045825 w 7331857"/>
              <a:gd name="connsiteY123" fmla="*/ 33251 h 1961803"/>
              <a:gd name="connsiteX124" fmla="*/ 5079076 w 7331857"/>
              <a:gd name="connsiteY124" fmla="*/ 16625 h 1961803"/>
              <a:gd name="connsiteX125" fmla="*/ 5112327 w 7331857"/>
              <a:gd name="connsiteY125" fmla="*/ 8313 h 1961803"/>
              <a:gd name="connsiteX126" fmla="*/ 5137265 w 7331857"/>
              <a:gd name="connsiteY126" fmla="*/ 0 h 1961803"/>
              <a:gd name="connsiteX127" fmla="*/ 5228705 w 7331857"/>
              <a:gd name="connsiteY127" fmla="*/ 8313 h 1961803"/>
              <a:gd name="connsiteX128" fmla="*/ 5270269 w 7331857"/>
              <a:gd name="connsiteY128" fmla="*/ 49876 h 1961803"/>
              <a:gd name="connsiteX129" fmla="*/ 5336771 w 7331857"/>
              <a:gd name="connsiteY129" fmla="*/ 108065 h 1961803"/>
              <a:gd name="connsiteX130" fmla="*/ 5370021 w 7331857"/>
              <a:gd name="connsiteY130" fmla="*/ 149629 h 1961803"/>
              <a:gd name="connsiteX131" fmla="*/ 5419898 w 7331857"/>
              <a:gd name="connsiteY131" fmla="*/ 266007 h 1961803"/>
              <a:gd name="connsiteX132" fmla="*/ 5436523 w 7331857"/>
              <a:gd name="connsiteY132" fmla="*/ 299258 h 1961803"/>
              <a:gd name="connsiteX133" fmla="*/ 5444836 w 7331857"/>
              <a:gd name="connsiteY133" fmla="*/ 332509 h 1961803"/>
              <a:gd name="connsiteX134" fmla="*/ 5469774 w 7331857"/>
              <a:gd name="connsiteY134" fmla="*/ 365760 h 1961803"/>
              <a:gd name="connsiteX135" fmla="*/ 5511338 w 7331857"/>
              <a:gd name="connsiteY135" fmla="*/ 423949 h 1961803"/>
              <a:gd name="connsiteX136" fmla="*/ 5552901 w 7331857"/>
              <a:gd name="connsiteY136" fmla="*/ 498763 h 1961803"/>
              <a:gd name="connsiteX137" fmla="*/ 5569527 w 7331857"/>
              <a:gd name="connsiteY137" fmla="*/ 515389 h 1961803"/>
              <a:gd name="connsiteX138" fmla="*/ 5594465 w 7331857"/>
              <a:gd name="connsiteY138" fmla="*/ 573578 h 1961803"/>
              <a:gd name="connsiteX139" fmla="*/ 5619403 w 7331857"/>
              <a:gd name="connsiteY139" fmla="*/ 631767 h 1961803"/>
              <a:gd name="connsiteX140" fmla="*/ 5677592 w 7331857"/>
              <a:gd name="connsiteY140" fmla="*/ 731520 h 1961803"/>
              <a:gd name="connsiteX141" fmla="*/ 5685905 w 7331857"/>
              <a:gd name="connsiteY141" fmla="*/ 756458 h 1961803"/>
              <a:gd name="connsiteX142" fmla="*/ 5752407 w 7331857"/>
              <a:gd name="connsiteY142" fmla="*/ 864523 h 1961803"/>
              <a:gd name="connsiteX143" fmla="*/ 5769032 w 7331857"/>
              <a:gd name="connsiteY143" fmla="*/ 906087 h 1961803"/>
              <a:gd name="connsiteX144" fmla="*/ 5785658 w 7331857"/>
              <a:gd name="connsiteY144" fmla="*/ 931025 h 1961803"/>
              <a:gd name="connsiteX145" fmla="*/ 5810596 w 7331857"/>
              <a:gd name="connsiteY145" fmla="*/ 972589 h 1961803"/>
              <a:gd name="connsiteX146" fmla="*/ 5818909 w 7331857"/>
              <a:gd name="connsiteY146" fmla="*/ 1014153 h 1961803"/>
              <a:gd name="connsiteX147" fmla="*/ 5843847 w 7331857"/>
              <a:gd name="connsiteY147" fmla="*/ 1088967 h 1961803"/>
              <a:gd name="connsiteX148" fmla="*/ 5860472 w 7331857"/>
              <a:gd name="connsiteY148" fmla="*/ 1138843 h 1961803"/>
              <a:gd name="connsiteX149" fmla="*/ 5868785 w 7331857"/>
              <a:gd name="connsiteY149" fmla="*/ 1180407 h 1961803"/>
              <a:gd name="connsiteX150" fmla="*/ 5893723 w 7331857"/>
              <a:gd name="connsiteY150" fmla="*/ 1205345 h 1961803"/>
              <a:gd name="connsiteX151" fmla="*/ 5918661 w 7331857"/>
              <a:gd name="connsiteY151" fmla="*/ 1238596 h 1961803"/>
              <a:gd name="connsiteX152" fmla="*/ 5926974 w 7331857"/>
              <a:gd name="connsiteY152" fmla="*/ 1280160 h 1961803"/>
              <a:gd name="connsiteX153" fmla="*/ 5951912 w 7331857"/>
              <a:gd name="connsiteY153" fmla="*/ 1305098 h 1961803"/>
              <a:gd name="connsiteX154" fmla="*/ 6059978 w 7331857"/>
              <a:gd name="connsiteY154" fmla="*/ 1446414 h 1961803"/>
              <a:gd name="connsiteX155" fmla="*/ 6093229 w 7331857"/>
              <a:gd name="connsiteY155" fmla="*/ 1479665 h 1961803"/>
              <a:gd name="connsiteX156" fmla="*/ 6118167 w 7331857"/>
              <a:gd name="connsiteY156" fmla="*/ 1504603 h 1961803"/>
              <a:gd name="connsiteX157" fmla="*/ 6168043 w 7331857"/>
              <a:gd name="connsiteY157" fmla="*/ 1571105 h 1961803"/>
              <a:gd name="connsiteX158" fmla="*/ 6209607 w 7331857"/>
              <a:gd name="connsiteY158" fmla="*/ 1620982 h 1961803"/>
              <a:gd name="connsiteX159" fmla="*/ 6217920 w 7331857"/>
              <a:gd name="connsiteY159" fmla="*/ 1645920 h 1961803"/>
              <a:gd name="connsiteX160" fmla="*/ 6276109 w 7331857"/>
              <a:gd name="connsiteY160" fmla="*/ 1729047 h 1961803"/>
              <a:gd name="connsiteX161" fmla="*/ 6292734 w 7331857"/>
              <a:gd name="connsiteY161" fmla="*/ 1762298 h 1961803"/>
              <a:gd name="connsiteX162" fmla="*/ 6301047 w 7331857"/>
              <a:gd name="connsiteY162" fmla="*/ 1787236 h 1961803"/>
              <a:gd name="connsiteX163" fmla="*/ 6317672 w 7331857"/>
              <a:gd name="connsiteY163" fmla="*/ 1803862 h 1961803"/>
              <a:gd name="connsiteX164" fmla="*/ 6342611 w 7331857"/>
              <a:gd name="connsiteY164" fmla="*/ 1837113 h 1961803"/>
              <a:gd name="connsiteX165" fmla="*/ 6367549 w 7331857"/>
              <a:gd name="connsiteY165" fmla="*/ 1853738 h 1961803"/>
              <a:gd name="connsiteX166" fmla="*/ 6625243 w 7331857"/>
              <a:gd name="connsiteY166" fmla="*/ 1862051 h 1961803"/>
              <a:gd name="connsiteX167" fmla="*/ 6941127 w 7331857"/>
              <a:gd name="connsiteY167" fmla="*/ 1878676 h 1961803"/>
              <a:gd name="connsiteX168" fmla="*/ 7024254 w 7331857"/>
              <a:gd name="connsiteY168" fmla="*/ 1903614 h 1961803"/>
              <a:gd name="connsiteX169" fmla="*/ 7165571 w 7331857"/>
              <a:gd name="connsiteY169" fmla="*/ 1911927 h 1961803"/>
              <a:gd name="connsiteX170" fmla="*/ 7290261 w 7331857"/>
              <a:gd name="connsiteY170" fmla="*/ 1945178 h 1961803"/>
              <a:gd name="connsiteX171" fmla="*/ 7331825 w 7331857"/>
              <a:gd name="connsiteY17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22618 w 7331857"/>
              <a:gd name="connsiteY104" fmla="*/ 407323 h 1961803"/>
              <a:gd name="connsiteX105" fmla="*/ 4339243 w 7331857"/>
              <a:gd name="connsiteY105" fmla="*/ 340822 h 1961803"/>
              <a:gd name="connsiteX106" fmla="*/ 4347556 w 7331857"/>
              <a:gd name="connsiteY106" fmla="*/ 315883 h 1961803"/>
              <a:gd name="connsiteX107" fmla="*/ 4430683 w 7331857"/>
              <a:gd name="connsiteY107" fmla="*/ 307571 h 1961803"/>
              <a:gd name="connsiteX108" fmla="*/ 4480560 w 7331857"/>
              <a:gd name="connsiteY108" fmla="*/ 274320 h 1961803"/>
              <a:gd name="connsiteX109" fmla="*/ 4522123 w 7331857"/>
              <a:gd name="connsiteY109" fmla="*/ 241069 h 1961803"/>
              <a:gd name="connsiteX110" fmla="*/ 4547061 w 7331857"/>
              <a:gd name="connsiteY110" fmla="*/ 232756 h 1961803"/>
              <a:gd name="connsiteX111" fmla="*/ 4588625 w 7331857"/>
              <a:gd name="connsiteY111" fmla="*/ 199505 h 1961803"/>
              <a:gd name="connsiteX112" fmla="*/ 4638501 w 7331857"/>
              <a:gd name="connsiteY112" fmla="*/ 216131 h 1961803"/>
              <a:gd name="connsiteX113" fmla="*/ 4655127 w 7331857"/>
              <a:gd name="connsiteY113" fmla="*/ 232756 h 1961803"/>
              <a:gd name="connsiteX114" fmla="*/ 4788131 w 7331857"/>
              <a:gd name="connsiteY114" fmla="*/ 241069 h 1961803"/>
              <a:gd name="connsiteX115" fmla="*/ 4804756 w 7331857"/>
              <a:gd name="connsiteY115" fmla="*/ 224443 h 1961803"/>
              <a:gd name="connsiteX116" fmla="*/ 4854632 w 7331857"/>
              <a:gd name="connsiteY116" fmla="*/ 191193 h 1961803"/>
              <a:gd name="connsiteX117" fmla="*/ 4896196 w 7331857"/>
              <a:gd name="connsiteY117" fmla="*/ 157942 h 1961803"/>
              <a:gd name="connsiteX118" fmla="*/ 4929447 w 7331857"/>
              <a:gd name="connsiteY118" fmla="*/ 124691 h 1961803"/>
              <a:gd name="connsiteX119" fmla="*/ 4946072 w 7331857"/>
              <a:gd name="connsiteY119" fmla="*/ 108065 h 1961803"/>
              <a:gd name="connsiteX120" fmla="*/ 4962698 w 7331857"/>
              <a:gd name="connsiteY120" fmla="*/ 91440 h 1961803"/>
              <a:gd name="connsiteX121" fmla="*/ 4995949 w 7331857"/>
              <a:gd name="connsiteY121" fmla="*/ 49876 h 1961803"/>
              <a:gd name="connsiteX122" fmla="*/ 5045825 w 7331857"/>
              <a:gd name="connsiteY122" fmla="*/ 33251 h 1961803"/>
              <a:gd name="connsiteX123" fmla="*/ 5079076 w 7331857"/>
              <a:gd name="connsiteY123" fmla="*/ 16625 h 1961803"/>
              <a:gd name="connsiteX124" fmla="*/ 5112327 w 7331857"/>
              <a:gd name="connsiteY124" fmla="*/ 8313 h 1961803"/>
              <a:gd name="connsiteX125" fmla="*/ 5137265 w 7331857"/>
              <a:gd name="connsiteY125" fmla="*/ 0 h 1961803"/>
              <a:gd name="connsiteX126" fmla="*/ 5228705 w 7331857"/>
              <a:gd name="connsiteY126" fmla="*/ 8313 h 1961803"/>
              <a:gd name="connsiteX127" fmla="*/ 5270269 w 7331857"/>
              <a:gd name="connsiteY127" fmla="*/ 49876 h 1961803"/>
              <a:gd name="connsiteX128" fmla="*/ 5336771 w 7331857"/>
              <a:gd name="connsiteY128" fmla="*/ 108065 h 1961803"/>
              <a:gd name="connsiteX129" fmla="*/ 5370021 w 7331857"/>
              <a:gd name="connsiteY129" fmla="*/ 149629 h 1961803"/>
              <a:gd name="connsiteX130" fmla="*/ 5419898 w 7331857"/>
              <a:gd name="connsiteY130" fmla="*/ 266007 h 1961803"/>
              <a:gd name="connsiteX131" fmla="*/ 5436523 w 7331857"/>
              <a:gd name="connsiteY131" fmla="*/ 299258 h 1961803"/>
              <a:gd name="connsiteX132" fmla="*/ 5444836 w 7331857"/>
              <a:gd name="connsiteY132" fmla="*/ 332509 h 1961803"/>
              <a:gd name="connsiteX133" fmla="*/ 5469774 w 7331857"/>
              <a:gd name="connsiteY133" fmla="*/ 365760 h 1961803"/>
              <a:gd name="connsiteX134" fmla="*/ 5511338 w 7331857"/>
              <a:gd name="connsiteY134" fmla="*/ 423949 h 1961803"/>
              <a:gd name="connsiteX135" fmla="*/ 5552901 w 7331857"/>
              <a:gd name="connsiteY135" fmla="*/ 498763 h 1961803"/>
              <a:gd name="connsiteX136" fmla="*/ 5569527 w 7331857"/>
              <a:gd name="connsiteY136" fmla="*/ 515389 h 1961803"/>
              <a:gd name="connsiteX137" fmla="*/ 5594465 w 7331857"/>
              <a:gd name="connsiteY137" fmla="*/ 573578 h 1961803"/>
              <a:gd name="connsiteX138" fmla="*/ 5619403 w 7331857"/>
              <a:gd name="connsiteY138" fmla="*/ 631767 h 1961803"/>
              <a:gd name="connsiteX139" fmla="*/ 5677592 w 7331857"/>
              <a:gd name="connsiteY139" fmla="*/ 731520 h 1961803"/>
              <a:gd name="connsiteX140" fmla="*/ 5685905 w 7331857"/>
              <a:gd name="connsiteY140" fmla="*/ 756458 h 1961803"/>
              <a:gd name="connsiteX141" fmla="*/ 5752407 w 7331857"/>
              <a:gd name="connsiteY141" fmla="*/ 864523 h 1961803"/>
              <a:gd name="connsiteX142" fmla="*/ 5769032 w 7331857"/>
              <a:gd name="connsiteY142" fmla="*/ 906087 h 1961803"/>
              <a:gd name="connsiteX143" fmla="*/ 5785658 w 7331857"/>
              <a:gd name="connsiteY143" fmla="*/ 931025 h 1961803"/>
              <a:gd name="connsiteX144" fmla="*/ 5810596 w 7331857"/>
              <a:gd name="connsiteY144" fmla="*/ 972589 h 1961803"/>
              <a:gd name="connsiteX145" fmla="*/ 5818909 w 7331857"/>
              <a:gd name="connsiteY145" fmla="*/ 1014153 h 1961803"/>
              <a:gd name="connsiteX146" fmla="*/ 5843847 w 7331857"/>
              <a:gd name="connsiteY146" fmla="*/ 1088967 h 1961803"/>
              <a:gd name="connsiteX147" fmla="*/ 5860472 w 7331857"/>
              <a:gd name="connsiteY147" fmla="*/ 1138843 h 1961803"/>
              <a:gd name="connsiteX148" fmla="*/ 5868785 w 7331857"/>
              <a:gd name="connsiteY148" fmla="*/ 1180407 h 1961803"/>
              <a:gd name="connsiteX149" fmla="*/ 5893723 w 7331857"/>
              <a:gd name="connsiteY149" fmla="*/ 1205345 h 1961803"/>
              <a:gd name="connsiteX150" fmla="*/ 5918661 w 7331857"/>
              <a:gd name="connsiteY150" fmla="*/ 1238596 h 1961803"/>
              <a:gd name="connsiteX151" fmla="*/ 5926974 w 7331857"/>
              <a:gd name="connsiteY151" fmla="*/ 1280160 h 1961803"/>
              <a:gd name="connsiteX152" fmla="*/ 5951912 w 7331857"/>
              <a:gd name="connsiteY152" fmla="*/ 1305098 h 1961803"/>
              <a:gd name="connsiteX153" fmla="*/ 6059978 w 7331857"/>
              <a:gd name="connsiteY153" fmla="*/ 1446414 h 1961803"/>
              <a:gd name="connsiteX154" fmla="*/ 6093229 w 7331857"/>
              <a:gd name="connsiteY154" fmla="*/ 1479665 h 1961803"/>
              <a:gd name="connsiteX155" fmla="*/ 6118167 w 7331857"/>
              <a:gd name="connsiteY155" fmla="*/ 1504603 h 1961803"/>
              <a:gd name="connsiteX156" fmla="*/ 6168043 w 7331857"/>
              <a:gd name="connsiteY156" fmla="*/ 1571105 h 1961803"/>
              <a:gd name="connsiteX157" fmla="*/ 6209607 w 7331857"/>
              <a:gd name="connsiteY157" fmla="*/ 1620982 h 1961803"/>
              <a:gd name="connsiteX158" fmla="*/ 6217920 w 7331857"/>
              <a:gd name="connsiteY158" fmla="*/ 1645920 h 1961803"/>
              <a:gd name="connsiteX159" fmla="*/ 6276109 w 7331857"/>
              <a:gd name="connsiteY159" fmla="*/ 1729047 h 1961803"/>
              <a:gd name="connsiteX160" fmla="*/ 6292734 w 7331857"/>
              <a:gd name="connsiteY160" fmla="*/ 1762298 h 1961803"/>
              <a:gd name="connsiteX161" fmla="*/ 6301047 w 7331857"/>
              <a:gd name="connsiteY161" fmla="*/ 1787236 h 1961803"/>
              <a:gd name="connsiteX162" fmla="*/ 6317672 w 7331857"/>
              <a:gd name="connsiteY162" fmla="*/ 1803862 h 1961803"/>
              <a:gd name="connsiteX163" fmla="*/ 6342611 w 7331857"/>
              <a:gd name="connsiteY163" fmla="*/ 1837113 h 1961803"/>
              <a:gd name="connsiteX164" fmla="*/ 6367549 w 7331857"/>
              <a:gd name="connsiteY164" fmla="*/ 1853738 h 1961803"/>
              <a:gd name="connsiteX165" fmla="*/ 6625243 w 7331857"/>
              <a:gd name="connsiteY165" fmla="*/ 1862051 h 1961803"/>
              <a:gd name="connsiteX166" fmla="*/ 6941127 w 7331857"/>
              <a:gd name="connsiteY166" fmla="*/ 1878676 h 1961803"/>
              <a:gd name="connsiteX167" fmla="*/ 7024254 w 7331857"/>
              <a:gd name="connsiteY167" fmla="*/ 1903614 h 1961803"/>
              <a:gd name="connsiteX168" fmla="*/ 7165571 w 7331857"/>
              <a:gd name="connsiteY168" fmla="*/ 1911927 h 1961803"/>
              <a:gd name="connsiteX169" fmla="*/ 7290261 w 7331857"/>
              <a:gd name="connsiteY169" fmla="*/ 1945178 h 1961803"/>
              <a:gd name="connsiteX170" fmla="*/ 7331825 w 7331857"/>
              <a:gd name="connsiteY17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39243 w 7331857"/>
              <a:gd name="connsiteY104" fmla="*/ 340822 h 1961803"/>
              <a:gd name="connsiteX105" fmla="*/ 4347556 w 7331857"/>
              <a:gd name="connsiteY105" fmla="*/ 315883 h 1961803"/>
              <a:gd name="connsiteX106" fmla="*/ 4430683 w 7331857"/>
              <a:gd name="connsiteY106" fmla="*/ 307571 h 1961803"/>
              <a:gd name="connsiteX107" fmla="*/ 4480560 w 7331857"/>
              <a:gd name="connsiteY107" fmla="*/ 274320 h 1961803"/>
              <a:gd name="connsiteX108" fmla="*/ 4522123 w 7331857"/>
              <a:gd name="connsiteY108" fmla="*/ 241069 h 1961803"/>
              <a:gd name="connsiteX109" fmla="*/ 4547061 w 7331857"/>
              <a:gd name="connsiteY109" fmla="*/ 232756 h 1961803"/>
              <a:gd name="connsiteX110" fmla="*/ 4588625 w 7331857"/>
              <a:gd name="connsiteY110" fmla="*/ 199505 h 1961803"/>
              <a:gd name="connsiteX111" fmla="*/ 4638501 w 7331857"/>
              <a:gd name="connsiteY111" fmla="*/ 216131 h 1961803"/>
              <a:gd name="connsiteX112" fmla="*/ 4655127 w 7331857"/>
              <a:gd name="connsiteY112" fmla="*/ 232756 h 1961803"/>
              <a:gd name="connsiteX113" fmla="*/ 4788131 w 7331857"/>
              <a:gd name="connsiteY113" fmla="*/ 241069 h 1961803"/>
              <a:gd name="connsiteX114" fmla="*/ 4804756 w 7331857"/>
              <a:gd name="connsiteY114" fmla="*/ 224443 h 1961803"/>
              <a:gd name="connsiteX115" fmla="*/ 4854632 w 7331857"/>
              <a:gd name="connsiteY115" fmla="*/ 191193 h 1961803"/>
              <a:gd name="connsiteX116" fmla="*/ 4896196 w 7331857"/>
              <a:gd name="connsiteY116" fmla="*/ 157942 h 1961803"/>
              <a:gd name="connsiteX117" fmla="*/ 4929447 w 7331857"/>
              <a:gd name="connsiteY117" fmla="*/ 124691 h 1961803"/>
              <a:gd name="connsiteX118" fmla="*/ 4946072 w 7331857"/>
              <a:gd name="connsiteY118" fmla="*/ 108065 h 1961803"/>
              <a:gd name="connsiteX119" fmla="*/ 4962698 w 7331857"/>
              <a:gd name="connsiteY119" fmla="*/ 91440 h 1961803"/>
              <a:gd name="connsiteX120" fmla="*/ 4995949 w 7331857"/>
              <a:gd name="connsiteY120" fmla="*/ 49876 h 1961803"/>
              <a:gd name="connsiteX121" fmla="*/ 5045825 w 7331857"/>
              <a:gd name="connsiteY121" fmla="*/ 33251 h 1961803"/>
              <a:gd name="connsiteX122" fmla="*/ 5079076 w 7331857"/>
              <a:gd name="connsiteY122" fmla="*/ 16625 h 1961803"/>
              <a:gd name="connsiteX123" fmla="*/ 5112327 w 7331857"/>
              <a:gd name="connsiteY123" fmla="*/ 8313 h 1961803"/>
              <a:gd name="connsiteX124" fmla="*/ 5137265 w 7331857"/>
              <a:gd name="connsiteY124" fmla="*/ 0 h 1961803"/>
              <a:gd name="connsiteX125" fmla="*/ 5228705 w 7331857"/>
              <a:gd name="connsiteY125" fmla="*/ 8313 h 1961803"/>
              <a:gd name="connsiteX126" fmla="*/ 5270269 w 7331857"/>
              <a:gd name="connsiteY126" fmla="*/ 49876 h 1961803"/>
              <a:gd name="connsiteX127" fmla="*/ 5336771 w 7331857"/>
              <a:gd name="connsiteY127" fmla="*/ 108065 h 1961803"/>
              <a:gd name="connsiteX128" fmla="*/ 5370021 w 7331857"/>
              <a:gd name="connsiteY128" fmla="*/ 149629 h 1961803"/>
              <a:gd name="connsiteX129" fmla="*/ 5419898 w 7331857"/>
              <a:gd name="connsiteY129" fmla="*/ 266007 h 1961803"/>
              <a:gd name="connsiteX130" fmla="*/ 5436523 w 7331857"/>
              <a:gd name="connsiteY130" fmla="*/ 299258 h 1961803"/>
              <a:gd name="connsiteX131" fmla="*/ 5444836 w 7331857"/>
              <a:gd name="connsiteY131" fmla="*/ 332509 h 1961803"/>
              <a:gd name="connsiteX132" fmla="*/ 5469774 w 7331857"/>
              <a:gd name="connsiteY132" fmla="*/ 365760 h 1961803"/>
              <a:gd name="connsiteX133" fmla="*/ 5511338 w 7331857"/>
              <a:gd name="connsiteY133" fmla="*/ 423949 h 1961803"/>
              <a:gd name="connsiteX134" fmla="*/ 5552901 w 7331857"/>
              <a:gd name="connsiteY134" fmla="*/ 498763 h 1961803"/>
              <a:gd name="connsiteX135" fmla="*/ 5569527 w 7331857"/>
              <a:gd name="connsiteY135" fmla="*/ 515389 h 1961803"/>
              <a:gd name="connsiteX136" fmla="*/ 5594465 w 7331857"/>
              <a:gd name="connsiteY136" fmla="*/ 573578 h 1961803"/>
              <a:gd name="connsiteX137" fmla="*/ 5619403 w 7331857"/>
              <a:gd name="connsiteY137" fmla="*/ 631767 h 1961803"/>
              <a:gd name="connsiteX138" fmla="*/ 5677592 w 7331857"/>
              <a:gd name="connsiteY138" fmla="*/ 731520 h 1961803"/>
              <a:gd name="connsiteX139" fmla="*/ 5685905 w 7331857"/>
              <a:gd name="connsiteY139" fmla="*/ 756458 h 1961803"/>
              <a:gd name="connsiteX140" fmla="*/ 5752407 w 7331857"/>
              <a:gd name="connsiteY140" fmla="*/ 864523 h 1961803"/>
              <a:gd name="connsiteX141" fmla="*/ 5769032 w 7331857"/>
              <a:gd name="connsiteY141" fmla="*/ 906087 h 1961803"/>
              <a:gd name="connsiteX142" fmla="*/ 5785658 w 7331857"/>
              <a:gd name="connsiteY142" fmla="*/ 931025 h 1961803"/>
              <a:gd name="connsiteX143" fmla="*/ 5810596 w 7331857"/>
              <a:gd name="connsiteY143" fmla="*/ 972589 h 1961803"/>
              <a:gd name="connsiteX144" fmla="*/ 5818909 w 7331857"/>
              <a:gd name="connsiteY144" fmla="*/ 1014153 h 1961803"/>
              <a:gd name="connsiteX145" fmla="*/ 5843847 w 7331857"/>
              <a:gd name="connsiteY145" fmla="*/ 1088967 h 1961803"/>
              <a:gd name="connsiteX146" fmla="*/ 5860472 w 7331857"/>
              <a:gd name="connsiteY146" fmla="*/ 1138843 h 1961803"/>
              <a:gd name="connsiteX147" fmla="*/ 5868785 w 7331857"/>
              <a:gd name="connsiteY147" fmla="*/ 1180407 h 1961803"/>
              <a:gd name="connsiteX148" fmla="*/ 5893723 w 7331857"/>
              <a:gd name="connsiteY148" fmla="*/ 1205345 h 1961803"/>
              <a:gd name="connsiteX149" fmla="*/ 5918661 w 7331857"/>
              <a:gd name="connsiteY149" fmla="*/ 1238596 h 1961803"/>
              <a:gd name="connsiteX150" fmla="*/ 5926974 w 7331857"/>
              <a:gd name="connsiteY150" fmla="*/ 1280160 h 1961803"/>
              <a:gd name="connsiteX151" fmla="*/ 5951912 w 7331857"/>
              <a:gd name="connsiteY151" fmla="*/ 1305098 h 1961803"/>
              <a:gd name="connsiteX152" fmla="*/ 6059978 w 7331857"/>
              <a:gd name="connsiteY152" fmla="*/ 1446414 h 1961803"/>
              <a:gd name="connsiteX153" fmla="*/ 6093229 w 7331857"/>
              <a:gd name="connsiteY153" fmla="*/ 1479665 h 1961803"/>
              <a:gd name="connsiteX154" fmla="*/ 6118167 w 7331857"/>
              <a:gd name="connsiteY154" fmla="*/ 1504603 h 1961803"/>
              <a:gd name="connsiteX155" fmla="*/ 6168043 w 7331857"/>
              <a:gd name="connsiteY155" fmla="*/ 1571105 h 1961803"/>
              <a:gd name="connsiteX156" fmla="*/ 6209607 w 7331857"/>
              <a:gd name="connsiteY156" fmla="*/ 1620982 h 1961803"/>
              <a:gd name="connsiteX157" fmla="*/ 6217920 w 7331857"/>
              <a:gd name="connsiteY157" fmla="*/ 1645920 h 1961803"/>
              <a:gd name="connsiteX158" fmla="*/ 6276109 w 7331857"/>
              <a:gd name="connsiteY158" fmla="*/ 1729047 h 1961803"/>
              <a:gd name="connsiteX159" fmla="*/ 6292734 w 7331857"/>
              <a:gd name="connsiteY159" fmla="*/ 1762298 h 1961803"/>
              <a:gd name="connsiteX160" fmla="*/ 6301047 w 7331857"/>
              <a:gd name="connsiteY160" fmla="*/ 1787236 h 1961803"/>
              <a:gd name="connsiteX161" fmla="*/ 6317672 w 7331857"/>
              <a:gd name="connsiteY161" fmla="*/ 1803862 h 1961803"/>
              <a:gd name="connsiteX162" fmla="*/ 6342611 w 7331857"/>
              <a:gd name="connsiteY162" fmla="*/ 1837113 h 1961803"/>
              <a:gd name="connsiteX163" fmla="*/ 6367549 w 7331857"/>
              <a:gd name="connsiteY163" fmla="*/ 1853738 h 1961803"/>
              <a:gd name="connsiteX164" fmla="*/ 6625243 w 7331857"/>
              <a:gd name="connsiteY164" fmla="*/ 1862051 h 1961803"/>
              <a:gd name="connsiteX165" fmla="*/ 6941127 w 7331857"/>
              <a:gd name="connsiteY165" fmla="*/ 1878676 h 1961803"/>
              <a:gd name="connsiteX166" fmla="*/ 7024254 w 7331857"/>
              <a:gd name="connsiteY166" fmla="*/ 1903614 h 1961803"/>
              <a:gd name="connsiteX167" fmla="*/ 7165571 w 7331857"/>
              <a:gd name="connsiteY167" fmla="*/ 1911927 h 1961803"/>
              <a:gd name="connsiteX168" fmla="*/ 7290261 w 7331857"/>
              <a:gd name="connsiteY168" fmla="*/ 1945178 h 1961803"/>
              <a:gd name="connsiteX169" fmla="*/ 7331825 w 7331857"/>
              <a:gd name="connsiteY16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39243 w 7331857"/>
              <a:gd name="connsiteY104" fmla="*/ 340822 h 1961803"/>
              <a:gd name="connsiteX105" fmla="*/ 4430683 w 7331857"/>
              <a:gd name="connsiteY105" fmla="*/ 307571 h 1961803"/>
              <a:gd name="connsiteX106" fmla="*/ 4480560 w 7331857"/>
              <a:gd name="connsiteY106" fmla="*/ 274320 h 1961803"/>
              <a:gd name="connsiteX107" fmla="*/ 4522123 w 7331857"/>
              <a:gd name="connsiteY107" fmla="*/ 241069 h 1961803"/>
              <a:gd name="connsiteX108" fmla="*/ 4547061 w 7331857"/>
              <a:gd name="connsiteY108" fmla="*/ 232756 h 1961803"/>
              <a:gd name="connsiteX109" fmla="*/ 4588625 w 7331857"/>
              <a:gd name="connsiteY109" fmla="*/ 199505 h 1961803"/>
              <a:gd name="connsiteX110" fmla="*/ 4638501 w 7331857"/>
              <a:gd name="connsiteY110" fmla="*/ 216131 h 1961803"/>
              <a:gd name="connsiteX111" fmla="*/ 4655127 w 7331857"/>
              <a:gd name="connsiteY111" fmla="*/ 232756 h 1961803"/>
              <a:gd name="connsiteX112" fmla="*/ 4788131 w 7331857"/>
              <a:gd name="connsiteY112" fmla="*/ 241069 h 1961803"/>
              <a:gd name="connsiteX113" fmla="*/ 4804756 w 7331857"/>
              <a:gd name="connsiteY113" fmla="*/ 224443 h 1961803"/>
              <a:gd name="connsiteX114" fmla="*/ 4854632 w 7331857"/>
              <a:gd name="connsiteY114" fmla="*/ 191193 h 1961803"/>
              <a:gd name="connsiteX115" fmla="*/ 4896196 w 7331857"/>
              <a:gd name="connsiteY115" fmla="*/ 157942 h 1961803"/>
              <a:gd name="connsiteX116" fmla="*/ 4929447 w 7331857"/>
              <a:gd name="connsiteY116" fmla="*/ 124691 h 1961803"/>
              <a:gd name="connsiteX117" fmla="*/ 4946072 w 7331857"/>
              <a:gd name="connsiteY117" fmla="*/ 108065 h 1961803"/>
              <a:gd name="connsiteX118" fmla="*/ 4962698 w 7331857"/>
              <a:gd name="connsiteY118" fmla="*/ 91440 h 1961803"/>
              <a:gd name="connsiteX119" fmla="*/ 4995949 w 7331857"/>
              <a:gd name="connsiteY119" fmla="*/ 49876 h 1961803"/>
              <a:gd name="connsiteX120" fmla="*/ 5045825 w 7331857"/>
              <a:gd name="connsiteY120" fmla="*/ 33251 h 1961803"/>
              <a:gd name="connsiteX121" fmla="*/ 5079076 w 7331857"/>
              <a:gd name="connsiteY121" fmla="*/ 16625 h 1961803"/>
              <a:gd name="connsiteX122" fmla="*/ 5112327 w 7331857"/>
              <a:gd name="connsiteY122" fmla="*/ 8313 h 1961803"/>
              <a:gd name="connsiteX123" fmla="*/ 5137265 w 7331857"/>
              <a:gd name="connsiteY123" fmla="*/ 0 h 1961803"/>
              <a:gd name="connsiteX124" fmla="*/ 5228705 w 7331857"/>
              <a:gd name="connsiteY124" fmla="*/ 8313 h 1961803"/>
              <a:gd name="connsiteX125" fmla="*/ 5270269 w 7331857"/>
              <a:gd name="connsiteY125" fmla="*/ 49876 h 1961803"/>
              <a:gd name="connsiteX126" fmla="*/ 5336771 w 7331857"/>
              <a:gd name="connsiteY126" fmla="*/ 108065 h 1961803"/>
              <a:gd name="connsiteX127" fmla="*/ 5370021 w 7331857"/>
              <a:gd name="connsiteY127" fmla="*/ 149629 h 1961803"/>
              <a:gd name="connsiteX128" fmla="*/ 5419898 w 7331857"/>
              <a:gd name="connsiteY128" fmla="*/ 266007 h 1961803"/>
              <a:gd name="connsiteX129" fmla="*/ 5436523 w 7331857"/>
              <a:gd name="connsiteY129" fmla="*/ 299258 h 1961803"/>
              <a:gd name="connsiteX130" fmla="*/ 5444836 w 7331857"/>
              <a:gd name="connsiteY130" fmla="*/ 332509 h 1961803"/>
              <a:gd name="connsiteX131" fmla="*/ 5469774 w 7331857"/>
              <a:gd name="connsiteY131" fmla="*/ 365760 h 1961803"/>
              <a:gd name="connsiteX132" fmla="*/ 5511338 w 7331857"/>
              <a:gd name="connsiteY132" fmla="*/ 423949 h 1961803"/>
              <a:gd name="connsiteX133" fmla="*/ 5552901 w 7331857"/>
              <a:gd name="connsiteY133" fmla="*/ 498763 h 1961803"/>
              <a:gd name="connsiteX134" fmla="*/ 5569527 w 7331857"/>
              <a:gd name="connsiteY134" fmla="*/ 515389 h 1961803"/>
              <a:gd name="connsiteX135" fmla="*/ 5594465 w 7331857"/>
              <a:gd name="connsiteY135" fmla="*/ 573578 h 1961803"/>
              <a:gd name="connsiteX136" fmla="*/ 5619403 w 7331857"/>
              <a:gd name="connsiteY136" fmla="*/ 631767 h 1961803"/>
              <a:gd name="connsiteX137" fmla="*/ 5677592 w 7331857"/>
              <a:gd name="connsiteY137" fmla="*/ 731520 h 1961803"/>
              <a:gd name="connsiteX138" fmla="*/ 5685905 w 7331857"/>
              <a:gd name="connsiteY138" fmla="*/ 756458 h 1961803"/>
              <a:gd name="connsiteX139" fmla="*/ 5752407 w 7331857"/>
              <a:gd name="connsiteY139" fmla="*/ 864523 h 1961803"/>
              <a:gd name="connsiteX140" fmla="*/ 5769032 w 7331857"/>
              <a:gd name="connsiteY140" fmla="*/ 906087 h 1961803"/>
              <a:gd name="connsiteX141" fmla="*/ 5785658 w 7331857"/>
              <a:gd name="connsiteY141" fmla="*/ 931025 h 1961803"/>
              <a:gd name="connsiteX142" fmla="*/ 5810596 w 7331857"/>
              <a:gd name="connsiteY142" fmla="*/ 972589 h 1961803"/>
              <a:gd name="connsiteX143" fmla="*/ 5818909 w 7331857"/>
              <a:gd name="connsiteY143" fmla="*/ 1014153 h 1961803"/>
              <a:gd name="connsiteX144" fmla="*/ 5843847 w 7331857"/>
              <a:gd name="connsiteY144" fmla="*/ 1088967 h 1961803"/>
              <a:gd name="connsiteX145" fmla="*/ 5860472 w 7331857"/>
              <a:gd name="connsiteY145" fmla="*/ 1138843 h 1961803"/>
              <a:gd name="connsiteX146" fmla="*/ 5868785 w 7331857"/>
              <a:gd name="connsiteY146" fmla="*/ 1180407 h 1961803"/>
              <a:gd name="connsiteX147" fmla="*/ 5893723 w 7331857"/>
              <a:gd name="connsiteY147" fmla="*/ 1205345 h 1961803"/>
              <a:gd name="connsiteX148" fmla="*/ 5918661 w 7331857"/>
              <a:gd name="connsiteY148" fmla="*/ 1238596 h 1961803"/>
              <a:gd name="connsiteX149" fmla="*/ 5926974 w 7331857"/>
              <a:gd name="connsiteY149" fmla="*/ 1280160 h 1961803"/>
              <a:gd name="connsiteX150" fmla="*/ 5951912 w 7331857"/>
              <a:gd name="connsiteY150" fmla="*/ 1305098 h 1961803"/>
              <a:gd name="connsiteX151" fmla="*/ 6059978 w 7331857"/>
              <a:gd name="connsiteY151" fmla="*/ 1446414 h 1961803"/>
              <a:gd name="connsiteX152" fmla="*/ 6093229 w 7331857"/>
              <a:gd name="connsiteY152" fmla="*/ 1479665 h 1961803"/>
              <a:gd name="connsiteX153" fmla="*/ 6118167 w 7331857"/>
              <a:gd name="connsiteY153" fmla="*/ 1504603 h 1961803"/>
              <a:gd name="connsiteX154" fmla="*/ 6168043 w 7331857"/>
              <a:gd name="connsiteY154" fmla="*/ 1571105 h 1961803"/>
              <a:gd name="connsiteX155" fmla="*/ 6209607 w 7331857"/>
              <a:gd name="connsiteY155" fmla="*/ 1620982 h 1961803"/>
              <a:gd name="connsiteX156" fmla="*/ 6217920 w 7331857"/>
              <a:gd name="connsiteY156" fmla="*/ 1645920 h 1961803"/>
              <a:gd name="connsiteX157" fmla="*/ 6276109 w 7331857"/>
              <a:gd name="connsiteY157" fmla="*/ 1729047 h 1961803"/>
              <a:gd name="connsiteX158" fmla="*/ 6292734 w 7331857"/>
              <a:gd name="connsiteY158" fmla="*/ 1762298 h 1961803"/>
              <a:gd name="connsiteX159" fmla="*/ 6301047 w 7331857"/>
              <a:gd name="connsiteY159" fmla="*/ 1787236 h 1961803"/>
              <a:gd name="connsiteX160" fmla="*/ 6317672 w 7331857"/>
              <a:gd name="connsiteY160" fmla="*/ 1803862 h 1961803"/>
              <a:gd name="connsiteX161" fmla="*/ 6342611 w 7331857"/>
              <a:gd name="connsiteY161" fmla="*/ 1837113 h 1961803"/>
              <a:gd name="connsiteX162" fmla="*/ 6367549 w 7331857"/>
              <a:gd name="connsiteY162" fmla="*/ 1853738 h 1961803"/>
              <a:gd name="connsiteX163" fmla="*/ 6625243 w 7331857"/>
              <a:gd name="connsiteY163" fmla="*/ 1862051 h 1961803"/>
              <a:gd name="connsiteX164" fmla="*/ 6941127 w 7331857"/>
              <a:gd name="connsiteY164" fmla="*/ 1878676 h 1961803"/>
              <a:gd name="connsiteX165" fmla="*/ 7024254 w 7331857"/>
              <a:gd name="connsiteY165" fmla="*/ 1903614 h 1961803"/>
              <a:gd name="connsiteX166" fmla="*/ 7165571 w 7331857"/>
              <a:gd name="connsiteY166" fmla="*/ 1911927 h 1961803"/>
              <a:gd name="connsiteX167" fmla="*/ 7290261 w 7331857"/>
              <a:gd name="connsiteY167" fmla="*/ 1945178 h 1961803"/>
              <a:gd name="connsiteX168" fmla="*/ 7331825 w 7331857"/>
              <a:gd name="connsiteY16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56116 w 7331857"/>
              <a:gd name="connsiteY101" fmla="*/ 548640 h 1961803"/>
              <a:gd name="connsiteX102" fmla="*/ 4272741 w 7331857"/>
              <a:gd name="connsiteY102" fmla="*/ 498763 h 1961803"/>
              <a:gd name="connsiteX103" fmla="*/ 4297680 w 7331857"/>
              <a:gd name="connsiteY103" fmla="*/ 448887 h 1961803"/>
              <a:gd name="connsiteX104" fmla="*/ 4339243 w 7331857"/>
              <a:gd name="connsiteY104" fmla="*/ 340822 h 1961803"/>
              <a:gd name="connsiteX105" fmla="*/ 4430683 w 7331857"/>
              <a:gd name="connsiteY105" fmla="*/ 307571 h 1961803"/>
              <a:gd name="connsiteX106" fmla="*/ 4480560 w 7331857"/>
              <a:gd name="connsiteY106" fmla="*/ 274320 h 1961803"/>
              <a:gd name="connsiteX107" fmla="*/ 4547061 w 7331857"/>
              <a:gd name="connsiteY107" fmla="*/ 232756 h 1961803"/>
              <a:gd name="connsiteX108" fmla="*/ 4588625 w 7331857"/>
              <a:gd name="connsiteY108" fmla="*/ 199505 h 1961803"/>
              <a:gd name="connsiteX109" fmla="*/ 4638501 w 7331857"/>
              <a:gd name="connsiteY109" fmla="*/ 216131 h 1961803"/>
              <a:gd name="connsiteX110" fmla="*/ 4655127 w 7331857"/>
              <a:gd name="connsiteY110" fmla="*/ 232756 h 1961803"/>
              <a:gd name="connsiteX111" fmla="*/ 4788131 w 7331857"/>
              <a:gd name="connsiteY111" fmla="*/ 241069 h 1961803"/>
              <a:gd name="connsiteX112" fmla="*/ 4804756 w 7331857"/>
              <a:gd name="connsiteY112" fmla="*/ 224443 h 1961803"/>
              <a:gd name="connsiteX113" fmla="*/ 4854632 w 7331857"/>
              <a:gd name="connsiteY113" fmla="*/ 191193 h 1961803"/>
              <a:gd name="connsiteX114" fmla="*/ 4896196 w 7331857"/>
              <a:gd name="connsiteY114" fmla="*/ 157942 h 1961803"/>
              <a:gd name="connsiteX115" fmla="*/ 4929447 w 7331857"/>
              <a:gd name="connsiteY115" fmla="*/ 124691 h 1961803"/>
              <a:gd name="connsiteX116" fmla="*/ 4946072 w 7331857"/>
              <a:gd name="connsiteY116" fmla="*/ 108065 h 1961803"/>
              <a:gd name="connsiteX117" fmla="*/ 4962698 w 7331857"/>
              <a:gd name="connsiteY117" fmla="*/ 91440 h 1961803"/>
              <a:gd name="connsiteX118" fmla="*/ 4995949 w 7331857"/>
              <a:gd name="connsiteY118" fmla="*/ 49876 h 1961803"/>
              <a:gd name="connsiteX119" fmla="*/ 5045825 w 7331857"/>
              <a:gd name="connsiteY119" fmla="*/ 33251 h 1961803"/>
              <a:gd name="connsiteX120" fmla="*/ 5079076 w 7331857"/>
              <a:gd name="connsiteY120" fmla="*/ 16625 h 1961803"/>
              <a:gd name="connsiteX121" fmla="*/ 5112327 w 7331857"/>
              <a:gd name="connsiteY121" fmla="*/ 8313 h 1961803"/>
              <a:gd name="connsiteX122" fmla="*/ 5137265 w 7331857"/>
              <a:gd name="connsiteY122" fmla="*/ 0 h 1961803"/>
              <a:gd name="connsiteX123" fmla="*/ 5228705 w 7331857"/>
              <a:gd name="connsiteY123" fmla="*/ 8313 h 1961803"/>
              <a:gd name="connsiteX124" fmla="*/ 5270269 w 7331857"/>
              <a:gd name="connsiteY124" fmla="*/ 49876 h 1961803"/>
              <a:gd name="connsiteX125" fmla="*/ 5336771 w 7331857"/>
              <a:gd name="connsiteY125" fmla="*/ 108065 h 1961803"/>
              <a:gd name="connsiteX126" fmla="*/ 5370021 w 7331857"/>
              <a:gd name="connsiteY126" fmla="*/ 149629 h 1961803"/>
              <a:gd name="connsiteX127" fmla="*/ 5419898 w 7331857"/>
              <a:gd name="connsiteY127" fmla="*/ 266007 h 1961803"/>
              <a:gd name="connsiteX128" fmla="*/ 5436523 w 7331857"/>
              <a:gd name="connsiteY128" fmla="*/ 299258 h 1961803"/>
              <a:gd name="connsiteX129" fmla="*/ 5444836 w 7331857"/>
              <a:gd name="connsiteY129" fmla="*/ 332509 h 1961803"/>
              <a:gd name="connsiteX130" fmla="*/ 5469774 w 7331857"/>
              <a:gd name="connsiteY130" fmla="*/ 365760 h 1961803"/>
              <a:gd name="connsiteX131" fmla="*/ 5511338 w 7331857"/>
              <a:gd name="connsiteY131" fmla="*/ 423949 h 1961803"/>
              <a:gd name="connsiteX132" fmla="*/ 5552901 w 7331857"/>
              <a:gd name="connsiteY132" fmla="*/ 498763 h 1961803"/>
              <a:gd name="connsiteX133" fmla="*/ 5569527 w 7331857"/>
              <a:gd name="connsiteY133" fmla="*/ 515389 h 1961803"/>
              <a:gd name="connsiteX134" fmla="*/ 5594465 w 7331857"/>
              <a:gd name="connsiteY134" fmla="*/ 573578 h 1961803"/>
              <a:gd name="connsiteX135" fmla="*/ 5619403 w 7331857"/>
              <a:gd name="connsiteY135" fmla="*/ 631767 h 1961803"/>
              <a:gd name="connsiteX136" fmla="*/ 5677592 w 7331857"/>
              <a:gd name="connsiteY136" fmla="*/ 731520 h 1961803"/>
              <a:gd name="connsiteX137" fmla="*/ 5685905 w 7331857"/>
              <a:gd name="connsiteY137" fmla="*/ 756458 h 1961803"/>
              <a:gd name="connsiteX138" fmla="*/ 5752407 w 7331857"/>
              <a:gd name="connsiteY138" fmla="*/ 864523 h 1961803"/>
              <a:gd name="connsiteX139" fmla="*/ 5769032 w 7331857"/>
              <a:gd name="connsiteY139" fmla="*/ 906087 h 1961803"/>
              <a:gd name="connsiteX140" fmla="*/ 5785658 w 7331857"/>
              <a:gd name="connsiteY140" fmla="*/ 931025 h 1961803"/>
              <a:gd name="connsiteX141" fmla="*/ 5810596 w 7331857"/>
              <a:gd name="connsiteY141" fmla="*/ 972589 h 1961803"/>
              <a:gd name="connsiteX142" fmla="*/ 5818909 w 7331857"/>
              <a:gd name="connsiteY142" fmla="*/ 1014153 h 1961803"/>
              <a:gd name="connsiteX143" fmla="*/ 5843847 w 7331857"/>
              <a:gd name="connsiteY143" fmla="*/ 1088967 h 1961803"/>
              <a:gd name="connsiteX144" fmla="*/ 5860472 w 7331857"/>
              <a:gd name="connsiteY144" fmla="*/ 1138843 h 1961803"/>
              <a:gd name="connsiteX145" fmla="*/ 5868785 w 7331857"/>
              <a:gd name="connsiteY145" fmla="*/ 1180407 h 1961803"/>
              <a:gd name="connsiteX146" fmla="*/ 5893723 w 7331857"/>
              <a:gd name="connsiteY146" fmla="*/ 1205345 h 1961803"/>
              <a:gd name="connsiteX147" fmla="*/ 5918661 w 7331857"/>
              <a:gd name="connsiteY147" fmla="*/ 1238596 h 1961803"/>
              <a:gd name="connsiteX148" fmla="*/ 5926974 w 7331857"/>
              <a:gd name="connsiteY148" fmla="*/ 1280160 h 1961803"/>
              <a:gd name="connsiteX149" fmla="*/ 5951912 w 7331857"/>
              <a:gd name="connsiteY149" fmla="*/ 1305098 h 1961803"/>
              <a:gd name="connsiteX150" fmla="*/ 6059978 w 7331857"/>
              <a:gd name="connsiteY150" fmla="*/ 1446414 h 1961803"/>
              <a:gd name="connsiteX151" fmla="*/ 6093229 w 7331857"/>
              <a:gd name="connsiteY151" fmla="*/ 1479665 h 1961803"/>
              <a:gd name="connsiteX152" fmla="*/ 6118167 w 7331857"/>
              <a:gd name="connsiteY152" fmla="*/ 1504603 h 1961803"/>
              <a:gd name="connsiteX153" fmla="*/ 6168043 w 7331857"/>
              <a:gd name="connsiteY153" fmla="*/ 1571105 h 1961803"/>
              <a:gd name="connsiteX154" fmla="*/ 6209607 w 7331857"/>
              <a:gd name="connsiteY154" fmla="*/ 1620982 h 1961803"/>
              <a:gd name="connsiteX155" fmla="*/ 6217920 w 7331857"/>
              <a:gd name="connsiteY155" fmla="*/ 1645920 h 1961803"/>
              <a:gd name="connsiteX156" fmla="*/ 6276109 w 7331857"/>
              <a:gd name="connsiteY156" fmla="*/ 1729047 h 1961803"/>
              <a:gd name="connsiteX157" fmla="*/ 6292734 w 7331857"/>
              <a:gd name="connsiteY157" fmla="*/ 1762298 h 1961803"/>
              <a:gd name="connsiteX158" fmla="*/ 6301047 w 7331857"/>
              <a:gd name="connsiteY158" fmla="*/ 1787236 h 1961803"/>
              <a:gd name="connsiteX159" fmla="*/ 6317672 w 7331857"/>
              <a:gd name="connsiteY159" fmla="*/ 1803862 h 1961803"/>
              <a:gd name="connsiteX160" fmla="*/ 6342611 w 7331857"/>
              <a:gd name="connsiteY160" fmla="*/ 1837113 h 1961803"/>
              <a:gd name="connsiteX161" fmla="*/ 6367549 w 7331857"/>
              <a:gd name="connsiteY161" fmla="*/ 1853738 h 1961803"/>
              <a:gd name="connsiteX162" fmla="*/ 6625243 w 7331857"/>
              <a:gd name="connsiteY162" fmla="*/ 1862051 h 1961803"/>
              <a:gd name="connsiteX163" fmla="*/ 6941127 w 7331857"/>
              <a:gd name="connsiteY163" fmla="*/ 1878676 h 1961803"/>
              <a:gd name="connsiteX164" fmla="*/ 7024254 w 7331857"/>
              <a:gd name="connsiteY164" fmla="*/ 1903614 h 1961803"/>
              <a:gd name="connsiteX165" fmla="*/ 7165571 w 7331857"/>
              <a:gd name="connsiteY165" fmla="*/ 1911927 h 1961803"/>
              <a:gd name="connsiteX166" fmla="*/ 7290261 w 7331857"/>
              <a:gd name="connsiteY166" fmla="*/ 1945178 h 1961803"/>
              <a:gd name="connsiteX167" fmla="*/ 7331825 w 7331857"/>
              <a:gd name="connsiteY16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38501 w 7331857"/>
              <a:gd name="connsiteY108" fmla="*/ 216131 h 1961803"/>
              <a:gd name="connsiteX109" fmla="*/ 4655127 w 7331857"/>
              <a:gd name="connsiteY109" fmla="*/ 232756 h 1961803"/>
              <a:gd name="connsiteX110" fmla="*/ 4788131 w 7331857"/>
              <a:gd name="connsiteY110" fmla="*/ 241069 h 1961803"/>
              <a:gd name="connsiteX111" fmla="*/ 4804756 w 7331857"/>
              <a:gd name="connsiteY111" fmla="*/ 224443 h 1961803"/>
              <a:gd name="connsiteX112" fmla="*/ 4854632 w 7331857"/>
              <a:gd name="connsiteY112" fmla="*/ 191193 h 1961803"/>
              <a:gd name="connsiteX113" fmla="*/ 4896196 w 7331857"/>
              <a:gd name="connsiteY113" fmla="*/ 157942 h 1961803"/>
              <a:gd name="connsiteX114" fmla="*/ 4929447 w 7331857"/>
              <a:gd name="connsiteY114" fmla="*/ 124691 h 1961803"/>
              <a:gd name="connsiteX115" fmla="*/ 4946072 w 7331857"/>
              <a:gd name="connsiteY115" fmla="*/ 108065 h 1961803"/>
              <a:gd name="connsiteX116" fmla="*/ 4962698 w 7331857"/>
              <a:gd name="connsiteY116" fmla="*/ 91440 h 1961803"/>
              <a:gd name="connsiteX117" fmla="*/ 4995949 w 7331857"/>
              <a:gd name="connsiteY117" fmla="*/ 49876 h 1961803"/>
              <a:gd name="connsiteX118" fmla="*/ 5045825 w 7331857"/>
              <a:gd name="connsiteY118" fmla="*/ 33251 h 1961803"/>
              <a:gd name="connsiteX119" fmla="*/ 5079076 w 7331857"/>
              <a:gd name="connsiteY119" fmla="*/ 16625 h 1961803"/>
              <a:gd name="connsiteX120" fmla="*/ 5112327 w 7331857"/>
              <a:gd name="connsiteY120" fmla="*/ 8313 h 1961803"/>
              <a:gd name="connsiteX121" fmla="*/ 5137265 w 7331857"/>
              <a:gd name="connsiteY121" fmla="*/ 0 h 1961803"/>
              <a:gd name="connsiteX122" fmla="*/ 5228705 w 7331857"/>
              <a:gd name="connsiteY122" fmla="*/ 8313 h 1961803"/>
              <a:gd name="connsiteX123" fmla="*/ 5270269 w 7331857"/>
              <a:gd name="connsiteY123" fmla="*/ 49876 h 1961803"/>
              <a:gd name="connsiteX124" fmla="*/ 5336771 w 7331857"/>
              <a:gd name="connsiteY124" fmla="*/ 108065 h 1961803"/>
              <a:gd name="connsiteX125" fmla="*/ 5370021 w 7331857"/>
              <a:gd name="connsiteY125" fmla="*/ 149629 h 1961803"/>
              <a:gd name="connsiteX126" fmla="*/ 5419898 w 7331857"/>
              <a:gd name="connsiteY126" fmla="*/ 266007 h 1961803"/>
              <a:gd name="connsiteX127" fmla="*/ 5436523 w 7331857"/>
              <a:gd name="connsiteY127" fmla="*/ 299258 h 1961803"/>
              <a:gd name="connsiteX128" fmla="*/ 5444836 w 7331857"/>
              <a:gd name="connsiteY128" fmla="*/ 332509 h 1961803"/>
              <a:gd name="connsiteX129" fmla="*/ 5469774 w 7331857"/>
              <a:gd name="connsiteY129" fmla="*/ 365760 h 1961803"/>
              <a:gd name="connsiteX130" fmla="*/ 5511338 w 7331857"/>
              <a:gd name="connsiteY130" fmla="*/ 423949 h 1961803"/>
              <a:gd name="connsiteX131" fmla="*/ 5552901 w 7331857"/>
              <a:gd name="connsiteY131" fmla="*/ 498763 h 1961803"/>
              <a:gd name="connsiteX132" fmla="*/ 5569527 w 7331857"/>
              <a:gd name="connsiteY132" fmla="*/ 515389 h 1961803"/>
              <a:gd name="connsiteX133" fmla="*/ 5594465 w 7331857"/>
              <a:gd name="connsiteY133" fmla="*/ 573578 h 1961803"/>
              <a:gd name="connsiteX134" fmla="*/ 5619403 w 7331857"/>
              <a:gd name="connsiteY134" fmla="*/ 631767 h 1961803"/>
              <a:gd name="connsiteX135" fmla="*/ 5677592 w 7331857"/>
              <a:gd name="connsiteY135" fmla="*/ 731520 h 1961803"/>
              <a:gd name="connsiteX136" fmla="*/ 5685905 w 7331857"/>
              <a:gd name="connsiteY136" fmla="*/ 756458 h 1961803"/>
              <a:gd name="connsiteX137" fmla="*/ 5752407 w 7331857"/>
              <a:gd name="connsiteY137" fmla="*/ 864523 h 1961803"/>
              <a:gd name="connsiteX138" fmla="*/ 5769032 w 7331857"/>
              <a:gd name="connsiteY138" fmla="*/ 906087 h 1961803"/>
              <a:gd name="connsiteX139" fmla="*/ 5785658 w 7331857"/>
              <a:gd name="connsiteY139" fmla="*/ 931025 h 1961803"/>
              <a:gd name="connsiteX140" fmla="*/ 5810596 w 7331857"/>
              <a:gd name="connsiteY140" fmla="*/ 972589 h 1961803"/>
              <a:gd name="connsiteX141" fmla="*/ 5818909 w 7331857"/>
              <a:gd name="connsiteY141" fmla="*/ 1014153 h 1961803"/>
              <a:gd name="connsiteX142" fmla="*/ 5843847 w 7331857"/>
              <a:gd name="connsiteY142" fmla="*/ 1088967 h 1961803"/>
              <a:gd name="connsiteX143" fmla="*/ 5860472 w 7331857"/>
              <a:gd name="connsiteY143" fmla="*/ 1138843 h 1961803"/>
              <a:gd name="connsiteX144" fmla="*/ 5868785 w 7331857"/>
              <a:gd name="connsiteY144" fmla="*/ 1180407 h 1961803"/>
              <a:gd name="connsiteX145" fmla="*/ 5893723 w 7331857"/>
              <a:gd name="connsiteY145" fmla="*/ 1205345 h 1961803"/>
              <a:gd name="connsiteX146" fmla="*/ 5918661 w 7331857"/>
              <a:gd name="connsiteY146" fmla="*/ 1238596 h 1961803"/>
              <a:gd name="connsiteX147" fmla="*/ 5926974 w 7331857"/>
              <a:gd name="connsiteY147" fmla="*/ 1280160 h 1961803"/>
              <a:gd name="connsiteX148" fmla="*/ 5951912 w 7331857"/>
              <a:gd name="connsiteY148" fmla="*/ 1305098 h 1961803"/>
              <a:gd name="connsiteX149" fmla="*/ 6059978 w 7331857"/>
              <a:gd name="connsiteY149" fmla="*/ 1446414 h 1961803"/>
              <a:gd name="connsiteX150" fmla="*/ 6093229 w 7331857"/>
              <a:gd name="connsiteY150" fmla="*/ 1479665 h 1961803"/>
              <a:gd name="connsiteX151" fmla="*/ 6118167 w 7331857"/>
              <a:gd name="connsiteY151" fmla="*/ 1504603 h 1961803"/>
              <a:gd name="connsiteX152" fmla="*/ 6168043 w 7331857"/>
              <a:gd name="connsiteY152" fmla="*/ 1571105 h 1961803"/>
              <a:gd name="connsiteX153" fmla="*/ 6209607 w 7331857"/>
              <a:gd name="connsiteY153" fmla="*/ 1620982 h 1961803"/>
              <a:gd name="connsiteX154" fmla="*/ 6217920 w 7331857"/>
              <a:gd name="connsiteY154" fmla="*/ 1645920 h 1961803"/>
              <a:gd name="connsiteX155" fmla="*/ 6276109 w 7331857"/>
              <a:gd name="connsiteY155" fmla="*/ 1729047 h 1961803"/>
              <a:gd name="connsiteX156" fmla="*/ 6292734 w 7331857"/>
              <a:gd name="connsiteY156" fmla="*/ 1762298 h 1961803"/>
              <a:gd name="connsiteX157" fmla="*/ 6301047 w 7331857"/>
              <a:gd name="connsiteY157" fmla="*/ 1787236 h 1961803"/>
              <a:gd name="connsiteX158" fmla="*/ 6317672 w 7331857"/>
              <a:gd name="connsiteY158" fmla="*/ 1803862 h 1961803"/>
              <a:gd name="connsiteX159" fmla="*/ 6342611 w 7331857"/>
              <a:gd name="connsiteY159" fmla="*/ 1837113 h 1961803"/>
              <a:gd name="connsiteX160" fmla="*/ 6367549 w 7331857"/>
              <a:gd name="connsiteY160" fmla="*/ 1853738 h 1961803"/>
              <a:gd name="connsiteX161" fmla="*/ 6625243 w 7331857"/>
              <a:gd name="connsiteY161" fmla="*/ 1862051 h 1961803"/>
              <a:gd name="connsiteX162" fmla="*/ 6941127 w 7331857"/>
              <a:gd name="connsiteY162" fmla="*/ 1878676 h 1961803"/>
              <a:gd name="connsiteX163" fmla="*/ 7024254 w 7331857"/>
              <a:gd name="connsiteY163" fmla="*/ 1903614 h 1961803"/>
              <a:gd name="connsiteX164" fmla="*/ 7165571 w 7331857"/>
              <a:gd name="connsiteY164" fmla="*/ 1911927 h 1961803"/>
              <a:gd name="connsiteX165" fmla="*/ 7290261 w 7331857"/>
              <a:gd name="connsiteY165" fmla="*/ 1945178 h 1961803"/>
              <a:gd name="connsiteX166" fmla="*/ 7331825 w 7331857"/>
              <a:gd name="connsiteY16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04756 w 7331857"/>
              <a:gd name="connsiteY110" fmla="*/ 224443 h 1961803"/>
              <a:gd name="connsiteX111" fmla="*/ 4854632 w 7331857"/>
              <a:gd name="connsiteY111" fmla="*/ 191193 h 1961803"/>
              <a:gd name="connsiteX112" fmla="*/ 4896196 w 7331857"/>
              <a:gd name="connsiteY112" fmla="*/ 157942 h 1961803"/>
              <a:gd name="connsiteX113" fmla="*/ 4929447 w 7331857"/>
              <a:gd name="connsiteY113" fmla="*/ 124691 h 1961803"/>
              <a:gd name="connsiteX114" fmla="*/ 4946072 w 7331857"/>
              <a:gd name="connsiteY114" fmla="*/ 108065 h 1961803"/>
              <a:gd name="connsiteX115" fmla="*/ 4962698 w 7331857"/>
              <a:gd name="connsiteY115" fmla="*/ 91440 h 1961803"/>
              <a:gd name="connsiteX116" fmla="*/ 4995949 w 7331857"/>
              <a:gd name="connsiteY116" fmla="*/ 49876 h 1961803"/>
              <a:gd name="connsiteX117" fmla="*/ 5045825 w 7331857"/>
              <a:gd name="connsiteY117" fmla="*/ 33251 h 1961803"/>
              <a:gd name="connsiteX118" fmla="*/ 5079076 w 7331857"/>
              <a:gd name="connsiteY118" fmla="*/ 16625 h 1961803"/>
              <a:gd name="connsiteX119" fmla="*/ 5112327 w 7331857"/>
              <a:gd name="connsiteY119" fmla="*/ 8313 h 1961803"/>
              <a:gd name="connsiteX120" fmla="*/ 5137265 w 7331857"/>
              <a:gd name="connsiteY120" fmla="*/ 0 h 1961803"/>
              <a:gd name="connsiteX121" fmla="*/ 5228705 w 7331857"/>
              <a:gd name="connsiteY121" fmla="*/ 8313 h 1961803"/>
              <a:gd name="connsiteX122" fmla="*/ 5270269 w 7331857"/>
              <a:gd name="connsiteY122" fmla="*/ 49876 h 1961803"/>
              <a:gd name="connsiteX123" fmla="*/ 5336771 w 7331857"/>
              <a:gd name="connsiteY123" fmla="*/ 108065 h 1961803"/>
              <a:gd name="connsiteX124" fmla="*/ 5370021 w 7331857"/>
              <a:gd name="connsiteY124" fmla="*/ 149629 h 1961803"/>
              <a:gd name="connsiteX125" fmla="*/ 5419898 w 7331857"/>
              <a:gd name="connsiteY125" fmla="*/ 266007 h 1961803"/>
              <a:gd name="connsiteX126" fmla="*/ 5436523 w 7331857"/>
              <a:gd name="connsiteY126" fmla="*/ 299258 h 1961803"/>
              <a:gd name="connsiteX127" fmla="*/ 5444836 w 7331857"/>
              <a:gd name="connsiteY127" fmla="*/ 332509 h 1961803"/>
              <a:gd name="connsiteX128" fmla="*/ 5469774 w 7331857"/>
              <a:gd name="connsiteY128" fmla="*/ 365760 h 1961803"/>
              <a:gd name="connsiteX129" fmla="*/ 5511338 w 7331857"/>
              <a:gd name="connsiteY129" fmla="*/ 423949 h 1961803"/>
              <a:gd name="connsiteX130" fmla="*/ 5552901 w 7331857"/>
              <a:gd name="connsiteY130" fmla="*/ 498763 h 1961803"/>
              <a:gd name="connsiteX131" fmla="*/ 5569527 w 7331857"/>
              <a:gd name="connsiteY131" fmla="*/ 515389 h 1961803"/>
              <a:gd name="connsiteX132" fmla="*/ 5594465 w 7331857"/>
              <a:gd name="connsiteY132" fmla="*/ 573578 h 1961803"/>
              <a:gd name="connsiteX133" fmla="*/ 5619403 w 7331857"/>
              <a:gd name="connsiteY133" fmla="*/ 631767 h 1961803"/>
              <a:gd name="connsiteX134" fmla="*/ 5677592 w 7331857"/>
              <a:gd name="connsiteY134" fmla="*/ 731520 h 1961803"/>
              <a:gd name="connsiteX135" fmla="*/ 5685905 w 7331857"/>
              <a:gd name="connsiteY135" fmla="*/ 756458 h 1961803"/>
              <a:gd name="connsiteX136" fmla="*/ 5752407 w 7331857"/>
              <a:gd name="connsiteY136" fmla="*/ 864523 h 1961803"/>
              <a:gd name="connsiteX137" fmla="*/ 5769032 w 7331857"/>
              <a:gd name="connsiteY137" fmla="*/ 906087 h 1961803"/>
              <a:gd name="connsiteX138" fmla="*/ 5785658 w 7331857"/>
              <a:gd name="connsiteY138" fmla="*/ 931025 h 1961803"/>
              <a:gd name="connsiteX139" fmla="*/ 5810596 w 7331857"/>
              <a:gd name="connsiteY139" fmla="*/ 972589 h 1961803"/>
              <a:gd name="connsiteX140" fmla="*/ 5818909 w 7331857"/>
              <a:gd name="connsiteY140" fmla="*/ 1014153 h 1961803"/>
              <a:gd name="connsiteX141" fmla="*/ 5843847 w 7331857"/>
              <a:gd name="connsiteY141" fmla="*/ 1088967 h 1961803"/>
              <a:gd name="connsiteX142" fmla="*/ 5860472 w 7331857"/>
              <a:gd name="connsiteY142" fmla="*/ 1138843 h 1961803"/>
              <a:gd name="connsiteX143" fmla="*/ 5868785 w 7331857"/>
              <a:gd name="connsiteY143" fmla="*/ 1180407 h 1961803"/>
              <a:gd name="connsiteX144" fmla="*/ 5893723 w 7331857"/>
              <a:gd name="connsiteY144" fmla="*/ 1205345 h 1961803"/>
              <a:gd name="connsiteX145" fmla="*/ 5918661 w 7331857"/>
              <a:gd name="connsiteY145" fmla="*/ 1238596 h 1961803"/>
              <a:gd name="connsiteX146" fmla="*/ 5926974 w 7331857"/>
              <a:gd name="connsiteY146" fmla="*/ 1280160 h 1961803"/>
              <a:gd name="connsiteX147" fmla="*/ 5951912 w 7331857"/>
              <a:gd name="connsiteY147" fmla="*/ 1305098 h 1961803"/>
              <a:gd name="connsiteX148" fmla="*/ 6059978 w 7331857"/>
              <a:gd name="connsiteY148" fmla="*/ 1446414 h 1961803"/>
              <a:gd name="connsiteX149" fmla="*/ 6093229 w 7331857"/>
              <a:gd name="connsiteY149" fmla="*/ 1479665 h 1961803"/>
              <a:gd name="connsiteX150" fmla="*/ 6118167 w 7331857"/>
              <a:gd name="connsiteY150" fmla="*/ 1504603 h 1961803"/>
              <a:gd name="connsiteX151" fmla="*/ 6168043 w 7331857"/>
              <a:gd name="connsiteY151" fmla="*/ 1571105 h 1961803"/>
              <a:gd name="connsiteX152" fmla="*/ 6209607 w 7331857"/>
              <a:gd name="connsiteY152" fmla="*/ 1620982 h 1961803"/>
              <a:gd name="connsiteX153" fmla="*/ 6217920 w 7331857"/>
              <a:gd name="connsiteY153" fmla="*/ 1645920 h 1961803"/>
              <a:gd name="connsiteX154" fmla="*/ 6276109 w 7331857"/>
              <a:gd name="connsiteY154" fmla="*/ 1729047 h 1961803"/>
              <a:gd name="connsiteX155" fmla="*/ 6292734 w 7331857"/>
              <a:gd name="connsiteY155" fmla="*/ 1762298 h 1961803"/>
              <a:gd name="connsiteX156" fmla="*/ 6301047 w 7331857"/>
              <a:gd name="connsiteY156" fmla="*/ 1787236 h 1961803"/>
              <a:gd name="connsiteX157" fmla="*/ 6317672 w 7331857"/>
              <a:gd name="connsiteY157" fmla="*/ 1803862 h 1961803"/>
              <a:gd name="connsiteX158" fmla="*/ 6342611 w 7331857"/>
              <a:gd name="connsiteY158" fmla="*/ 1837113 h 1961803"/>
              <a:gd name="connsiteX159" fmla="*/ 6367549 w 7331857"/>
              <a:gd name="connsiteY159" fmla="*/ 1853738 h 1961803"/>
              <a:gd name="connsiteX160" fmla="*/ 6625243 w 7331857"/>
              <a:gd name="connsiteY160" fmla="*/ 1862051 h 1961803"/>
              <a:gd name="connsiteX161" fmla="*/ 6941127 w 7331857"/>
              <a:gd name="connsiteY161" fmla="*/ 1878676 h 1961803"/>
              <a:gd name="connsiteX162" fmla="*/ 7024254 w 7331857"/>
              <a:gd name="connsiteY162" fmla="*/ 1903614 h 1961803"/>
              <a:gd name="connsiteX163" fmla="*/ 7165571 w 7331857"/>
              <a:gd name="connsiteY163" fmla="*/ 1911927 h 1961803"/>
              <a:gd name="connsiteX164" fmla="*/ 7290261 w 7331857"/>
              <a:gd name="connsiteY164" fmla="*/ 1945178 h 1961803"/>
              <a:gd name="connsiteX165" fmla="*/ 7331825 w 7331857"/>
              <a:gd name="connsiteY16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896196 w 7331857"/>
              <a:gd name="connsiteY111" fmla="*/ 157942 h 1961803"/>
              <a:gd name="connsiteX112" fmla="*/ 4929447 w 7331857"/>
              <a:gd name="connsiteY112" fmla="*/ 124691 h 1961803"/>
              <a:gd name="connsiteX113" fmla="*/ 4946072 w 7331857"/>
              <a:gd name="connsiteY113" fmla="*/ 108065 h 1961803"/>
              <a:gd name="connsiteX114" fmla="*/ 4962698 w 7331857"/>
              <a:gd name="connsiteY114" fmla="*/ 91440 h 1961803"/>
              <a:gd name="connsiteX115" fmla="*/ 4995949 w 7331857"/>
              <a:gd name="connsiteY115" fmla="*/ 49876 h 1961803"/>
              <a:gd name="connsiteX116" fmla="*/ 5045825 w 7331857"/>
              <a:gd name="connsiteY116" fmla="*/ 33251 h 1961803"/>
              <a:gd name="connsiteX117" fmla="*/ 5079076 w 7331857"/>
              <a:gd name="connsiteY117" fmla="*/ 16625 h 1961803"/>
              <a:gd name="connsiteX118" fmla="*/ 5112327 w 7331857"/>
              <a:gd name="connsiteY118" fmla="*/ 8313 h 1961803"/>
              <a:gd name="connsiteX119" fmla="*/ 5137265 w 7331857"/>
              <a:gd name="connsiteY119" fmla="*/ 0 h 1961803"/>
              <a:gd name="connsiteX120" fmla="*/ 5228705 w 7331857"/>
              <a:gd name="connsiteY120" fmla="*/ 8313 h 1961803"/>
              <a:gd name="connsiteX121" fmla="*/ 5270269 w 7331857"/>
              <a:gd name="connsiteY121" fmla="*/ 49876 h 1961803"/>
              <a:gd name="connsiteX122" fmla="*/ 5336771 w 7331857"/>
              <a:gd name="connsiteY122" fmla="*/ 108065 h 1961803"/>
              <a:gd name="connsiteX123" fmla="*/ 5370021 w 7331857"/>
              <a:gd name="connsiteY123" fmla="*/ 149629 h 1961803"/>
              <a:gd name="connsiteX124" fmla="*/ 5419898 w 7331857"/>
              <a:gd name="connsiteY124" fmla="*/ 266007 h 1961803"/>
              <a:gd name="connsiteX125" fmla="*/ 5436523 w 7331857"/>
              <a:gd name="connsiteY125" fmla="*/ 299258 h 1961803"/>
              <a:gd name="connsiteX126" fmla="*/ 5444836 w 7331857"/>
              <a:gd name="connsiteY126" fmla="*/ 332509 h 1961803"/>
              <a:gd name="connsiteX127" fmla="*/ 5469774 w 7331857"/>
              <a:gd name="connsiteY127" fmla="*/ 365760 h 1961803"/>
              <a:gd name="connsiteX128" fmla="*/ 5511338 w 7331857"/>
              <a:gd name="connsiteY128" fmla="*/ 423949 h 1961803"/>
              <a:gd name="connsiteX129" fmla="*/ 5552901 w 7331857"/>
              <a:gd name="connsiteY129" fmla="*/ 498763 h 1961803"/>
              <a:gd name="connsiteX130" fmla="*/ 5569527 w 7331857"/>
              <a:gd name="connsiteY130" fmla="*/ 515389 h 1961803"/>
              <a:gd name="connsiteX131" fmla="*/ 5594465 w 7331857"/>
              <a:gd name="connsiteY131" fmla="*/ 573578 h 1961803"/>
              <a:gd name="connsiteX132" fmla="*/ 5619403 w 7331857"/>
              <a:gd name="connsiteY132" fmla="*/ 631767 h 1961803"/>
              <a:gd name="connsiteX133" fmla="*/ 5677592 w 7331857"/>
              <a:gd name="connsiteY133" fmla="*/ 731520 h 1961803"/>
              <a:gd name="connsiteX134" fmla="*/ 5685905 w 7331857"/>
              <a:gd name="connsiteY134" fmla="*/ 756458 h 1961803"/>
              <a:gd name="connsiteX135" fmla="*/ 5752407 w 7331857"/>
              <a:gd name="connsiteY135" fmla="*/ 864523 h 1961803"/>
              <a:gd name="connsiteX136" fmla="*/ 5769032 w 7331857"/>
              <a:gd name="connsiteY136" fmla="*/ 906087 h 1961803"/>
              <a:gd name="connsiteX137" fmla="*/ 5785658 w 7331857"/>
              <a:gd name="connsiteY137" fmla="*/ 931025 h 1961803"/>
              <a:gd name="connsiteX138" fmla="*/ 5810596 w 7331857"/>
              <a:gd name="connsiteY138" fmla="*/ 972589 h 1961803"/>
              <a:gd name="connsiteX139" fmla="*/ 5818909 w 7331857"/>
              <a:gd name="connsiteY139" fmla="*/ 1014153 h 1961803"/>
              <a:gd name="connsiteX140" fmla="*/ 5843847 w 7331857"/>
              <a:gd name="connsiteY140" fmla="*/ 1088967 h 1961803"/>
              <a:gd name="connsiteX141" fmla="*/ 5860472 w 7331857"/>
              <a:gd name="connsiteY141" fmla="*/ 1138843 h 1961803"/>
              <a:gd name="connsiteX142" fmla="*/ 5868785 w 7331857"/>
              <a:gd name="connsiteY142" fmla="*/ 1180407 h 1961803"/>
              <a:gd name="connsiteX143" fmla="*/ 5893723 w 7331857"/>
              <a:gd name="connsiteY143" fmla="*/ 1205345 h 1961803"/>
              <a:gd name="connsiteX144" fmla="*/ 5918661 w 7331857"/>
              <a:gd name="connsiteY144" fmla="*/ 1238596 h 1961803"/>
              <a:gd name="connsiteX145" fmla="*/ 5926974 w 7331857"/>
              <a:gd name="connsiteY145" fmla="*/ 1280160 h 1961803"/>
              <a:gd name="connsiteX146" fmla="*/ 5951912 w 7331857"/>
              <a:gd name="connsiteY146" fmla="*/ 1305098 h 1961803"/>
              <a:gd name="connsiteX147" fmla="*/ 6059978 w 7331857"/>
              <a:gd name="connsiteY147" fmla="*/ 1446414 h 1961803"/>
              <a:gd name="connsiteX148" fmla="*/ 6093229 w 7331857"/>
              <a:gd name="connsiteY148" fmla="*/ 1479665 h 1961803"/>
              <a:gd name="connsiteX149" fmla="*/ 6118167 w 7331857"/>
              <a:gd name="connsiteY149" fmla="*/ 1504603 h 1961803"/>
              <a:gd name="connsiteX150" fmla="*/ 6168043 w 7331857"/>
              <a:gd name="connsiteY150" fmla="*/ 1571105 h 1961803"/>
              <a:gd name="connsiteX151" fmla="*/ 6209607 w 7331857"/>
              <a:gd name="connsiteY151" fmla="*/ 1620982 h 1961803"/>
              <a:gd name="connsiteX152" fmla="*/ 6217920 w 7331857"/>
              <a:gd name="connsiteY152" fmla="*/ 1645920 h 1961803"/>
              <a:gd name="connsiteX153" fmla="*/ 6276109 w 7331857"/>
              <a:gd name="connsiteY153" fmla="*/ 1729047 h 1961803"/>
              <a:gd name="connsiteX154" fmla="*/ 6292734 w 7331857"/>
              <a:gd name="connsiteY154" fmla="*/ 1762298 h 1961803"/>
              <a:gd name="connsiteX155" fmla="*/ 6301047 w 7331857"/>
              <a:gd name="connsiteY155" fmla="*/ 1787236 h 1961803"/>
              <a:gd name="connsiteX156" fmla="*/ 6317672 w 7331857"/>
              <a:gd name="connsiteY156" fmla="*/ 1803862 h 1961803"/>
              <a:gd name="connsiteX157" fmla="*/ 6342611 w 7331857"/>
              <a:gd name="connsiteY157" fmla="*/ 1837113 h 1961803"/>
              <a:gd name="connsiteX158" fmla="*/ 6367549 w 7331857"/>
              <a:gd name="connsiteY158" fmla="*/ 1853738 h 1961803"/>
              <a:gd name="connsiteX159" fmla="*/ 6625243 w 7331857"/>
              <a:gd name="connsiteY159" fmla="*/ 1862051 h 1961803"/>
              <a:gd name="connsiteX160" fmla="*/ 6941127 w 7331857"/>
              <a:gd name="connsiteY160" fmla="*/ 1878676 h 1961803"/>
              <a:gd name="connsiteX161" fmla="*/ 7024254 w 7331857"/>
              <a:gd name="connsiteY161" fmla="*/ 1903614 h 1961803"/>
              <a:gd name="connsiteX162" fmla="*/ 7165571 w 7331857"/>
              <a:gd name="connsiteY162" fmla="*/ 1911927 h 1961803"/>
              <a:gd name="connsiteX163" fmla="*/ 7290261 w 7331857"/>
              <a:gd name="connsiteY163" fmla="*/ 1945178 h 1961803"/>
              <a:gd name="connsiteX164" fmla="*/ 7331825 w 7331857"/>
              <a:gd name="connsiteY16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46072 w 7331857"/>
              <a:gd name="connsiteY112" fmla="*/ 108065 h 1961803"/>
              <a:gd name="connsiteX113" fmla="*/ 4962698 w 7331857"/>
              <a:gd name="connsiteY113" fmla="*/ 91440 h 1961803"/>
              <a:gd name="connsiteX114" fmla="*/ 4995949 w 7331857"/>
              <a:gd name="connsiteY114" fmla="*/ 49876 h 1961803"/>
              <a:gd name="connsiteX115" fmla="*/ 5045825 w 7331857"/>
              <a:gd name="connsiteY115" fmla="*/ 33251 h 1961803"/>
              <a:gd name="connsiteX116" fmla="*/ 5079076 w 7331857"/>
              <a:gd name="connsiteY116" fmla="*/ 16625 h 1961803"/>
              <a:gd name="connsiteX117" fmla="*/ 5112327 w 7331857"/>
              <a:gd name="connsiteY117" fmla="*/ 8313 h 1961803"/>
              <a:gd name="connsiteX118" fmla="*/ 5137265 w 7331857"/>
              <a:gd name="connsiteY118" fmla="*/ 0 h 1961803"/>
              <a:gd name="connsiteX119" fmla="*/ 5228705 w 7331857"/>
              <a:gd name="connsiteY119" fmla="*/ 8313 h 1961803"/>
              <a:gd name="connsiteX120" fmla="*/ 5270269 w 7331857"/>
              <a:gd name="connsiteY120" fmla="*/ 49876 h 1961803"/>
              <a:gd name="connsiteX121" fmla="*/ 5336771 w 7331857"/>
              <a:gd name="connsiteY121" fmla="*/ 108065 h 1961803"/>
              <a:gd name="connsiteX122" fmla="*/ 5370021 w 7331857"/>
              <a:gd name="connsiteY122" fmla="*/ 149629 h 1961803"/>
              <a:gd name="connsiteX123" fmla="*/ 5419898 w 7331857"/>
              <a:gd name="connsiteY123" fmla="*/ 266007 h 1961803"/>
              <a:gd name="connsiteX124" fmla="*/ 5436523 w 7331857"/>
              <a:gd name="connsiteY124" fmla="*/ 299258 h 1961803"/>
              <a:gd name="connsiteX125" fmla="*/ 5444836 w 7331857"/>
              <a:gd name="connsiteY125" fmla="*/ 332509 h 1961803"/>
              <a:gd name="connsiteX126" fmla="*/ 5469774 w 7331857"/>
              <a:gd name="connsiteY126" fmla="*/ 365760 h 1961803"/>
              <a:gd name="connsiteX127" fmla="*/ 5511338 w 7331857"/>
              <a:gd name="connsiteY127" fmla="*/ 423949 h 1961803"/>
              <a:gd name="connsiteX128" fmla="*/ 5552901 w 7331857"/>
              <a:gd name="connsiteY128" fmla="*/ 498763 h 1961803"/>
              <a:gd name="connsiteX129" fmla="*/ 5569527 w 7331857"/>
              <a:gd name="connsiteY129" fmla="*/ 515389 h 1961803"/>
              <a:gd name="connsiteX130" fmla="*/ 5594465 w 7331857"/>
              <a:gd name="connsiteY130" fmla="*/ 573578 h 1961803"/>
              <a:gd name="connsiteX131" fmla="*/ 5619403 w 7331857"/>
              <a:gd name="connsiteY131" fmla="*/ 631767 h 1961803"/>
              <a:gd name="connsiteX132" fmla="*/ 5677592 w 7331857"/>
              <a:gd name="connsiteY132" fmla="*/ 731520 h 1961803"/>
              <a:gd name="connsiteX133" fmla="*/ 5685905 w 7331857"/>
              <a:gd name="connsiteY133" fmla="*/ 756458 h 1961803"/>
              <a:gd name="connsiteX134" fmla="*/ 5752407 w 7331857"/>
              <a:gd name="connsiteY134" fmla="*/ 864523 h 1961803"/>
              <a:gd name="connsiteX135" fmla="*/ 5769032 w 7331857"/>
              <a:gd name="connsiteY135" fmla="*/ 906087 h 1961803"/>
              <a:gd name="connsiteX136" fmla="*/ 5785658 w 7331857"/>
              <a:gd name="connsiteY136" fmla="*/ 931025 h 1961803"/>
              <a:gd name="connsiteX137" fmla="*/ 5810596 w 7331857"/>
              <a:gd name="connsiteY137" fmla="*/ 972589 h 1961803"/>
              <a:gd name="connsiteX138" fmla="*/ 5818909 w 7331857"/>
              <a:gd name="connsiteY138" fmla="*/ 1014153 h 1961803"/>
              <a:gd name="connsiteX139" fmla="*/ 5843847 w 7331857"/>
              <a:gd name="connsiteY139" fmla="*/ 1088967 h 1961803"/>
              <a:gd name="connsiteX140" fmla="*/ 5860472 w 7331857"/>
              <a:gd name="connsiteY140" fmla="*/ 1138843 h 1961803"/>
              <a:gd name="connsiteX141" fmla="*/ 5868785 w 7331857"/>
              <a:gd name="connsiteY141" fmla="*/ 1180407 h 1961803"/>
              <a:gd name="connsiteX142" fmla="*/ 5893723 w 7331857"/>
              <a:gd name="connsiteY142" fmla="*/ 1205345 h 1961803"/>
              <a:gd name="connsiteX143" fmla="*/ 5918661 w 7331857"/>
              <a:gd name="connsiteY143" fmla="*/ 1238596 h 1961803"/>
              <a:gd name="connsiteX144" fmla="*/ 5926974 w 7331857"/>
              <a:gd name="connsiteY144" fmla="*/ 1280160 h 1961803"/>
              <a:gd name="connsiteX145" fmla="*/ 5951912 w 7331857"/>
              <a:gd name="connsiteY145" fmla="*/ 1305098 h 1961803"/>
              <a:gd name="connsiteX146" fmla="*/ 6059978 w 7331857"/>
              <a:gd name="connsiteY146" fmla="*/ 1446414 h 1961803"/>
              <a:gd name="connsiteX147" fmla="*/ 6093229 w 7331857"/>
              <a:gd name="connsiteY147" fmla="*/ 1479665 h 1961803"/>
              <a:gd name="connsiteX148" fmla="*/ 6118167 w 7331857"/>
              <a:gd name="connsiteY148" fmla="*/ 1504603 h 1961803"/>
              <a:gd name="connsiteX149" fmla="*/ 6168043 w 7331857"/>
              <a:gd name="connsiteY149" fmla="*/ 1571105 h 1961803"/>
              <a:gd name="connsiteX150" fmla="*/ 6209607 w 7331857"/>
              <a:gd name="connsiteY150" fmla="*/ 1620982 h 1961803"/>
              <a:gd name="connsiteX151" fmla="*/ 6217920 w 7331857"/>
              <a:gd name="connsiteY151" fmla="*/ 1645920 h 1961803"/>
              <a:gd name="connsiteX152" fmla="*/ 6276109 w 7331857"/>
              <a:gd name="connsiteY152" fmla="*/ 1729047 h 1961803"/>
              <a:gd name="connsiteX153" fmla="*/ 6292734 w 7331857"/>
              <a:gd name="connsiteY153" fmla="*/ 1762298 h 1961803"/>
              <a:gd name="connsiteX154" fmla="*/ 6301047 w 7331857"/>
              <a:gd name="connsiteY154" fmla="*/ 1787236 h 1961803"/>
              <a:gd name="connsiteX155" fmla="*/ 6317672 w 7331857"/>
              <a:gd name="connsiteY155" fmla="*/ 1803862 h 1961803"/>
              <a:gd name="connsiteX156" fmla="*/ 6342611 w 7331857"/>
              <a:gd name="connsiteY156" fmla="*/ 1837113 h 1961803"/>
              <a:gd name="connsiteX157" fmla="*/ 6367549 w 7331857"/>
              <a:gd name="connsiteY157" fmla="*/ 1853738 h 1961803"/>
              <a:gd name="connsiteX158" fmla="*/ 6625243 w 7331857"/>
              <a:gd name="connsiteY158" fmla="*/ 1862051 h 1961803"/>
              <a:gd name="connsiteX159" fmla="*/ 6941127 w 7331857"/>
              <a:gd name="connsiteY159" fmla="*/ 1878676 h 1961803"/>
              <a:gd name="connsiteX160" fmla="*/ 7024254 w 7331857"/>
              <a:gd name="connsiteY160" fmla="*/ 1903614 h 1961803"/>
              <a:gd name="connsiteX161" fmla="*/ 7165571 w 7331857"/>
              <a:gd name="connsiteY161" fmla="*/ 1911927 h 1961803"/>
              <a:gd name="connsiteX162" fmla="*/ 7290261 w 7331857"/>
              <a:gd name="connsiteY162" fmla="*/ 1945178 h 1961803"/>
              <a:gd name="connsiteX163" fmla="*/ 7331825 w 7331857"/>
              <a:gd name="connsiteY16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62698 w 7331857"/>
              <a:gd name="connsiteY112" fmla="*/ 91440 h 1961803"/>
              <a:gd name="connsiteX113" fmla="*/ 4995949 w 7331857"/>
              <a:gd name="connsiteY113" fmla="*/ 49876 h 1961803"/>
              <a:gd name="connsiteX114" fmla="*/ 5045825 w 7331857"/>
              <a:gd name="connsiteY114" fmla="*/ 33251 h 1961803"/>
              <a:gd name="connsiteX115" fmla="*/ 5079076 w 7331857"/>
              <a:gd name="connsiteY115" fmla="*/ 16625 h 1961803"/>
              <a:gd name="connsiteX116" fmla="*/ 5112327 w 7331857"/>
              <a:gd name="connsiteY116" fmla="*/ 8313 h 1961803"/>
              <a:gd name="connsiteX117" fmla="*/ 5137265 w 7331857"/>
              <a:gd name="connsiteY117" fmla="*/ 0 h 1961803"/>
              <a:gd name="connsiteX118" fmla="*/ 5228705 w 7331857"/>
              <a:gd name="connsiteY118" fmla="*/ 8313 h 1961803"/>
              <a:gd name="connsiteX119" fmla="*/ 5270269 w 7331857"/>
              <a:gd name="connsiteY119" fmla="*/ 49876 h 1961803"/>
              <a:gd name="connsiteX120" fmla="*/ 5336771 w 7331857"/>
              <a:gd name="connsiteY120" fmla="*/ 108065 h 1961803"/>
              <a:gd name="connsiteX121" fmla="*/ 5370021 w 7331857"/>
              <a:gd name="connsiteY121" fmla="*/ 149629 h 1961803"/>
              <a:gd name="connsiteX122" fmla="*/ 5419898 w 7331857"/>
              <a:gd name="connsiteY122" fmla="*/ 266007 h 1961803"/>
              <a:gd name="connsiteX123" fmla="*/ 5436523 w 7331857"/>
              <a:gd name="connsiteY123" fmla="*/ 299258 h 1961803"/>
              <a:gd name="connsiteX124" fmla="*/ 5444836 w 7331857"/>
              <a:gd name="connsiteY124" fmla="*/ 332509 h 1961803"/>
              <a:gd name="connsiteX125" fmla="*/ 5469774 w 7331857"/>
              <a:gd name="connsiteY125" fmla="*/ 365760 h 1961803"/>
              <a:gd name="connsiteX126" fmla="*/ 5511338 w 7331857"/>
              <a:gd name="connsiteY126" fmla="*/ 423949 h 1961803"/>
              <a:gd name="connsiteX127" fmla="*/ 5552901 w 7331857"/>
              <a:gd name="connsiteY127" fmla="*/ 498763 h 1961803"/>
              <a:gd name="connsiteX128" fmla="*/ 5569527 w 7331857"/>
              <a:gd name="connsiteY128" fmla="*/ 515389 h 1961803"/>
              <a:gd name="connsiteX129" fmla="*/ 5594465 w 7331857"/>
              <a:gd name="connsiteY129" fmla="*/ 573578 h 1961803"/>
              <a:gd name="connsiteX130" fmla="*/ 5619403 w 7331857"/>
              <a:gd name="connsiteY130" fmla="*/ 631767 h 1961803"/>
              <a:gd name="connsiteX131" fmla="*/ 5677592 w 7331857"/>
              <a:gd name="connsiteY131" fmla="*/ 731520 h 1961803"/>
              <a:gd name="connsiteX132" fmla="*/ 5685905 w 7331857"/>
              <a:gd name="connsiteY132" fmla="*/ 756458 h 1961803"/>
              <a:gd name="connsiteX133" fmla="*/ 5752407 w 7331857"/>
              <a:gd name="connsiteY133" fmla="*/ 864523 h 1961803"/>
              <a:gd name="connsiteX134" fmla="*/ 5769032 w 7331857"/>
              <a:gd name="connsiteY134" fmla="*/ 906087 h 1961803"/>
              <a:gd name="connsiteX135" fmla="*/ 5785658 w 7331857"/>
              <a:gd name="connsiteY135" fmla="*/ 931025 h 1961803"/>
              <a:gd name="connsiteX136" fmla="*/ 5810596 w 7331857"/>
              <a:gd name="connsiteY136" fmla="*/ 972589 h 1961803"/>
              <a:gd name="connsiteX137" fmla="*/ 5818909 w 7331857"/>
              <a:gd name="connsiteY137" fmla="*/ 1014153 h 1961803"/>
              <a:gd name="connsiteX138" fmla="*/ 5843847 w 7331857"/>
              <a:gd name="connsiteY138" fmla="*/ 1088967 h 1961803"/>
              <a:gd name="connsiteX139" fmla="*/ 5860472 w 7331857"/>
              <a:gd name="connsiteY139" fmla="*/ 1138843 h 1961803"/>
              <a:gd name="connsiteX140" fmla="*/ 5868785 w 7331857"/>
              <a:gd name="connsiteY140" fmla="*/ 1180407 h 1961803"/>
              <a:gd name="connsiteX141" fmla="*/ 5893723 w 7331857"/>
              <a:gd name="connsiteY141" fmla="*/ 1205345 h 1961803"/>
              <a:gd name="connsiteX142" fmla="*/ 5918661 w 7331857"/>
              <a:gd name="connsiteY142" fmla="*/ 1238596 h 1961803"/>
              <a:gd name="connsiteX143" fmla="*/ 5926974 w 7331857"/>
              <a:gd name="connsiteY143" fmla="*/ 1280160 h 1961803"/>
              <a:gd name="connsiteX144" fmla="*/ 5951912 w 7331857"/>
              <a:gd name="connsiteY144" fmla="*/ 1305098 h 1961803"/>
              <a:gd name="connsiteX145" fmla="*/ 6059978 w 7331857"/>
              <a:gd name="connsiteY145" fmla="*/ 1446414 h 1961803"/>
              <a:gd name="connsiteX146" fmla="*/ 6093229 w 7331857"/>
              <a:gd name="connsiteY146" fmla="*/ 1479665 h 1961803"/>
              <a:gd name="connsiteX147" fmla="*/ 6118167 w 7331857"/>
              <a:gd name="connsiteY147" fmla="*/ 1504603 h 1961803"/>
              <a:gd name="connsiteX148" fmla="*/ 6168043 w 7331857"/>
              <a:gd name="connsiteY148" fmla="*/ 1571105 h 1961803"/>
              <a:gd name="connsiteX149" fmla="*/ 6209607 w 7331857"/>
              <a:gd name="connsiteY149" fmla="*/ 1620982 h 1961803"/>
              <a:gd name="connsiteX150" fmla="*/ 6217920 w 7331857"/>
              <a:gd name="connsiteY150" fmla="*/ 1645920 h 1961803"/>
              <a:gd name="connsiteX151" fmla="*/ 6276109 w 7331857"/>
              <a:gd name="connsiteY151" fmla="*/ 1729047 h 1961803"/>
              <a:gd name="connsiteX152" fmla="*/ 6292734 w 7331857"/>
              <a:gd name="connsiteY152" fmla="*/ 1762298 h 1961803"/>
              <a:gd name="connsiteX153" fmla="*/ 6301047 w 7331857"/>
              <a:gd name="connsiteY153" fmla="*/ 1787236 h 1961803"/>
              <a:gd name="connsiteX154" fmla="*/ 6317672 w 7331857"/>
              <a:gd name="connsiteY154" fmla="*/ 1803862 h 1961803"/>
              <a:gd name="connsiteX155" fmla="*/ 6342611 w 7331857"/>
              <a:gd name="connsiteY155" fmla="*/ 1837113 h 1961803"/>
              <a:gd name="connsiteX156" fmla="*/ 6367549 w 7331857"/>
              <a:gd name="connsiteY156" fmla="*/ 1853738 h 1961803"/>
              <a:gd name="connsiteX157" fmla="*/ 6625243 w 7331857"/>
              <a:gd name="connsiteY157" fmla="*/ 1862051 h 1961803"/>
              <a:gd name="connsiteX158" fmla="*/ 6941127 w 7331857"/>
              <a:gd name="connsiteY158" fmla="*/ 1878676 h 1961803"/>
              <a:gd name="connsiteX159" fmla="*/ 7024254 w 7331857"/>
              <a:gd name="connsiteY159" fmla="*/ 1903614 h 1961803"/>
              <a:gd name="connsiteX160" fmla="*/ 7165571 w 7331857"/>
              <a:gd name="connsiteY160" fmla="*/ 1911927 h 1961803"/>
              <a:gd name="connsiteX161" fmla="*/ 7290261 w 7331857"/>
              <a:gd name="connsiteY161" fmla="*/ 1945178 h 1961803"/>
              <a:gd name="connsiteX162" fmla="*/ 7331825 w 7331857"/>
              <a:gd name="connsiteY16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62698 w 7331857"/>
              <a:gd name="connsiteY112" fmla="*/ 91440 h 1961803"/>
              <a:gd name="connsiteX113" fmla="*/ 5045825 w 7331857"/>
              <a:gd name="connsiteY113" fmla="*/ 33251 h 1961803"/>
              <a:gd name="connsiteX114" fmla="*/ 5079076 w 7331857"/>
              <a:gd name="connsiteY114" fmla="*/ 16625 h 1961803"/>
              <a:gd name="connsiteX115" fmla="*/ 5112327 w 7331857"/>
              <a:gd name="connsiteY115" fmla="*/ 8313 h 1961803"/>
              <a:gd name="connsiteX116" fmla="*/ 5137265 w 7331857"/>
              <a:gd name="connsiteY116" fmla="*/ 0 h 1961803"/>
              <a:gd name="connsiteX117" fmla="*/ 5228705 w 7331857"/>
              <a:gd name="connsiteY117" fmla="*/ 8313 h 1961803"/>
              <a:gd name="connsiteX118" fmla="*/ 5270269 w 7331857"/>
              <a:gd name="connsiteY118" fmla="*/ 49876 h 1961803"/>
              <a:gd name="connsiteX119" fmla="*/ 5336771 w 7331857"/>
              <a:gd name="connsiteY119" fmla="*/ 108065 h 1961803"/>
              <a:gd name="connsiteX120" fmla="*/ 5370021 w 7331857"/>
              <a:gd name="connsiteY120" fmla="*/ 149629 h 1961803"/>
              <a:gd name="connsiteX121" fmla="*/ 5419898 w 7331857"/>
              <a:gd name="connsiteY121" fmla="*/ 266007 h 1961803"/>
              <a:gd name="connsiteX122" fmla="*/ 5436523 w 7331857"/>
              <a:gd name="connsiteY122" fmla="*/ 299258 h 1961803"/>
              <a:gd name="connsiteX123" fmla="*/ 5444836 w 7331857"/>
              <a:gd name="connsiteY123" fmla="*/ 332509 h 1961803"/>
              <a:gd name="connsiteX124" fmla="*/ 5469774 w 7331857"/>
              <a:gd name="connsiteY124" fmla="*/ 365760 h 1961803"/>
              <a:gd name="connsiteX125" fmla="*/ 5511338 w 7331857"/>
              <a:gd name="connsiteY125" fmla="*/ 423949 h 1961803"/>
              <a:gd name="connsiteX126" fmla="*/ 5552901 w 7331857"/>
              <a:gd name="connsiteY126" fmla="*/ 498763 h 1961803"/>
              <a:gd name="connsiteX127" fmla="*/ 5569527 w 7331857"/>
              <a:gd name="connsiteY127" fmla="*/ 515389 h 1961803"/>
              <a:gd name="connsiteX128" fmla="*/ 5594465 w 7331857"/>
              <a:gd name="connsiteY128" fmla="*/ 573578 h 1961803"/>
              <a:gd name="connsiteX129" fmla="*/ 5619403 w 7331857"/>
              <a:gd name="connsiteY129" fmla="*/ 631767 h 1961803"/>
              <a:gd name="connsiteX130" fmla="*/ 5677592 w 7331857"/>
              <a:gd name="connsiteY130" fmla="*/ 731520 h 1961803"/>
              <a:gd name="connsiteX131" fmla="*/ 5685905 w 7331857"/>
              <a:gd name="connsiteY131" fmla="*/ 756458 h 1961803"/>
              <a:gd name="connsiteX132" fmla="*/ 5752407 w 7331857"/>
              <a:gd name="connsiteY132" fmla="*/ 864523 h 1961803"/>
              <a:gd name="connsiteX133" fmla="*/ 5769032 w 7331857"/>
              <a:gd name="connsiteY133" fmla="*/ 906087 h 1961803"/>
              <a:gd name="connsiteX134" fmla="*/ 5785658 w 7331857"/>
              <a:gd name="connsiteY134" fmla="*/ 931025 h 1961803"/>
              <a:gd name="connsiteX135" fmla="*/ 5810596 w 7331857"/>
              <a:gd name="connsiteY135" fmla="*/ 972589 h 1961803"/>
              <a:gd name="connsiteX136" fmla="*/ 5818909 w 7331857"/>
              <a:gd name="connsiteY136" fmla="*/ 1014153 h 1961803"/>
              <a:gd name="connsiteX137" fmla="*/ 5843847 w 7331857"/>
              <a:gd name="connsiteY137" fmla="*/ 1088967 h 1961803"/>
              <a:gd name="connsiteX138" fmla="*/ 5860472 w 7331857"/>
              <a:gd name="connsiteY138" fmla="*/ 1138843 h 1961803"/>
              <a:gd name="connsiteX139" fmla="*/ 5868785 w 7331857"/>
              <a:gd name="connsiteY139" fmla="*/ 1180407 h 1961803"/>
              <a:gd name="connsiteX140" fmla="*/ 5893723 w 7331857"/>
              <a:gd name="connsiteY140" fmla="*/ 1205345 h 1961803"/>
              <a:gd name="connsiteX141" fmla="*/ 5918661 w 7331857"/>
              <a:gd name="connsiteY141" fmla="*/ 1238596 h 1961803"/>
              <a:gd name="connsiteX142" fmla="*/ 5926974 w 7331857"/>
              <a:gd name="connsiteY142" fmla="*/ 1280160 h 1961803"/>
              <a:gd name="connsiteX143" fmla="*/ 5951912 w 7331857"/>
              <a:gd name="connsiteY143" fmla="*/ 1305098 h 1961803"/>
              <a:gd name="connsiteX144" fmla="*/ 6059978 w 7331857"/>
              <a:gd name="connsiteY144" fmla="*/ 1446414 h 1961803"/>
              <a:gd name="connsiteX145" fmla="*/ 6093229 w 7331857"/>
              <a:gd name="connsiteY145" fmla="*/ 1479665 h 1961803"/>
              <a:gd name="connsiteX146" fmla="*/ 6118167 w 7331857"/>
              <a:gd name="connsiteY146" fmla="*/ 1504603 h 1961803"/>
              <a:gd name="connsiteX147" fmla="*/ 6168043 w 7331857"/>
              <a:gd name="connsiteY147" fmla="*/ 1571105 h 1961803"/>
              <a:gd name="connsiteX148" fmla="*/ 6209607 w 7331857"/>
              <a:gd name="connsiteY148" fmla="*/ 1620982 h 1961803"/>
              <a:gd name="connsiteX149" fmla="*/ 6217920 w 7331857"/>
              <a:gd name="connsiteY149" fmla="*/ 1645920 h 1961803"/>
              <a:gd name="connsiteX150" fmla="*/ 6276109 w 7331857"/>
              <a:gd name="connsiteY150" fmla="*/ 1729047 h 1961803"/>
              <a:gd name="connsiteX151" fmla="*/ 6292734 w 7331857"/>
              <a:gd name="connsiteY151" fmla="*/ 1762298 h 1961803"/>
              <a:gd name="connsiteX152" fmla="*/ 6301047 w 7331857"/>
              <a:gd name="connsiteY152" fmla="*/ 1787236 h 1961803"/>
              <a:gd name="connsiteX153" fmla="*/ 6317672 w 7331857"/>
              <a:gd name="connsiteY153" fmla="*/ 1803862 h 1961803"/>
              <a:gd name="connsiteX154" fmla="*/ 6342611 w 7331857"/>
              <a:gd name="connsiteY154" fmla="*/ 1837113 h 1961803"/>
              <a:gd name="connsiteX155" fmla="*/ 6367549 w 7331857"/>
              <a:gd name="connsiteY155" fmla="*/ 1853738 h 1961803"/>
              <a:gd name="connsiteX156" fmla="*/ 6625243 w 7331857"/>
              <a:gd name="connsiteY156" fmla="*/ 1862051 h 1961803"/>
              <a:gd name="connsiteX157" fmla="*/ 6941127 w 7331857"/>
              <a:gd name="connsiteY157" fmla="*/ 1878676 h 1961803"/>
              <a:gd name="connsiteX158" fmla="*/ 7024254 w 7331857"/>
              <a:gd name="connsiteY158" fmla="*/ 1903614 h 1961803"/>
              <a:gd name="connsiteX159" fmla="*/ 7165571 w 7331857"/>
              <a:gd name="connsiteY159" fmla="*/ 1911927 h 1961803"/>
              <a:gd name="connsiteX160" fmla="*/ 7290261 w 7331857"/>
              <a:gd name="connsiteY160" fmla="*/ 1945178 h 1961803"/>
              <a:gd name="connsiteX161" fmla="*/ 7331825 w 7331857"/>
              <a:gd name="connsiteY16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62698 w 7331857"/>
              <a:gd name="connsiteY112" fmla="*/ 91440 h 1961803"/>
              <a:gd name="connsiteX113" fmla="*/ 5045825 w 7331857"/>
              <a:gd name="connsiteY113" fmla="*/ 33251 h 1961803"/>
              <a:gd name="connsiteX114" fmla="*/ 5112327 w 7331857"/>
              <a:gd name="connsiteY114" fmla="*/ 8313 h 1961803"/>
              <a:gd name="connsiteX115" fmla="*/ 5137265 w 7331857"/>
              <a:gd name="connsiteY115" fmla="*/ 0 h 1961803"/>
              <a:gd name="connsiteX116" fmla="*/ 5228705 w 7331857"/>
              <a:gd name="connsiteY116" fmla="*/ 8313 h 1961803"/>
              <a:gd name="connsiteX117" fmla="*/ 5270269 w 7331857"/>
              <a:gd name="connsiteY117" fmla="*/ 49876 h 1961803"/>
              <a:gd name="connsiteX118" fmla="*/ 5336771 w 7331857"/>
              <a:gd name="connsiteY118" fmla="*/ 108065 h 1961803"/>
              <a:gd name="connsiteX119" fmla="*/ 5370021 w 7331857"/>
              <a:gd name="connsiteY119" fmla="*/ 149629 h 1961803"/>
              <a:gd name="connsiteX120" fmla="*/ 5419898 w 7331857"/>
              <a:gd name="connsiteY120" fmla="*/ 266007 h 1961803"/>
              <a:gd name="connsiteX121" fmla="*/ 5436523 w 7331857"/>
              <a:gd name="connsiteY121" fmla="*/ 299258 h 1961803"/>
              <a:gd name="connsiteX122" fmla="*/ 5444836 w 7331857"/>
              <a:gd name="connsiteY122" fmla="*/ 332509 h 1961803"/>
              <a:gd name="connsiteX123" fmla="*/ 5469774 w 7331857"/>
              <a:gd name="connsiteY123" fmla="*/ 365760 h 1961803"/>
              <a:gd name="connsiteX124" fmla="*/ 5511338 w 7331857"/>
              <a:gd name="connsiteY124" fmla="*/ 423949 h 1961803"/>
              <a:gd name="connsiteX125" fmla="*/ 5552901 w 7331857"/>
              <a:gd name="connsiteY125" fmla="*/ 498763 h 1961803"/>
              <a:gd name="connsiteX126" fmla="*/ 5569527 w 7331857"/>
              <a:gd name="connsiteY126" fmla="*/ 515389 h 1961803"/>
              <a:gd name="connsiteX127" fmla="*/ 5594465 w 7331857"/>
              <a:gd name="connsiteY127" fmla="*/ 573578 h 1961803"/>
              <a:gd name="connsiteX128" fmla="*/ 5619403 w 7331857"/>
              <a:gd name="connsiteY128" fmla="*/ 631767 h 1961803"/>
              <a:gd name="connsiteX129" fmla="*/ 5677592 w 7331857"/>
              <a:gd name="connsiteY129" fmla="*/ 731520 h 1961803"/>
              <a:gd name="connsiteX130" fmla="*/ 5685905 w 7331857"/>
              <a:gd name="connsiteY130" fmla="*/ 756458 h 1961803"/>
              <a:gd name="connsiteX131" fmla="*/ 5752407 w 7331857"/>
              <a:gd name="connsiteY131" fmla="*/ 864523 h 1961803"/>
              <a:gd name="connsiteX132" fmla="*/ 5769032 w 7331857"/>
              <a:gd name="connsiteY132" fmla="*/ 906087 h 1961803"/>
              <a:gd name="connsiteX133" fmla="*/ 5785658 w 7331857"/>
              <a:gd name="connsiteY133" fmla="*/ 931025 h 1961803"/>
              <a:gd name="connsiteX134" fmla="*/ 5810596 w 7331857"/>
              <a:gd name="connsiteY134" fmla="*/ 972589 h 1961803"/>
              <a:gd name="connsiteX135" fmla="*/ 5818909 w 7331857"/>
              <a:gd name="connsiteY135" fmla="*/ 1014153 h 1961803"/>
              <a:gd name="connsiteX136" fmla="*/ 5843847 w 7331857"/>
              <a:gd name="connsiteY136" fmla="*/ 1088967 h 1961803"/>
              <a:gd name="connsiteX137" fmla="*/ 5860472 w 7331857"/>
              <a:gd name="connsiteY137" fmla="*/ 1138843 h 1961803"/>
              <a:gd name="connsiteX138" fmla="*/ 5868785 w 7331857"/>
              <a:gd name="connsiteY138" fmla="*/ 1180407 h 1961803"/>
              <a:gd name="connsiteX139" fmla="*/ 5893723 w 7331857"/>
              <a:gd name="connsiteY139" fmla="*/ 1205345 h 1961803"/>
              <a:gd name="connsiteX140" fmla="*/ 5918661 w 7331857"/>
              <a:gd name="connsiteY140" fmla="*/ 1238596 h 1961803"/>
              <a:gd name="connsiteX141" fmla="*/ 5926974 w 7331857"/>
              <a:gd name="connsiteY141" fmla="*/ 1280160 h 1961803"/>
              <a:gd name="connsiteX142" fmla="*/ 5951912 w 7331857"/>
              <a:gd name="connsiteY142" fmla="*/ 1305098 h 1961803"/>
              <a:gd name="connsiteX143" fmla="*/ 6059978 w 7331857"/>
              <a:gd name="connsiteY143" fmla="*/ 1446414 h 1961803"/>
              <a:gd name="connsiteX144" fmla="*/ 6093229 w 7331857"/>
              <a:gd name="connsiteY144" fmla="*/ 1479665 h 1961803"/>
              <a:gd name="connsiteX145" fmla="*/ 6118167 w 7331857"/>
              <a:gd name="connsiteY145" fmla="*/ 1504603 h 1961803"/>
              <a:gd name="connsiteX146" fmla="*/ 6168043 w 7331857"/>
              <a:gd name="connsiteY146" fmla="*/ 1571105 h 1961803"/>
              <a:gd name="connsiteX147" fmla="*/ 6209607 w 7331857"/>
              <a:gd name="connsiteY147" fmla="*/ 1620982 h 1961803"/>
              <a:gd name="connsiteX148" fmla="*/ 6217920 w 7331857"/>
              <a:gd name="connsiteY148" fmla="*/ 1645920 h 1961803"/>
              <a:gd name="connsiteX149" fmla="*/ 6276109 w 7331857"/>
              <a:gd name="connsiteY149" fmla="*/ 1729047 h 1961803"/>
              <a:gd name="connsiteX150" fmla="*/ 6292734 w 7331857"/>
              <a:gd name="connsiteY150" fmla="*/ 1762298 h 1961803"/>
              <a:gd name="connsiteX151" fmla="*/ 6301047 w 7331857"/>
              <a:gd name="connsiteY151" fmla="*/ 1787236 h 1961803"/>
              <a:gd name="connsiteX152" fmla="*/ 6317672 w 7331857"/>
              <a:gd name="connsiteY152" fmla="*/ 1803862 h 1961803"/>
              <a:gd name="connsiteX153" fmla="*/ 6342611 w 7331857"/>
              <a:gd name="connsiteY153" fmla="*/ 1837113 h 1961803"/>
              <a:gd name="connsiteX154" fmla="*/ 6367549 w 7331857"/>
              <a:gd name="connsiteY154" fmla="*/ 1853738 h 1961803"/>
              <a:gd name="connsiteX155" fmla="*/ 6625243 w 7331857"/>
              <a:gd name="connsiteY155" fmla="*/ 1862051 h 1961803"/>
              <a:gd name="connsiteX156" fmla="*/ 6941127 w 7331857"/>
              <a:gd name="connsiteY156" fmla="*/ 1878676 h 1961803"/>
              <a:gd name="connsiteX157" fmla="*/ 7024254 w 7331857"/>
              <a:gd name="connsiteY157" fmla="*/ 1903614 h 1961803"/>
              <a:gd name="connsiteX158" fmla="*/ 7165571 w 7331857"/>
              <a:gd name="connsiteY158" fmla="*/ 1911927 h 1961803"/>
              <a:gd name="connsiteX159" fmla="*/ 7290261 w 7331857"/>
              <a:gd name="connsiteY159" fmla="*/ 1945178 h 1961803"/>
              <a:gd name="connsiteX160" fmla="*/ 7331825 w 7331857"/>
              <a:gd name="connsiteY16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480560 w 7331857"/>
              <a:gd name="connsiteY105" fmla="*/ 274320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72223 w 7331857"/>
              <a:gd name="connsiteY112" fmla="*/ 55721 h 1961803"/>
              <a:gd name="connsiteX113" fmla="*/ 5045825 w 7331857"/>
              <a:gd name="connsiteY113" fmla="*/ 33251 h 1961803"/>
              <a:gd name="connsiteX114" fmla="*/ 5112327 w 7331857"/>
              <a:gd name="connsiteY114" fmla="*/ 8313 h 1961803"/>
              <a:gd name="connsiteX115" fmla="*/ 5137265 w 7331857"/>
              <a:gd name="connsiteY115" fmla="*/ 0 h 1961803"/>
              <a:gd name="connsiteX116" fmla="*/ 5228705 w 7331857"/>
              <a:gd name="connsiteY116" fmla="*/ 8313 h 1961803"/>
              <a:gd name="connsiteX117" fmla="*/ 5270269 w 7331857"/>
              <a:gd name="connsiteY117" fmla="*/ 49876 h 1961803"/>
              <a:gd name="connsiteX118" fmla="*/ 5336771 w 7331857"/>
              <a:gd name="connsiteY118" fmla="*/ 108065 h 1961803"/>
              <a:gd name="connsiteX119" fmla="*/ 5370021 w 7331857"/>
              <a:gd name="connsiteY119" fmla="*/ 149629 h 1961803"/>
              <a:gd name="connsiteX120" fmla="*/ 5419898 w 7331857"/>
              <a:gd name="connsiteY120" fmla="*/ 266007 h 1961803"/>
              <a:gd name="connsiteX121" fmla="*/ 5436523 w 7331857"/>
              <a:gd name="connsiteY121" fmla="*/ 299258 h 1961803"/>
              <a:gd name="connsiteX122" fmla="*/ 5444836 w 7331857"/>
              <a:gd name="connsiteY122" fmla="*/ 332509 h 1961803"/>
              <a:gd name="connsiteX123" fmla="*/ 5469774 w 7331857"/>
              <a:gd name="connsiteY123" fmla="*/ 365760 h 1961803"/>
              <a:gd name="connsiteX124" fmla="*/ 5511338 w 7331857"/>
              <a:gd name="connsiteY124" fmla="*/ 423949 h 1961803"/>
              <a:gd name="connsiteX125" fmla="*/ 5552901 w 7331857"/>
              <a:gd name="connsiteY125" fmla="*/ 498763 h 1961803"/>
              <a:gd name="connsiteX126" fmla="*/ 5569527 w 7331857"/>
              <a:gd name="connsiteY126" fmla="*/ 515389 h 1961803"/>
              <a:gd name="connsiteX127" fmla="*/ 5594465 w 7331857"/>
              <a:gd name="connsiteY127" fmla="*/ 573578 h 1961803"/>
              <a:gd name="connsiteX128" fmla="*/ 5619403 w 7331857"/>
              <a:gd name="connsiteY128" fmla="*/ 631767 h 1961803"/>
              <a:gd name="connsiteX129" fmla="*/ 5677592 w 7331857"/>
              <a:gd name="connsiteY129" fmla="*/ 731520 h 1961803"/>
              <a:gd name="connsiteX130" fmla="*/ 5685905 w 7331857"/>
              <a:gd name="connsiteY130" fmla="*/ 756458 h 1961803"/>
              <a:gd name="connsiteX131" fmla="*/ 5752407 w 7331857"/>
              <a:gd name="connsiteY131" fmla="*/ 864523 h 1961803"/>
              <a:gd name="connsiteX132" fmla="*/ 5769032 w 7331857"/>
              <a:gd name="connsiteY132" fmla="*/ 906087 h 1961803"/>
              <a:gd name="connsiteX133" fmla="*/ 5785658 w 7331857"/>
              <a:gd name="connsiteY133" fmla="*/ 931025 h 1961803"/>
              <a:gd name="connsiteX134" fmla="*/ 5810596 w 7331857"/>
              <a:gd name="connsiteY134" fmla="*/ 972589 h 1961803"/>
              <a:gd name="connsiteX135" fmla="*/ 5818909 w 7331857"/>
              <a:gd name="connsiteY135" fmla="*/ 1014153 h 1961803"/>
              <a:gd name="connsiteX136" fmla="*/ 5843847 w 7331857"/>
              <a:gd name="connsiteY136" fmla="*/ 1088967 h 1961803"/>
              <a:gd name="connsiteX137" fmla="*/ 5860472 w 7331857"/>
              <a:gd name="connsiteY137" fmla="*/ 1138843 h 1961803"/>
              <a:gd name="connsiteX138" fmla="*/ 5868785 w 7331857"/>
              <a:gd name="connsiteY138" fmla="*/ 1180407 h 1961803"/>
              <a:gd name="connsiteX139" fmla="*/ 5893723 w 7331857"/>
              <a:gd name="connsiteY139" fmla="*/ 1205345 h 1961803"/>
              <a:gd name="connsiteX140" fmla="*/ 5918661 w 7331857"/>
              <a:gd name="connsiteY140" fmla="*/ 1238596 h 1961803"/>
              <a:gd name="connsiteX141" fmla="*/ 5926974 w 7331857"/>
              <a:gd name="connsiteY141" fmla="*/ 1280160 h 1961803"/>
              <a:gd name="connsiteX142" fmla="*/ 5951912 w 7331857"/>
              <a:gd name="connsiteY142" fmla="*/ 1305098 h 1961803"/>
              <a:gd name="connsiteX143" fmla="*/ 6059978 w 7331857"/>
              <a:gd name="connsiteY143" fmla="*/ 1446414 h 1961803"/>
              <a:gd name="connsiteX144" fmla="*/ 6093229 w 7331857"/>
              <a:gd name="connsiteY144" fmla="*/ 1479665 h 1961803"/>
              <a:gd name="connsiteX145" fmla="*/ 6118167 w 7331857"/>
              <a:gd name="connsiteY145" fmla="*/ 1504603 h 1961803"/>
              <a:gd name="connsiteX146" fmla="*/ 6168043 w 7331857"/>
              <a:gd name="connsiteY146" fmla="*/ 1571105 h 1961803"/>
              <a:gd name="connsiteX147" fmla="*/ 6209607 w 7331857"/>
              <a:gd name="connsiteY147" fmla="*/ 1620982 h 1961803"/>
              <a:gd name="connsiteX148" fmla="*/ 6217920 w 7331857"/>
              <a:gd name="connsiteY148" fmla="*/ 1645920 h 1961803"/>
              <a:gd name="connsiteX149" fmla="*/ 6276109 w 7331857"/>
              <a:gd name="connsiteY149" fmla="*/ 1729047 h 1961803"/>
              <a:gd name="connsiteX150" fmla="*/ 6292734 w 7331857"/>
              <a:gd name="connsiteY150" fmla="*/ 1762298 h 1961803"/>
              <a:gd name="connsiteX151" fmla="*/ 6301047 w 7331857"/>
              <a:gd name="connsiteY151" fmla="*/ 1787236 h 1961803"/>
              <a:gd name="connsiteX152" fmla="*/ 6317672 w 7331857"/>
              <a:gd name="connsiteY152" fmla="*/ 1803862 h 1961803"/>
              <a:gd name="connsiteX153" fmla="*/ 6342611 w 7331857"/>
              <a:gd name="connsiteY153" fmla="*/ 1837113 h 1961803"/>
              <a:gd name="connsiteX154" fmla="*/ 6367549 w 7331857"/>
              <a:gd name="connsiteY154" fmla="*/ 1853738 h 1961803"/>
              <a:gd name="connsiteX155" fmla="*/ 6625243 w 7331857"/>
              <a:gd name="connsiteY155" fmla="*/ 1862051 h 1961803"/>
              <a:gd name="connsiteX156" fmla="*/ 6941127 w 7331857"/>
              <a:gd name="connsiteY156" fmla="*/ 1878676 h 1961803"/>
              <a:gd name="connsiteX157" fmla="*/ 7024254 w 7331857"/>
              <a:gd name="connsiteY157" fmla="*/ 1903614 h 1961803"/>
              <a:gd name="connsiteX158" fmla="*/ 7165571 w 7331857"/>
              <a:gd name="connsiteY158" fmla="*/ 1911927 h 1961803"/>
              <a:gd name="connsiteX159" fmla="*/ 7290261 w 7331857"/>
              <a:gd name="connsiteY159" fmla="*/ 1945178 h 1961803"/>
              <a:gd name="connsiteX160" fmla="*/ 7331825 w 7331857"/>
              <a:gd name="connsiteY16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547061 w 7331857"/>
              <a:gd name="connsiteY106" fmla="*/ 232756 h 1961803"/>
              <a:gd name="connsiteX107" fmla="*/ 4588625 w 7331857"/>
              <a:gd name="connsiteY107" fmla="*/ 199505 h 1961803"/>
              <a:gd name="connsiteX108" fmla="*/ 4655127 w 7331857"/>
              <a:gd name="connsiteY108" fmla="*/ 232756 h 1961803"/>
              <a:gd name="connsiteX109" fmla="*/ 4788131 w 7331857"/>
              <a:gd name="connsiteY109" fmla="*/ 241069 h 1961803"/>
              <a:gd name="connsiteX110" fmla="*/ 4854632 w 7331857"/>
              <a:gd name="connsiteY110" fmla="*/ 191193 h 1961803"/>
              <a:gd name="connsiteX111" fmla="*/ 4929447 w 7331857"/>
              <a:gd name="connsiteY111" fmla="*/ 124691 h 1961803"/>
              <a:gd name="connsiteX112" fmla="*/ 4972223 w 7331857"/>
              <a:gd name="connsiteY112" fmla="*/ 55721 h 1961803"/>
              <a:gd name="connsiteX113" fmla="*/ 5045825 w 7331857"/>
              <a:gd name="connsiteY113" fmla="*/ 33251 h 1961803"/>
              <a:gd name="connsiteX114" fmla="*/ 5112327 w 7331857"/>
              <a:gd name="connsiteY114" fmla="*/ 8313 h 1961803"/>
              <a:gd name="connsiteX115" fmla="*/ 5137265 w 7331857"/>
              <a:gd name="connsiteY115" fmla="*/ 0 h 1961803"/>
              <a:gd name="connsiteX116" fmla="*/ 5228705 w 7331857"/>
              <a:gd name="connsiteY116" fmla="*/ 8313 h 1961803"/>
              <a:gd name="connsiteX117" fmla="*/ 5270269 w 7331857"/>
              <a:gd name="connsiteY117" fmla="*/ 49876 h 1961803"/>
              <a:gd name="connsiteX118" fmla="*/ 5336771 w 7331857"/>
              <a:gd name="connsiteY118" fmla="*/ 108065 h 1961803"/>
              <a:gd name="connsiteX119" fmla="*/ 5370021 w 7331857"/>
              <a:gd name="connsiteY119" fmla="*/ 149629 h 1961803"/>
              <a:gd name="connsiteX120" fmla="*/ 5419898 w 7331857"/>
              <a:gd name="connsiteY120" fmla="*/ 266007 h 1961803"/>
              <a:gd name="connsiteX121" fmla="*/ 5436523 w 7331857"/>
              <a:gd name="connsiteY121" fmla="*/ 299258 h 1961803"/>
              <a:gd name="connsiteX122" fmla="*/ 5444836 w 7331857"/>
              <a:gd name="connsiteY122" fmla="*/ 332509 h 1961803"/>
              <a:gd name="connsiteX123" fmla="*/ 5469774 w 7331857"/>
              <a:gd name="connsiteY123" fmla="*/ 365760 h 1961803"/>
              <a:gd name="connsiteX124" fmla="*/ 5511338 w 7331857"/>
              <a:gd name="connsiteY124" fmla="*/ 423949 h 1961803"/>
              <a:gd name="connsiteX125" fmla="*/ 5552901 w 7331857"/>
              <a:gd name="connsiteY125" fmla="*/ 498763 h 1961803"/>
              <a:gd name="connsiteX126" fmla="*/ 5569527 w 7331857"/>
              <a:gd name="connsiteY126" fmla="*/ 515389 h 1961803"/>
              <a:gd name="connsiteX127" fmla="*/ 5594465 w 7331857"/>
              <a:gd name="connsiteY127" fmla="*/ 573578 h 1961803"/>
              <a:gd name="connsiteX128" fmla="*/ 5619403 w 7331857"/>
              <a:gd name="connsiteY128" fmla="*/ 631767 h 1961803"/>
              <a:gd name="connsiteX129" fmla="*/ 5677592 w 7331857"/>
              <a:gd name="connsiteY129" fmla="*/ 731520 h 1961803"/>
              <a:gd name="connsiteX130" fmla="*/ 5685905 w 7331857"/>
              <a:gd name="connsiteY130" fmla="*/ 756458 h 1961803"/>
              <a:gd name="connsiteX131" fmla="*/ 5752407 w 7331857"/>
              <a:gd name="connsiteY131" fmla="*/ 864523 h 1961803"/>
              <a:gd name="connsiteX132" fmla="*/ 5769032 w 7331857"/>
              <a:gd name="connsiteY132" fmla="*/ 906087 h 1961803"/>
              <a:gd name="connsiteX133" fmla="*/ 5785658 w 7331857"/>
              <a:gd name="connsiteY133" fmla="*/ 931025 h 1961803"/>
              <a:gd name="connsiteX134" fmla="*/ 5810596 w 7331857"/>
              <a:gd name="connsiteY134" fmla="*/ 972589 h 1961803"/>
              <a:gd name="connsiteX135" fmla="*/ 5818909 w 7331857"/>
              <a:gd name="connsiteY135" fmla="*/ 1014153 h 1961803"/>
              <a:gd name="connsiteX136" fmla="*/ 5843847 w 7331857"/>
              <a:gd name="connsiteY136" fmla="*/ 1088967 h 1961803"/>
              <a:gd name="connsiteX137" fmla="*/ 5860472 w 7331857"/>
              <a:gd name="connsiteY137" fmla="*/ 1138843 h 1961803"/>
              <a:gd name="connsiteX138" fmla="*/ 5868785 w 7331857"/>
              <a:gd name="connsiteY138" fmla="*/ 1180407 h 1961803"/>
              <a:gd name="connsiteX139" fmla="*/ 5893723 w 7331857"/>
              <a:gd name="connsiteY139" fmla="*/ 1205345 h 1961803"/>
              <a:gd name="connsiteX140" fmla="*/ 5918661 w 7331857"/>
              <a:gd name="connsiteY140" fmla="*/ 1238596 h 1961803"/>
              <a:gd name="connsiteX141" fmla="*/ 5926974 w 7331857"/>
              <a:gd name="connsiteY141" fmla="*/ 1280160 h 1961803"/>
              <a:gd name="connsiteX142" fmla="*/ 5951912 w 7331857"/>
              <a:gd name="connsiteY142" fmla="*/ 1305098 h 1961803"/>
              <a:gd name="connsiteX143" fmla="*/ 6059978 w 7331857"/>
              <a:gd name="connsiteY143" fmla="*/ 1446414 h 1961803"/>
              <a:gd name="connsiteX144" fmla="*/ 6093229 w 7331857"/>
              <a:gd name="connsiteY144" fmla="*/ 1479665 h 1961803"/>
              <a:gd name="connsiteX145" fmla="*/ 6118167 w 7331857"/>
              <a:gd name="connsiteY145" fmla="*/ 1504603 h 1961803"/>
              <a:gd name="connsiteX146" fmla="*/ 6168043 w 7331857"/>
              <a:gd name="connsiteY146" fmla="*/ 1571105 h 1961803"/>
              <a:gd name="connsiteX147" fmla="*/ 6209607 w 7331857"/>
              <a:gd name="connsiteY147" fmla="*/ 1620982 h 1961803"/>
              <a:gd name="connsiteX148" fmla="*/ 6217920 w 7331857"/>
              <a:gd name="connsiteY148" fmla="*/ 1645920 h 1961803"/>
              <a:gd name="connsiteX149" fmla="*/ 6276109 w 7331857"/>
              <a:gd name="connsiteY149" fmla="*/ 1729047 h 1961803"/>
              <a:gd name="connsiteX150" fmla="*/ 6292734 w 7331857"/>
              <a:gd name="connsiteY150" fmla="*/ 1762298 h 1961803"/>
              <a:gd name="connsiteX151" fmla="*/ 6301047 w 7331857"/>
              <a:gd name="connsiteY151" fmla="*/ 1787236 h 1961803"/>
              <a:gd name="connsiteX152" fmla="*/ 6317672 w 7331857"/>
              <a:gd name="connsiteY152" fmla="*/ 1803862 h 1961803"/>
              <a:gd name="connsiteX153" fmla="*/ 6342611 w 7331857"/>
              <a:gd name="connsiteY153" fmla="*/ 1837113 h 1961803"/>
              <a:gd name="connsiteX154" fmla="*/ 6367549 w 7331857"/>
              <a:gd name="connsiteY154" fmla="*/ 1853738 h 1961803"/>
              <a:gd name="connsiteX155" fmla="*/ 6625243 w 7331857"/>
              <a:gd name="connsiteY155" fmla="*/ 1862051 h 1961803"/>
              <a:gd name="connsiteX156" fmla="*/ 6941127 w 7331857"/>
              <a:gd name="connsiteY156" fmla="*/ 1878676 h 1961803"/>
              <a:gd name="connsiteX157" fmla="*/ 7024254 w 7331857"/>
              <a:gd name="connsiteY157" fmla="*/ 1903614 h 1961803"/>
              <a:gd name="connsiteX158" fmla="*/ 7165571 w 7331857"/>
              <a:gd name="connsiteY158" fmla="*/ 1911927 h 1961803"/>
              <a:gd name="connsiteX159" fmla="*/ 7290261 w 7331857"/>
              <a:gd name="connsiteY159" fmla="*/ 1945178 h 1961803"/>
              <a:gd name="connsiteX160" fmla="*/ 7331825 w 7331857"/>
              <a:gd name="connsiteY16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588625 w 7331857"/>
              <a:gd name="connsiteY106" fmla="*/ 199505 h 1961803"/>
              <a:gd name="connsiteX107" fmla="*/ 4655127 w 7331857"/>
              <a:gd name="connsiteY107" fmla="*/ 232756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657682 w 7331857"/>
              <a:gd name="connsiteY106" fmla="*/ 294755 h 1961803"/>
              <a:gd name="connsiteX107" fmla="*/ 4655127 w 7331857"/>
              <a:gd name="connsiteY107" fmla="*/ 232756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39243 w 7331857"/>
              <a:gd name="connsiteY103" fmla="*/ 340822 h 1961803"/>
              <a:gd name="connsiteX104" fmla="*/ 4430683 w 7331857"/>
              <a:gd name="connsiteY104" fmla="*/ 307571 h 1961803"/>
              <a:gd name="connsiteX105" fmla="*/ 4525804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30683 w 7331857"/>
              <a:gd name="connsiteY104" fmla="*/ 307571 h 1961803"/>
              <a:gd name="connsiteX105" fmla="*/ 4525804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25804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19421 w 7331857"/>
              <a:gd name="connsiteY107" fmla="*/ 273238 h 1961803"/>
              <a:gd name="connsiteX108" fmla="*/ 4788131 w 7331857"/>
              <a:gd name="connsiteY108" fmla="*/ 241069 h 1961803"/>
              <a:gd name="connsiteX109" fmla="*/ 4854632 w 7331857"/>
              <a:gd name="connsiteY109" fmla="*/ 191193 h 1961803"/>
              <a:gd name="connsiteX110" fmla="*/ 4929447 w 7331857"/>
              <a:gd name="connsiteY110" fmla="*/ 124691 h 1961803"/>
              <a:gd name="connsiteX111" fmla="*/ 4972223 w 7331857"/>
              <a:gd name="connsiteY111" fmla="*/ 55721 h 1961803"/>
              <a:gd name="connsiteX112" fmla="*/ 5045825 w 7331857"/>
              <a:gd name="connsiteY112" fmla="*/ 33251 h 1961803"/>
              <a:gd name="connsiteX113" fmla="*/ 5112327 w 7331857"/>
              <a:gd name="connsiteY113" fmla="*/ 8313 h 1961803"/>
              <a:gd name="connsiteX114" fmla="*/ 5137265 w 7331857"/>
              <a:gd name="connsiteY114" fmla="*/ 0 h 1961803"/>
              <a:gd name="connsiteX115" fmla="*/ 5228705 w 7331857"/>
              <a:gd name="connsiteY115" fmla="*/ 8313 h 1961803"/>
              <a:gd name="connsiteX116" fmla="*/ 5270269 w 7331857"/>
              <a:gd name="connsiteY116" fmla="*/ 49876 h 1961803"/>
              <a:gd name="connsiteX117" fmla="*/ 5336771 w 7331857"/>
              <a:gd name="connsiteY117" fmla="*/ 108065 h 1961803"/>
              <a:gd name="connsiteX118" fmla="*/ 5370021 w 7331857"/>
              <a:gd name="connsiteY118" fmla="*/ 149629 h 1961803"/>
              <a:gd name="connsiteX119" fmla="*/ 5419898 w 7331857"/>
              <a:gd name="connsiteY119" fmla="*/ 266007 h 1961803"/>
              <a:gd name="connsiteX120" fmla="*/ 5436523 w 7331857"/>
              <a:gd name="connsiteY120" fmla="*/ 299258 h 1961803"/>
              <a:gd name="connsiteX121" fmla="*/ 5444836 w 7331857"/>
              <a:gd name="connsiteY121" fmla="*/ 332509 h 1961803"/>
              <a:gd name="connsiteX122" fmla="*/ 5469774 w 7331857"/>
              <a:gd name="connsiteY122" fmla="*/ 365760 h 1961803"/>
              <a:gd name="connsiteX123" fmla="*/ 5511338 w 7331857"/>
              <a:gd name="connsiteY123" fmla="*/ 423949 h 1961803"/>
              <a:gd name="connsiteX124" fmla="*/ 5552901 w 7331857"/>
              <a:gd name="connsiteY124" fmla="*/ 498763 h 1961803"/>
              <a:gd name="connsiteX125" fmla="*/ 5569527 w 7331857"/>
              <a:gd name="connsiteY125" fmla="*/ 515389 h 1961803"/>
              <a:gd name="connsiteX126" fmla="*/ 5594465 w 7331857"/>
              <a:gd name="connsiteY126" fmla="*/ 573578 h 1961803"/>
              <a:gd name="connsiteX127" fmla="*/ 5619403 w 7331857"/>
              <a:gd name="connsiteY127" fmla="*/ 631767 h 1961803"/>
              <a:gd name="connsiteX128" fmla="*/ 5677592 w 7331857"/>
              <a:gd name="connsiteY128" fmla="*/ 731520 h 1961803"/>
              <a:gd name="connsiteX129" fmla="*/ 5685905 w 7331857"/>
              <a:gd name="connsiteY129" fmla="*/ 756458 h 1961803"/>
              <a:gd name="connsiteX130" fmla="*/ 5752407 w 7331857"/>
              <a:gd name="connsiteY130" fmla="*/ 864523 h 1961803"/>
              <a:gd name="connsiteX131" fmla="*/ 5769032 w 7331857"/>
              <a:gd name="connsiteY131" fmla="*/ 906087 h 1961803"/>
              <a:gd name="connsiteX132" fmla="*/ 5785658 w 7331857"/>
              <a:gd name="connsiteY132" fmla="*/ 931025 h 1961803"/>
              <a:gd name="connsiteX133" fmla="*/ 5810596 w 7331857"/>
              <a:gd name="connsiteY133" fmla="*/ 972589 h 1961803"/>
              <a:gd name="connsiteX134" fmla="*/ 5818909 w 7331857"/>
              <a:gd name="connsiteY134" fmla="*/ 1014153 h 1961803"/>
              <a:gd name="connsiteX135" fmla="*/ 5843847 w 7331857"/>
              <a:gd name="connsiteY135" fmla="*/ 1088967 h 1961803"/>
              <a:gd name="connsiteX136" fmla="*/ 5860472 w 7331857"/>
              <a:gd name="connsiteY136" fmla="*/ 1138843 h 1961803"/>
              <a:gd name="connsiteX137" fmla="*/ 5868785 w 7331857"/>
              <a:gd name="connsiteY137" fmla="*/ 1180407 h 1961803"/>
              <a:gd name="connsiteX138" fmla="*/ 5893723 w 7331857"/>
              <a:gd name="connsiteY138" fmla="*/ 1205345 h 1961803"/>
              <a:gd name="connsiteX139" fmla="*/ 5918661 w 7331857"/>
              <a:gd name="connsiteY139" fmla="*/ 1238596 h 1961803"/>
              <a:gd name="connsiteX140" fmla="*/ 5926974 w 7331857"/>
              <a:gd name="connsiteY140" fmla="*/ 1280160 h 1961803"/>
              <a:gd name="connsiteX141" fmla="*/ 5951912 w 7331857"/>
              <a:gd name="connsiteY141" fmla="*/ 1305098 h 1961803"/>
              <a:gd name="connsiteX142" fmla="*/ 6059978 w 7331857"/>
              <a:gd name="connsiteY142" fmla="*/ 1446414 h 1961803"/>
              <a:gd name="connsiteX143" fmla="*/ 6093229 w 7331857"/>
              <a:gd name="connsiteY143" fmla="*/ 1479665 h 1961803"/>
              <a:gd name="connsiteX144" fmla="*/ 6118167 w 7331857"/>
              <a:gd name="connsiteY144" fmla="*/ 1504603 h 1961803"/>
              <a:gd name="connsiteX145" fmla="*/ 6168043 w 7331857"/>
              <a:gd name="connsiteY145" fmla="*/ 1571105 h 1961803"/>
              <a:gd name="connsiteX146" fmla="*/ 6209607 w 7331857"/>
              <a:gd name="connsiteY146" fmla="*/ 1620982 h 1961803"/>
              <a:gd name="connsiteX147" fmla="*/ 6217920 w 7331857"/>
              <a:gd name="connsiteY147" fmla="*/ 1645920 h 1961803"/>
              <a:gd name="connsiteX148" fmla="*/ 6276109 w 7331857"/>
              <a:gd name="connsiteY148" fmla="*/ 1729047 h 1961803"/>
              <a:gd name="connsiteX149" fmla="*/ 6292734 w 7331857"/>
              <a:gd name="connsiteY149" fmla="*/ 1762298 h 1961803"/>
              <a:gd name="connsiteX150" fmla="*/ 6301047 w 7331857"/>
              <a:gd name="connsiteY150" fmla="*/ 1787236 h 1961803"/>
              <a:gd name="connsiteX151" fmla="*/ 6317672 w 7331857"/>
              <a:gd name="connsiteY151" fmla="*/ 1803862 h 1961803"/>
              <a:gd name="connsiteX152" fmla="*/ 6342611 w 7331857"/>
              <a:gd name="connsiteY152" fmla="*/ 1837113 h 1961803"/>
              <a:gd name="connsiteX153" fmla="*/ 6367549 w 7331857"/>
              <a:gd name="connsiteY153" fmla="*/ 1853738 h 1961803"/>
              <a:gd name="connsiteX154" fmla="*/ 6625243 w 7331857"/>
              <a:gd name="connsiteY154" fmla="*/ 1862051 h 1961803"/>
              <a:gd name="connsiteX155" fmla="*/ 6941127 w 7331857"/>
              <a:gd name="connsiteY155" fmla="*/ 1878676 h 1961803"/>
              <a:gd name="connsiteX156" fmla="*/ 7024254 w 7331857"/>
              <a:gd name="connsiteY156" fmla="*/ 1903614 h 1961803"/>
              <a:gd name="connsiteX157" fmla="*/ 7165571 w 7331857"/>
              <a:gd name="connsiteY157" fmla="*/ 1911927 h 1961803"/>
              <a:gd name="connsiteX158" fmla="*/ 7290261 w 7331857"/>
              <a:gd name="connsiteY158" fmla="*/ 1945178 h 1961803"/>
              <a:gd name="connsiteX159" fmla="*/ 7331825 w 7331857"/>
              <a:gd name="connsiteY15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41221 w 7331857"/>
              <a:gd name="connsiteY85" fmla="*/ 1571105 h 1961803"/>
              <a:gd name="connsiteX86" fmla="*/ 3566160 w 7331857"/>
              <a:gd name="connsiteY86" fmla="*/ 1562793 h 1961803"/>
              <a:gd name="connsiteX87" fmla="*/ 3674225 w 7331857"/>
              <a:gd name="connsiteY87" fmla="*/ 1504603 h 1961803"/>
              <a:gd name="connsiteX88" fmla="*/ 3732414 w 7331857"/>
              <a:gd name="connsiteY88" fmla="*/ 1471353 h 1961803"/>
              <a:gd name="connsiteX89" fmla="*/ 3823854 w 7331857"/>
              <a:gd name="connsiteY89" fmla="*/ 1413163 h 1961803"/>
              <a:gd name="connsiteX90" fmla="*/ 3882043 w 7331857"/>
              <a:gd name="connsiteY90" fmla="*/ 1330036 h 1961803"/>
              <a:gd name="connsiteX91" fmla="*/ 3923607 w 7331857"/>
              <a:gd name="connsiteY91" fmla="*/ 1221971 h 1961803"/>
              <a:gd name="connsiteX92" fmla="*/ 3940232 w 7331857"/>
              <a:gd name="connsiteY92" fmla="*/ 1147156 h 1961803"/>
              <a:gd name="connsiteX93" fmla="*/ 3965171 w 7331857"/>
              <a:gd name="connsiteY93" fmla="*/ 1088967 h 1961803"/>
              <a:gd name="connsiteX94" fmla="*/ 4015047 w 7331857"/>
              <a:gd name="connsiteY94" fmla="*/ 1030778 h 1961803"/>
              <a:gd name="connsiteX95" fmla="*/ 4064923 w 7331857"/>
              <a:gd name="connsiteY95" fmla="*/ 964276 h 1961803"/>
              <a:gd name="connsiteX96" fmla="*/ 4098174 w 7331857"/>
              <a:gd name="connsiteY96" fmla="*/ 889462 h 1961803"/>
              <a:gd name="connsiteX97" fmla="*/ 4114800 w 7331857"/>
              <a:gd name="connsiteY97" fmla="*/ 773083 h 1961803"/>
              <a:gd name="connsiteX98" fmla="*/ 4139738 w 7331857"/>
              <a:gd name="connsiteY98" fmla="*/ 698269 h 1961803"/>
              <a:gd name="connsiteX99" fmla="*/ 4189614 w 7331857"/>
              <a:gd name="connsiteY99" fmla="*/ 623454 h 1961803"/>
              <a:gd name="connsiteX100" fmla="*/ 4231178 w 7331857"/>
              <a:gd name="connsiteY100" fmla="*/ 598516 h 1961803"/>
              <a:gd name="connsiteX101" fmla="*/ 4272741 w 7331857"/>
              <a:gd name="connsiteY101" fmla="*/ 498763 h 1961803"/>
              <a:gd name="connsiteX102" fmla="*/ 4297680 w 7331857"/>
              <a:gd name="connsiteY102" fmla="*/ 448887 h 1961803"/>
              <a:gd name="connsiteX103" fmla="*/ 4363056 w 7331857"/>
              <a:gd name="connsiteY103" fmla="*/ 255097 h 1961803"/>
              <a:gd name="connsiteX104" fmla="*/ 4461639 w 7331857"/>
              <a:gd name="connsiteY104" fmla="*/ 288521 h 1961803"/>
              <a:gd name="connsiteX105" fmla="*/ 4566286 w 7331857"/>
              <a:gd name="connsiteY105" fmla="*/ 298132 h 1961803"/>
              <a:gd name="connsiteX106" fmla="*/ 4657682 w 7331857"/>
              <a:gd name="connsiteY106" fmla="*/ 294755 h 1961803"/>
              <a:gd name="connsiteX107" fmla="*/ 4788131 w 7331857"/>
              <a:gd name="connsiteY107" fmla="*/ 241069 h 1961803"/>
              <a:gd name="connsiteX108" fmla="*/ 4854632 w 7331857"/>
              <a:gd name="connsiteY108" fmla="*/ 191193 h 1961803"/>
              <a:gd name="connsiteX109" fmla="*/ 4929447 w 7331857"/>
              <a:gd name="connsiteY109" fmla="*/ 124691 h 1961803"/>
              <a:gd name="connsiteX110" fmla="*/ 4972223 w 7331857"/>
              <a:gd name="connsiteY110" fmla="*/ 55721 h 1961803"/>
              <a:gd name="connsiteX111" fmla="*/ 5045825 w 7331857"/>
              <a:gd name="connsiteY111" fmla="*/ 33251 h 1961803"/>
              <a:gd name="connsiteX112" fmla="*/ 5112327 w 7331857"/>
              <a:gd name="connsiteY112" fmla="*/ 8313 h 1961803"/>
              <a:gd name="connsiteX113" fmla="*/ 5137265 w 7331857"/>
              <a:gd name="connsiteY113" fmla="*/ 0 h 1961803"/>
              <a:gd name="connsiteX114" fmla="*/ 5228705 w 7331857"/>
              <a:gd name="connsiteY114" fmla="*/ 8313 h 1961803"/>
              <a:gd name="connsiteX115" fmla="*/ 5270269 w 7331857"/>
              <a:gd name="connsiteY115" fmla="*/ 49876 h 1961803"/>
              <a:gd name="connsiteX116" fmla="*/ 5336771 w 7331857"/>
              <a:gd name="connsiteY116" fmla="*/ 108065 h 1961803"/>
              <a:gd name="connsiteX117" fmla="*/ 5370021 w 7331857"/>
              <a:gd name="connsiteY117" fmla="*/ 149629 h 1961803"/>
              <a:gd name="connsiteX118" fmla="*/ 5419898 w 7331857"/>
              <a:gd name="connsiteY118" fmla="*/ 266007 h 1961803"/>
              <a:gd name="connsiteX119" fmla="*/ 5436523 w 7331857"/>
              <a:gd name="connsiteY119" fmla="*/ 299258 h 1961803"/>
              <a:gd name="connsiteX120" fmla="*/ 5444836 w 7331857"/>
              <a:gd name="connsiteY120" fmla="*/ 332509 h 1961803"/>
              <a:gd name="connsiteX121" fmla="*/ 5469774 w 7331857"/>
              <a:gd name="connsiteY121" fmla="*/ 365760 h 1961803"/>
              <a:gd name="connsiteX122" fmla="*/ 5511338 w 7331857"/>
              <a:gd name="connsiteY122" fmla="*/ 423949 h 1961803"/>
              <a:gd name="connsiteX123" fmla="*/ 5552901 w 7331857"/>
              <a:gd name="connsiteY123" fmla="*/ 498763 h 1961803"/>
              <a:gd name="connsiteX124" fmla="*/ 5569527 w 7331857"/>
              <a:gd name="connsiteY124" fmla="*/ 515389 h 1961803"/>
              <a:gd name="connsiteX125" fmla="*/ 5594465 w 7331857"/>
              <a:gd name="connsiteY125" fmla="*/ 573578 h 1961803"/>
              <a:gd name="connsiteX126" fmla="*/ 5619403 w 7331857"/>
              <a:gd name="connsiteY126" fmla="*/ 631767 h 1961803"/>
              <a:gd name="connsiteX127" fmla="*/ 5677592 w 7331857"/>
              <a:gd name="connsiteY127" fmla="*/ 731520 h 1961803"/>
              <a:gd name="connsiteX128" fmla="*/ 5685905 w 7331857"/>
              <a:gd name="connsiteY128" fmla="*/ 756458 h 1961803"/>
              <a:gd name="connsiteX129" fmla="*/ 5752407 w 7331857"/>
              <a:gd name="connsiteY129" fmla="*/ 864523 h 1961803"/>
              <a:gd name="connsiteX130" fmla="*/ 5769032 w 7331857"/>
              <a:gd name="connsiteY130" fmla="*/ 906087 h 1961803"/>
              <a:gd name="connsiteX131" fmla="*/ 5785658 w 7331857"/>
              <a:gd name="connsiteY131" fmla="*/ 931025 h 1961803"/>
              <a:gd name="connsiteX132" fmla="*/ 5810596 w 7331857"/>
              <a:gd name="connsiteY132" fmla="*/ 972589 h 1961803"/>
              <a:gd name="connsiteX133" fmla="*/ 5818909 w 7331857"/>
              <a:gd name="connsiteY133" fmla="*/ 1014153 h 1961803"/>
              <a:gd name="connsiteX134" fmla="*/ 5843847 w 7331857"/>
              <a:gd name="connsiteY134" fmla="*/ 1088967 h 1961803"/>
              <a:gd name="connsiteX135" fmla="*/ 5860472 w 7331857"/>
              <a:gd name="connsiteY135" fmla="*/ 1138843 h 1961803"/>
              <a:gd name="connsiteX136" fmla="*/ 5868785 w 7331857"/>
              <a:gd name="connsiteY136" fmla="*/ 1180407 h 1961803"/>
              <a:gd name="connsiteX137" fmla="*/ 5893723 w 7331857"/>
              <a:gd name="connsiteY137" fmla="*/ 1205345 h 1961803"/>
              <a:gd name="connsiteX138" fmla="*/ 5918661 w 7331857"/>
              <a:gd name="connsiteY138" fmla="*/ 1238596 h 1961803"/>
              <a:gd name="connsiteX139" fmla="*/ 5926974 w 7331857"/>
              <a:gd name="connsiteY139" fmla="*/ 1280160 h 1961803"/>
              <a:gd name="connsiteX140" fmla="*/ 5951912 w 7331857"/>
              <a:gd name="connsiteY140" fmla="*/ 1305098 h 1961803"/>
              <a:gd name="connsiteX141" fmla="*/ 6059978 w 7331857"/>
              <a:gd name="connsiteY141" fmla="*/ 1446414 h 1961803"/>
              <a:gd name="connsiteX142" fmla="*/ 6093229 w 7331857"/>
              <a:gd name="connsiteY142" fmla="*/ 1479665 h 1961803"/>
              <a:gd name="connsiteX143" fmla="*/ 6118167 w 7331857"/>
              <a:gd name="connsiteY143" fmla="*/ 1504603 h 1961803"/>
              <a:gd name="connsiteX144" fmla="*/ 6168043 w 7331857"/>
              <a:gd name="connsiteY144" fmla="*/ 1571105 h 1961803"/>
              <a:gd name="connsiteX145" fmla="*/ 6209607 w 7331857"/>
              <a:gd name="connsiteY145" fmla="*/ 1620982 h 1961803"/>
              <a:gd name="connsiteX146" fmla="*/ 6217920 w 7331857"/>
              <a:gd name="connsiteY146" fmla="*/ 1645920 h 1961803"/>
              <a:gd name="connsiteX147" fmla="*/ 6276109 w 7331857"/>
              <a:gd name="connsiteY147" fmla="*/ 1729047 h 1961803"/>
              <a:gd name="connsiteX148" fmla="*/ 6292734 w 7331857"/>
              <a:gd name="connsiteY148" fmla="*/ 1762298 h 1961803"/>
              <a:gd name="connsiteX149" fmla="*/ 6301047 w 7331857"/>
              <a:gd name="connsiteY149" fmla="*/ 1787236 h 1961803"/>
              <a:gd name="connsiteX150" fmla="*/ 6317672 w 7331857"/>
              <a:gd name="connsiteY150" fmla="*/ 1803862 h 1961803"/>
              <a:gd name="connsiteX151" fmla="*/ 6342611 w 7331857"/>
              <a:gd name="connsiteY151" fmla="*/ 1837113 h 1961803"/>
              <a:gd name="connsiteX152" fmla="*/ 6367549 w 7331857"/>
              <a:gd name="connsiteY152" fmla="*/ 1853738 h 1961803"/>
              <a:gd name="connsiteX153" fmla="*/ 6625243 w 7331857"/>
              <a:gd name="connsiteY153" fmla="*/ 1862051 h 1961803"/>
              <a:gd name="connsiteX154" fmla="*/ 6941127 w 7331857"/>
              <a:gd name="connsiteY154" fmla="*/ 1878676 h 1961803"/>
              <a:gd name="connsiteX155" fmla="*/ 7024254 w 7331857"/>
              <a:gd name="connsiteY155" fmla="*/ 1903614 h 1961803"/>
              <a:gd name="connsiteX156" fmla="*/ 7165571 w 7331857"/>
              <a:gd name="connsiteY156" fmla="*/ 1911927 h 1961803"/>
              <a:gd name="connsiteX157" fmla="*/ 7290261 w 7331857"/>
              <a:gd name="connsiteY157" fmla="*/ 1945178 h 1961803"/>
              <a:gd name="connsiteX158" fmla="*/ 7331825 w 7331857"/>
              <a:gd name="connsiteY15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24596 w 7331857"/>
              <a:gd name="connsiteY84" fmla="*/ 1587731 h 1961803"/>
              <a:gd name="connsiteX85" fmla="*/ 3566160 w 7331857"/>
              <a:gd name="connsiteY85" fmla="*/ 1562793 h 1961803"/>
              <a:gd name="connsiteX86" fmla="*/ 3674225 w 7331857"/>
              <a:gd name="connsiteY86" fmla="*/ 1504603 h 1961803"/>
              <a:gd name="connsiteX87" fmla="*/ 3732414 w 7331857"/>
              <a:gd name="connsiteY87" fmla="*/ 1471353 h 1961803"/>
              <a:gd name="connsiteX88" fmla="*/ 3823854 w 7331857"/>
              <a:gd name="connsiteY88" fmla="*/ 1413163 h 1961803"/>
              <a:gd name="connsiteX89" fmla="*/ 3882043 w 7331857"/>
              <a:gd name="connsiteY89" fmla="*/ 1330036 h 1961803"/>
              <a:gd name="connsiteX90" fmla="*/ 3923607 w 7331857"/>
              <a:gd name="connsiteY90" fmla="*/ 1221971 h 1961803"/>
              <a:gd name="connsiteX91" fmla="*/ 3940232 w 7331857"/>
              <a:gd name="connsiteY91" fmla="*/ 1147156 h 1961803"/>
              <a:gd name="connsiteX92" fmla="*/ 3965171 w 7331857"/>
              <a:gd name="connsiteY92" fmla="*/ 1088967 h 1961803"/>
              <a:gd name="connsiteX93" fmla="*/ 4015047 w 7331857"/>
              <a:gd name="connsiteY93" fmla="*/ 1030778 h 1961803"/>
              <a:gd name="connsiteX94" fmla="*/ 4064923 w 7331857"/>
              <a:gd name="connsiteY94" fmla="*/ 964276 h 1961803"/>
              <a:gd name="connsiteX95" fmla="*/ 4098174 w 7331857"/>
              <a:gd name="connsiteY95" fmla="*/ 889462 h 1961803"/>
              <a:gd name="connsiteX96" fmla="*/ 4114800 w 7331857"/>
              <a:gd name="connsiteY96" fmla="*/ 773083 h 1961803"/>
              <a:gd name="connsiteX97" fmla="*/ 4139738 w 7331857"/>
              <a:gd name="connsiteY97" fmla="*/ 698269 h 1961803"/>
              <a:gd name="connsiteX98" fmla="*/ 4189614 w 7331857"/>
              <a:gd name="connsiteY98" fmla="*/ 623454 h 1961803"/>
              <a:gd name="connsiteX99" fmla="*/ 4231178 w 7331857"/>
              <a:gd name="connsiteY99" fmla="*/ 598516 h 1961803"/>
              <a:gd name="connsiteX100" fmla="*/ 4272741 w 7331857"/>
              <a:gd name="connsiteY100" fmla="*/ 498763 h 1961803"/>
              <a:gd name="connsiteX101" fmla="*/ 4297680 w 7331857"/>
              <a:gd name="connsiteY101" fmla="*/ 448887 h 1961803"/>
              <a:gd name="connsiteX102" fmla="*/ 4363056 w 7331857"/>
              <a:gd name="connsiteY102" fmla="*/ 255097 h 1961803"/>
              <a:gd name="connsiteX103" fmla="*/ 4461639 w 7331857"/>
              <a:gd name="connsiteY103" fmla="*/ 288521 h 1961803"/>
              <a:gd name="connsiteX104" fmla="*/ 4566286 w 7331857"/>
              <a:gd name="connsiteY104" fmla="*/ 298132 h 1961803"/>
              <a:gd name="connsiteX105" fmla="*/ 4657682 w 7331857"/>
              <a:gd name="connsiteY105" fmla="*/ 294755 h 1961803"/>
              <a:gd name="connsiteX106" fmla="*/ 4788131 w 7331857"/>
              <a:gd name="connsiteY106" fmla="*/ 241069 h 1961803"/>
              <a:gd name="connsiteX107" fmla="*/ 4854632 w 7331857"/>
              <a:gd name="connsiteY107" fmla="*/ 191193 h 1961803"/>
              <a:gd name="connsiteX108" fmla="*/ 4929447 w 7331857"/>
              <a:gd name="connsiteY108" fmla="*/ 124691 h 1961803"/>
              <a:gd name="connsiteX109" fmla="*/ 4972223 w 7331857"/>
              <a:gd name="connsiteY109" fmla="*/ 55721 h 1961803"/>
              <a:gd name="connsiteX110" fmla="*/ 5045825 w 7331857"/>
              <a:gd name="connsiteY110" fmla="*/ 33251 h 1961803"/>
              <a:gd name="connsiteX111" fmla="*/ 5112327 w 7331857"/>
              <a:gd name="connsiteY111" fmla="*/ 8313 h 1961803"/>
              <a:gd name="connsiteX112" fmla="*/ 5137265 w 7331857"/>
              <a:gd name="connsiteY112" fmla="*/ 0 h 1961803"/>
              <a:gd name="connsiteX113" fmla="*/ 5228705 w 7331857"/>
              <a:gd name="connsiteY113" fmla="*/ 8313 h 1961803"/>
              <a:gd name="connsiteX114" fmla="*/ 5270269 w 7331857"/>
              <a:gd name="connsiteY114" fmla="*/ 49876 h 1961803"/>
              <a:gd name="connsiteX115" fmla="*/ 5336771 w 7331857"/>
              <a:gd name="connsiteY115" fmla="*/ 108065 h 1961803"/>
              <a:gd name="connsiteX116" fmla="*/ 5370021 w 7331857"/>
              <a:gd name="connsiteY116" fmla="*/ 149629 h 1961803"/>
              <a:gd name="connsiteX117" fmla="*/ 5419898 w 7331857"/>
              <a:gd name="connsiteY117" fmla="*/ 266007 h 1961803"/>
              <a:gd name="connsiteX118" fmla="*/ 5436523 w 7331857"/>
              <a:gd name="connsiteY118" fmla="*/ 299258 h 1961803"/>
              <a:gd name="connsiteX119" fmla="*/ 5444836 w 7331857"/>
              <a:gd name="connsiteY119" fmla="*/ 332509 h 1961803"/>
              <a:gd name="connsiteX120" fmla="*/ 5469774 w 7331857"/>
              <a:gd name="connsiteY120" fmla="*/ 365760 h 1961803"/>
              <a:gd name="connsiteX121" fmla="*/ 5511338 w 7331857"/>
              <a:gd name="connsiteY121" fmla="*/ 423949 h 1961803"/>
              <a:gd name="connsiteX122" fmla="*/ 5552901 w 7331857"/>
              <a:gd name="connsiteY122" fmla="*/ 498763 h 1961803"/>
              <a:gd name="connsiteX123" fmla="*/ 5569527 w 7331857"/>
              <a:gd name="connsiteY123" fmla="*/ 515389 h 1961803"/>
              <a:gd name="connsiteX124" fmla="*/ 5594465 w 7331857"/>
              <a:gd name="connsiteY124" fmla="*/ 573578 h 1961803"/>
              <a:gd name="connsiteX125" fmla="*/ 5619403 w 7331857"/>
              <a:gd name="connsiteY125" fmla="*/ 631767 h 1961803"/>
              <a:gd name="connsiteX126" fmla="*/ 5677592 w 7331857"/>
              <a:gd name="connsiteY126" fmla="*/ 731520 h 1961803"/>
              <a:gd name="connsiteX127" fmla="*/ 5685905 w 7331857"/>
              <a:gd name="connsiteY127" fmla="*/ 756458 h 1961803"/>
              <a:gd name="connsiteX128" fmla="*/ 5752407 w 7331857"/>
              <a:gd name="connsiteY128" fmla="*/ 864523 h 1961803"/>
              <a:gd name="connsiteX129" fmla="*/ 5769032 w 7331857"/>
              <a:gd name="connsiteY129" fmla="*/ 906087 h 1961803"/>
              <a:gd name="connsiteX130" fmla="*/ 5785658 w 7331857"/>
              <a:gd name="connsiteY130" fmla="*/ 931025 h 1961803"/>
              <a:gd name="connsiteX131" fmla="*/ 5810596 w 7331857"/>
              <a:gd name="connsiteY131" fmla="*/ 972589 h 1961803"/>
              <a:gd name="connsiteX132" fmla="*/ 5818909 w 7331857"/>
              <a:gd name="connsiteY132" fmla="*/ 1014153 h 1961803"/>
              <a:gd name="connsiteX133" fmla="*/ 5843847 w 7331857"/>
              <a:gd name="connsiteY133" fmla="*/ 1088967 h 1961803"/>
              <a:gd name="connsiteX134" fmla="*/ 5860472 w 7331857"/>
              <a:gd name="connsiteY134" fmla="*/ 1138843 h 1961803"/>
              <a:gd name="connsiteX135" fmla="*/ 5868785 w 7331857"/>
              <a:gd name="connsiteY135" fmla="*/ 1180407 h 1961803"/>
              <a:gd name="connsiteX136" fmla="*/ 5893723 w 7331857"/>
              <a:gd name="connsiteY136" fmla="*/ 1205345 h 1961803"/>
              <a:gd name="connsiteX137" fmla="*/ 5918661 w 7331857"/>
              <a:gd name="connsiteY137" fmla="*/ 1238596 h 1961803"/>
              <a:gd name="connsiteX138" fmla="*/ 5926974 w 7331857"/>
              <a:gd name="connsiteY138" fmla="*/ 1280160 h 1961803"/>
              <a:gd name="connsiteX139" fmla="*/ 5951912 w 7331857"/>
              <a:gd name="connsiteY139" fmla="*/ 1305098 h 1961803"/>
              <a:gd name="connsiteX140" fmla="*/ 6059978 w 7331857"/>
              <a:gd name="connsiteY140" fmla="*/ 1446414 h 1961803"/>
              <a:gd name="connsiteX141" fmla="*/ 6093229 w 7331857"/>
              <a:gd name="connsiteY141" fmla="*/ 1479665 h 1961803"/>
              <a:gd name="connsiteX142" fmla="*/ 6118167 w 7331857"/>
              <a:gd name="connsiteY142" fmla="*/ 1504603 h 1961803"/>
              <a:gd name="connsiteX143" fmla="*/ 6168043 w 7331857"/>
              <a:gd name="connsiteY143" fmla="*/ 1571105 h 1961803"/>
              <a:gd name="connsiteX144" fmla="*/ 6209607 w 7331857"/>
              <a:gd name="connsiteY144" fmla="*/ 1620982 h 1961803"/>
              <a:gd name="connsiteX145" fmla="*/ 6217920 w 7331857"/>
              <a:gd name="connsiteY145" fmla="*/ 1645920 h 1961803"/>
              <a:gd name="connsiteX146" fmla="*/ 6276109 w 7331857"/>
              <a:gd name="connsiteY146" fmla="*/ 1729047 h 1961803"/>
              <a:gd name="connsiteX147" fmla="*/ 6292734 w 7331857"/>
              <a:gd name="connsiteY147" fmla="*/ 1762298 h 1961803"/>
              <a:gd name="connsiteX148" fmla="*/ 6301047 w 7331857"/>
              <a:gd name="connsiteY148" fmla="*/ 1787236 h 1961803"/>
              <a:gd name="connsiteX149" fmla="*/ 6317672 w 7331857"/>
              <a:gd name="connsiteY149" fmla="*/ 1803862 h 1961803"/>
              <a:gd name="connsiteX150" fmla="*/ 6342611 w 7331857"/>
              <a:gd name="connsiteY150" fmla="*/ 1837113 h 1961803"/>
              <a:gd name="connsiteX151" fmla="*/ 6367549 w 7331857"/>
              <a:gd name="connsiteY151" fmla="*/ 1853738 h 1961803"/>
              <a:gd name="connsiteX152" fmla="*/ 6625243 w 7331857"/>
              <a:gd name="connsiteY152" fmla="*/ 1862051 h 1961803"/>
              <a:gd name="connsiteX153" fmla="*/ 6941127 w 7331857"/>
              <a:gd name="connsiteY153" fmla="*/ 1878676 h 1961803"/>
              <a:gd name="connsiteX154" fmla="*/ 7024254 w 7331857"/>
              <a:gd name="connsiteY154" fmla="*/ 1903614 h 1961803"/>
              <a:gd name="connsiteX155" fmla="*/ 7165571 w 7331857"/>
              <a:gd name="connsiteY155" fmla="*/ 1911927 h 1961803"/>
              <a:gd name="connsiteX156" fmla="*/ 7290261 w 7331857"/>
              <a:gd name="connsiteY156" fmla="*/ 1945178 h 1961803"/>
              <a:gd name="connsiteX157" fmla="*/ 7331825 w 7331857"/>
              <a:gd name="connsiteY15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499658 w 7331857"/>
              <a:gd name="connsiteY83" fmla="*/ 1596043 h 1961803"/>
              <a:gd name="connsiteX84" fmla="*/ 3566160 w 7331857"/>
              <a:gd name="connsiteY84" fmla="*/ 1562793 h 1961803"/>
              <a:gd name="connsiteX85" fmla="*/ 3674225 w 7331857"/>
              <a:gd name="connsiteY85" fmla="*/ 1504603 h 1961803"/>
              <a:gd name="connsiteX86" fmla="*/ 3732414 w 7331857"/>
              <a:gd name="connsiteY86" fmla="*/ 1471353 h 1961803"/>
              <a:gd name="connsiteX87" fmla="*/ 3823854 w 7331857"/>
              <a:gd name="connsiteY87" fmla="*/ 1413163 h 1961803"/>
              <a:gd name="connsiteX88" fmla="*/ 3882043 w 7331857"/>
              <a:gd name="connsiteY88" fmla="*/ 1330036 h 1961803"/>
              <a:gd name="connsiteX89" fmla="*/ 3923607 w 7331857"/>
              <a:gd name="connsiteY89" fmla="*/ 1221971 h 1961803"/>
              <a:gd name="connsiteX90" fmla="*/ 3940232 w 7331857"/>
              <a:gd name="connsiteY90" fmla="*/ 1147156 h 1961803"/>
              <a:gd name="connsiteX91" fmla="*/ 3965171 w 7331857"/>
              <a:gd name="connsiteY91" fmla="*/ 1088967 h 1961803"/>
              <a:gd name="connsiteX92" fmla="*/ 4015047 w 7331857"/>
              <a:gd name="connsiteY92" fmla="*/ 1030778 h 1961803"/>
              <a:gd name="connsiteX93" fmla="*/ 4064923 w 7331857"/>
              <a:gd name="connsiteY93" fmla="*/ 964276 h 1961803"/>
              <a:gd name="connsiteX94" fmla="*/ 4098174 w 7331857"/>
              <a:gd name="connsiteY94" fmla="*/ 889462 h 1961803"/>
              <a:gd name="connsiteX95" fmla="*/ 4114800 w 7331857"/>
              <a:gd name="connsiteY95" fmla="*/ 773083 h 1961803"/>
              <a:gd name="connsiteX96" fmla="*/ 4139738 w 7331857"/>
              <a:gd name="connsiteY96" fmla="*/ 698269 h 1961803"/>
              <a:gd name="connsiteX97" fmla="*/ 4189614 w 7331857"/>
              <a:gd name="connsiteY97" fmla="*/ 623454 h 1961803"/>
              <a:gd name="connsiteX98" fmla="*/ 4231178 w 7331857"/>
              <a:gd name="connsiteY98" fmla="*/ 598516 h 1961803"/>
              <a:gd name="connsiteX99" fmla="*/ 4272741 w 7331857"/>
              <a:gd name="connsiteY99" fmla="*/ 498763 h 1961803"/>
              <a:gd name="connsiteX100" fmla="*/ 4297680 w 7331857"/>
              <a:gd name="connsiteY100" fmla="*/ 448887 h 1961803"/>
              <a:gd name="connsiteX101" fmla="*/ 4363056 w 7331857"/>
              <a:gd name="connsiteY101" fmla="*/ 255097 h 1961803"/>
              <a:gd name="connsiteX102" fmla="*/ 4461639 w 7331857"/>
              <a:gd name="connsiteY102" fmla="*/ 288521 h 1961803"/>
              <a:gd name="connsiteX103" fmla="*/ 4566286 w 7331857"/>
              <a:gd name="connsiteY103" fmla="*/ 298132 h 1961803"/>
              <a:gd name="connsiteX104" fmla="*/ 4657682 w 7331857"/>
              <a:gd name="connsiteY104" fmla="*/ 294755 h 1961803"/>
              <a:gd name="connsiteX105" fmla="*/ 4788131 w 7331857"/>
              <a:gd name="connsiteY105" fmla="*/ 241069 h 1961803"/>
              <a:gd name="connsiteX106" fmla="*/ 4854632 w 7331857"/>
              <a:gd name="connsiteY106" fmla="*/ 191193 h 1961803"/>
              <a:gd name="connsiteX107" fmla="*/ 4929447 w 7331857"/>
              <a:gd name="connsiteY107" fmla="*/ 124691 h 1961803"/>
              <a:gd name="connsiteX108" fmla="*/ 4972223 w 7331857"/>
              <a:gd name="connsiteY108" fmla="*/ 55721 h 1961803"/>
              <a:gd name="connsiteX109" fmla="*/ 5045825 w 7331857"/>
              <a:gd name="connsiteY109" fmla="*/ 33251 h 1961803"/>
              <a:gd name="connsiteX110" fmla="*/ 5112327 w 7331857"/>
              <a:gd name="connsiteY110" fmla="*/ 8313 h 1961803"/>
              <a:gd name="connsiteX111" fmla="*/ 5137265 w 7331857"/>
              <a:gd name="connsiteY111" fmla="*/ 0 h 1961803"/>
              <a:gd name="connsiteX112" fmla="*/ 5228705 w 7331857"/>
              <a:gd name="connsiteY112" fmla="*/ 8313 h 1961803"/>
              <a:gd name="connsiteX113" fmla="*/ 5270269 w 7331857"/>
              <a:gd name="connsiteY113" fmla="*/ 49876 h 1961803"/>
              <a:gd name="connsiteX114" fmla="*/ 5336771 w 7331857"/>
              <a:gd name="connsiteY114" fmla="*/ 108065 h 1961803"/>
              <a:gd name="connsiteX115" fmla="*/ 5370021 w 7331857"/>
              <a:gd name="connsiteY115" fmla="*/ 149629 h 1961803"/>
              <a:gd name="connsiteX116" fmla="*/ 5419898 w 7331857"/>
              <a:gd name="connsiteY116" fmla="*/ 266007 h 1961803"/>
              <a:gd name="connsiteX117" fmla="*/ 5436523 w 7331857"/>
              <a:gd name="connsiteY117" fmla="*/ 299258 h 1961803"/>
              <a:gd name="connsiteX118" fmla="*/ 5444836 w 7331857"/>
              <a:gd name="connsiteY118" fmla="*/ 332509 h 1961803"/>
              <a:gd name="connsiteX119" fmla="*/ 5469774 w 7331857"/>
              <a:gd name="connsiteY119" fmla="*/ 365760 h 1961803"/>
              <a:gd name="connsiteX120" fmla="*/ 5511338 w 7331857"/>
              <a:gd name="connsiteY120" fmla="*/ 423949 h 1961803"/>
              <a:gd name="connsiteX121" fmla="*/ 5552901 w 7331857"/>
              <a:gd name="connsiteY121" fmla="*/ 498763 h 1961803"/>
              <a:gd name="connsiteX122" fmla="*/ 5569527 w 7331857"/>
              <a:gd name="connsiteY122" fmla="*/ 515389 h 1961803"/>
              <a:gd name="connsiteX123" fmla="*/ 5594465 w 7331857"/>
              <a:gd name="connsiteY123" fmla="*/ 573578 h 1961803"/>
              <a:gd name="connsiteX124" fmla="*/ 5619403 w 7331857"/>
              <a:gd name="connsiteY124" fmla="*/ 631767 h 1961803"/>
              <a:gd name="connsiteX125" fmla="*/ 5677592 w 7331857"/>
              <a:gd name="connsiteY125" fmla="*/ 731520 h 1961803"/>
              <a:gd name="connsiteX126" fmla="*/ 5685905 w 7331857"/>
              <a:gd name="connsiteY126" fmla="*/ 756458 h 1961803"/>
              <a:gd name="connsiteX127" fmla="*/ 5752407 w 7331857"/>
              <a:gd name="connsiteY127" fmla="*/ 864523 h 1961803"/>
              <a:gd name="connsiteX128" fmla="*/ 5769032 w 7331857"/>
              <a:gd name="connsiteY128" fmla="*/ 906087 h 1961803"/>
              <a:gd name="connsiteX129" fmla="*/ 5785658 w 7331857"/>
              <a:gd name="connsiteY129" fmla="*/ 931025 h 1961803"/>
              <a:gd name="connsiteX130" fmla="*/ 5810596 w 7331857"/>
              <a:gd name="connsiteY130" fmla="*/ 972589 h 1961803"/>
              <a:gd name="connsiteX131" fmla="*/ 5818909 w 7331857"/>
              <a:gd name="connsiteY131" fmla="*/ 1014153 h 1961803"/>
              <a:gd name="connsiteX132" fmla="*/ 5843847 w 7331857"/>
              <a:gd name="connsiteY132" fmla="*/ 1088967 h 1961803"/>
              <a:gd name="connsiteX133" fmla="*/ 5860472 w 7331857"/>
              <a:gd name="connsiteY133" fmla="*/ 1138843 h 1961803"/>
              <a:gd name="connsiteX134" fmla="*/ 5868785 w 7331857"/>
              <a:gd name="connsiteY134" fmla="*/ 1180407 h 1961803"/>
              <a:gd name="connsiteX135" fmla="*/ 5893723 w 7331857"/>
              <a:gd name="connsiteY135" fmla="*/ 1205345 h 1961803"/>
              <a:gd name="connsiteX136" fmla="*/ 5918661 w 7331857"/>
              <a:gd name="connsiteY136" fmla="*/ 1238596 h 1961803"/>
              <a:gd name="connsiteX137" fmla="*/ 5926974 w 7331857"/>
              <a:gd name="connsiteY137" fmla="*/ 1280160 h 1961803"/>
              <a:gd name="connsiteX138" fmla="*/ 5951912 w 7331857"/>
              <a:gd name="connsiteY138" fmla="*/ 1305098 h 1961803"/>
              <a:gd name="connsiteX139" fmla="*/ 6059978 w 7331857"/>
              <a:gd name="connsiteY139" fmla="*/ 1446414 h 1961803"/>
              <a:gd name="connsiteX140" fmla="*/ 6093229 w 7331857"/>
              <a:gd name="connsiteY140" fmla="*/ 1479665 h 1961803"/>
              <a:gd name="connsiteX141" fmla="*/ 6118167 w 7331857"/>
              <a:gd name="connsiteY141" fmla="*/ 1504603 h 1961803"/>
              <a:gd name="connsiteX142" fmla="*/ 6168043 w 7331857"/>
              <a:gd name="connsiteY142" fmla="*/ 1571105 h 1961803"/>
              <a:gd name="connsiteX143" fmla="*/ 6209607 w 7331857"/>
              <a:gd name="connsiteY143" fmla="*/ 1620982 h 1961803"/>
              <a:gd name="connsiteX144" fmla="*/ 6217920 w 7331857"/>
              <a:gd name="connsiteY144" fmla="*/ 1645920 h 1961803"/>
              <a:gd name="connsiteX145" fmla="*/ 6276109 w 7331857"/>
              <a:gd name="connsiteY145" fmla="*/ 1729047 h 1961803"/>
              <a:gd name="connsiteX146" fmla="*/ 6292734 w 7331857"/>
              <a:gd name="connsiteY146" fmla="*/ 1762298 h 1961803"/>
              <a:gd name="connsiteX147" fmla="*/ 6301047 w 7331857"/>
              <a:gd name="connsiteY147" fmla="*/ 1787236 h 1961803"/>
              <a:gd name="connsiteX148" fmla="*/ 6317672 w 7331857"/>
              <a:gd name="connsiteY148" fmla="*/ 1803862 h 1961803"/>
              <a:gd name="connsiteX149" fmla="*/ 6342611 w 7331857"/>
              <a:gd name="connsiteY149" fmla="*/ 1837113 h 1961803"/>
              <a:gd name="connsiteX150" fmla="*/ 6367549 w 7331857"/>
              <a:gd name="connsiteY150" fmla="*/ 1853738 h 1961803"/>
              <a:gd name="connsiteX151" fmla="*/ 6625243 w 7331857"/>
              <a:gd name="connsiteY151" fmla="*/ 1862051 h 1961803"/>
              <a:gd name="connsiteX152" fmla="*/ 6941127 w 7331857"/>
              <a:gd name="connsiteY152" fmla="*/ 1878676 h 1961803"/>
              <a:gd name="connsiteX153" fmla="*/ 7024254 w 7331857"/>
              <a:gd name="connsiteY153" fmla="*/ 1903614 h 1961803"/>
              <a:gd name="connsiteX154" fmla="*/ 7165571 w 7331857"/>
              <a:gd name="connsiteY154" fmla="*/ 1911927 h 1961803"/>
              <a:gd name="connsiteX155" fmla="*/ 7290261 w 7331857"/>
              <a:gd name="connsiteY155" fmla="*/ 1945178 h 1961803"/>
              <a:gd name="connsiteX156" fmla="*/ 7331825 w 7331857"/>
              <a:gd name="connsiteY15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41716 w 7331857"/>
              <a:gd name="connsiteY79" fmla="*/ 1753985 h 1961803"/>
              <a:gd name="connsiteX80" fmla="*/ 3366654 w 7331857"/>
              <a:gd name="connsiteY80" fmla="*/ 1695796 h 1961803"/>
              <a:gd name="connsiteX81" fmla="*/ 3416531 w 7331857"/>
              <a:gd name="connsiteY81" fmla="*/ 1662545 h 1961803"/>
              <a:gd name="connsiteX82" fmla="*/ 3483032 w 7331857"/>
              <a:gd name="connsiteY82" fmla="*/ 1612669 h 1961803"/>
              <a:gd name="connsiteX83" fmla="*/ 3566160 w 7331857"/>
              <a:gd name="connsiteY83" fmla="*/ 1562793 h 1961803"/>
              <a:gd name="connsiteX84" fmla="*/ 3674225 w 7331857"/>
              <a:gd name="connsiteY84" fmla="*/ 1504603 h 1961803"/>
              <a:gd name="connsiteX85" fmla="*/ 3732414 w 7331857"/>
              <a:gd name="connsiteY85" fmla="*/ 1471353 h 1961803"/>
              <a:gd name="connsiteX86" fmla="*/ 3823854 w 7331857"/>
              <a:gd name="connsiteY86" fmla="*/ 1413163 h 1961803"/>
              <a:gd name="connsiteX87" fmla="*/ 3882043 w 7331857"/>
              <a:gd name="connsiteY87" fmla="*/ 1330036 h 1961803"/>
              <a:gd name="connsiteX88" fmla="*/ 3923607 w 7331857"/>
              <a:gd name="connsiteY88" fmla="*/ 1221971 h 1961803"/>
              <a:gd name="connsiteX89" fmla="*/ 3940232 w 7331857"/>
              <a:gd name="connsiteY89" fmla="*/ 1147156 h 1961803"/>
              <a:gd name="connsiteX90" fmla="*/ 3965171 w 7331857"/>
              <a:gd name="connsiteY90" fmla="*/ 1088967 h 1961803"/>
              <a:gd name="connsiteX91" fmla="*/ 4015047 w 7331857"/>
              <a:gd name="connsiteY91" fmla="*/ 1030778 h 1961803"/>
              <a:gd name="connsiteX92" fmla="*/ 4064923 w 7331857"/>
              <a:gd name="connsiteY92" fmla="*/ 964276 h 1961803"/>
              <a:gd name="connsiteX93" fmla="*/ 4098174 w 7331857"/>
              <a:gd name="connsiteY93" fmla="*/ 889462 h 1961803"/>
              <a:gd name="connsiteX94" fmla="*/ 4114800 w 7331857"/>
              <a:gd name="connsiteY94" fmla="*/ 773083 h 1961803"/>
              <a:gd name="connsiteX95" fmla="*/ 4139738 w 7331857"/>
              <a:gd name="connsiteY95" fmla="*/ 698269 h 1961803"/>
              <a:gd name="connsiteX96" fmla="*/ 4189614 w 7331857"/>
              <a:gd name="connsiteY96" fmla="*/ 623454 h 1961803"/>
              <a:gd name="connsiteX97" fmla="*/ 4231178 w 7331857"/>
              <a:gd name="connsiteY97" fmla="*/ 598516 h 1961803"/>
              <a:gd name="connsiteX98" fmla="*/ 4272741 w 7331857"/>
              <a:gd name="connsiteY98" fmla="*/ 498763 h 1961803"/>
              <a:gd name="connsiteX99" fmla="*/ 4297680 w 7331857"/>
              <a:gd name="connsiteY99" fmla="*/ 448887 h 1961803"/>
              <a:gd name="connsiteX100" fmla="*/ 4363056 w 7331857"/>
              <a:gd name="connsiteY100" fmla="*/ 255097 h 1961803"/>
              <a:gd name="connsiteX101" fmla="*/ 4461639 w 7331857"/>
              <a:gd name="connsiteY101" fmla="*/ 288521 h 1961803"/>
              <a:gd name="connsiteX102" fmla="*/ 4566286 w 7331857"/>
              <a:gd name="connsiteY102" fmla="*/ 298132 h 1961803"/>
              <a:gd name="connsiteX103" fmla="*/ 4657682 w 7331857"/>
              <a:gd name="connsiteY103" fmla="*/ 294755 h 1961803"/>
              <a:gd name="connsiteX104" fmla="*/ 4788131 w 7331857"/>
              <a:gd name="connsiteY104" fmla="*/ 241069 h 1961803"/>
              <a:gd name="connsiteX105" fmla="*/ 4854632 w 7331857"/>
              <a:gd name="connsiteY105" fmla="*/ 191193 h 1961803"/>
              <a:gd name="connsiteX106" fmla="*/ 4929447 w 7331857"/>
              <a:gd name="connsiteY106" fmla="*/ 124691 h 1961803"/>
              <a:gd name="connsiteX107" fmla="*/ 4972223 w 7331857"/>
              <a:gd name="connsiteY107" fmla="*/ 55721 h 1961803"/>
              <a:gd name="connsiteX108" fmla="*/ 5045825 w 7331857"/>
              <a:gd name="connsiteY108" fmla="*/ 33251 h 1961803"/>
              <a:gd name="connsiteX109" fmla="*/ 5112327 w 7331857"/>
              <a:gd name="connsiteY109" fmla="*/ 8313 h 1961803"/>
              <a:gd name="connsiteX110" fmla="*/ 5137265 w 7331857"/>
              <a:gd name="connsiteY110" fmla="*/ 0 h 1961803"/>
              <a:gd name="connsiteX111" fmla="*/ 5228705 w 7331857"/>
              <a:gd name="connsiteY111" fmla="*/ 8313 h 1961803"/>
              <a:gd name="connsiteX112" fmla="*/ 5270269 w 7331857"/>
              <a:gd name="connsiteY112" fmla="*/ 49876 h 1961803"/>
              <a:gd name="connsiteX113" fmla="*/ 5336771 w 7331857"/>
              <a:gd name="connsiteY113" fmla="*/ 108065 h 1961803"/>
              <a:gd name="connsiteX114" fmla="*/ 5370021 w 7331857"/>
              <a:gd name="connsiteY114" fmla="*/ 149629 h 1961803"/>
              <a:gd name="connsiteX115" fmla="*/ 5419898 w 7331857"/>
              <a:gd name="connsiteY115" fmla="*/ 266007 h 1961803"/>
              <a:gd name="connsiteX116" fmla="*/ 5436523 w 7331857"/>
              <a:gd name="connsiteY116" fmla="*/ 299258 h 1961803"/>
              <a:gd name="connsiteX117" fmla="*/ 5444836 w 7331857"/>
              <a:gd name="connsiteY117" fmla="*/ 332509 h 1961803"/>
              <a:gd name="connsiteX118" fmla="*/ 5469774 w 7331857"/>
              <a:gd name="connsiteY118" fmla="*/ 365760 h 1961803"/>
              <a:gd name="connsiteX119" fmla="*/ 5511338 w 7331857"/>
              <a:gd name="connsiteY119" fmla="*/ 423949 h 1961803"/>
              <a:gd name="connsiteX120" fmla="*/ 5552901 w 7331857"/>
              <a:gd name="connsiteY120" fmla="*/ 498763 h 1961803"/>
              <a:gd name="connsiteX121" fmla="*/ 5569527 w 7331857"/>
              <a:gd name="connsiteY121" fmla="*/ 515389 h 1961803"/>
              <a:gd name="connsiteX122" fmla="*/ 5594465 w 7331857"/>
              <a:gd name="connsiteY122" fmla="*/ 573578 h 1961803"/>
              <a:gd name="connsiteX123" fmla="*/ 5619403 w 7331857"/>
              <a:gd name="connsiteY123" fmla="*/ 631767 h 1961803"/>
              <a:gd name="connsiteX124" fmla="*/ 5677592 w 7331857"/>
              <a:gd name="connsiteY124" fmla="*/ 731520 h 1961803"/>
              <a:gd name="connsiteX125" fmla="*/ 5685905 w 7331857"/>
              <a:gd name="connsiteY125" fmla="*/ 756458 h 1961803"/>
              <a:gd name="connsiteX126" fmla="*/ 5752407 w 7331857"/>
              <a:gd name="connsiteY126" fmla="*/ 864523 h 1961803"/>
              <a:gd name="connsiteX127" fmla="*/ 5769032 w 7331857"/>
              <a:gd name="connsiteY127" fmla="*/ 906087 h 1961803"/>
              <a:gd name="connsiteX128" fmla="*/ 5785658 w 7331857"/>
              <a:gd name="connsiteY128" fmla="*/ 931025 h 1961803"/>
              <a:gd name="connsiteX129" fmla="*/ 5810596 w 7331857"/>
              <a:gd name="connsiteY129" fmla="*/ 972589 h 1961803"/>
              <a:gd name="connsiteX130" fmla="*/ 5818909 w 7331857"/>
              <a:gd name="connsiteY130" fmla="*/ 1014153 h 1961803"/>
              <a:gd name="connsiteX131" fmla="*/ 5843847 w 7331857"/>
              <a:gd name="connsiteY131" fmla="*/ 1088967 h 1961803"/>
              <a:gd name="connsiteX132" fmla="*/ 5860472 w 7331857"/>
              <a:gd name="connsiteY132" fmla="*/ 1138843 h 1961803"/>
              <a:gd name="connsiteX133" fmla="*/ 5868785 w 7331857"/>
              <a:gd name="connsiteY133" fmla="*/ 1180407 h 1961803"/>
              <a:gd name="connsiteX134" fmla="*/ 5893723 w 7331857"/>
              <a:gd name="connsiteY134" fmla="*/ 1205345 h 1961803"/>
              <a:gd name="connsiteX135" fmla="*/ 5918661 w 7331857"/>
              <a:gd name="connsiteY135" fmla="*/ 1238596 h 1961803"/>
              <a:gd name="connsiteX136" fmla="*/ 5926974 w 7331857"/>
              <a:gd name="connsiteY136" fmla="*/ 1280160 h 1961803"/>
              <a:gd name="connsiteX137" fmla="*/ 5951912 w 7331857"/>
              <a:gd name="connsiteY137" fmla="*/ 1305098 h 1961803"/>
              <a:gd name="connsiteX138" fmla="*/ 6059978 w 7331857"/>
              <a:gd name="connsiteY138" fmla="*/ 1446414 h 1961803"/>
              <a:gd name="connsiteX139" fmla="*/ 6093229 w 7331857"/>
              <a:gd name="connsiteY139" fmla="*/ 1479665 h 1961803"/>
              <a:gd name="connsiteX140" fmla="*/ 6118167 w 7331857"/>
              <a:gd name="connsiteY140" fmla="*/ 1504603 h 1961803"/>
              <a:gd name="connsiteX141" fmla="*/ 6168043 w 7331857"/>
              <a:gd name="connsiteY141" fmla="*/ 1571105 h 1961803"/>
              <a:gd name="connsiteX142" fmla="*/ 6209607 w 7331857"/>
              <a:gd name="connsiteY142" fmla="*/ 1620982 h 1961803"/>
              <a:gd name="connsiteX143" fmla="*/ 6217920 w 7331857"/>
              <a:gd name="connsiteY143" fmla="*/ 1645920 h 1961803"/>
              <a:gd name="connsiteX144" fmla="*/ 6276109 w 7331857"/>
              <a:gd name="connsiteY144" fmla="*/ 1729047 h 1961803"/>
              <a:gd name="connsiteX145" fmla="*/ 6292734 w 7331857"/>
              <a:gd name="connsiteY145" fmla="*/ 1762298 h 1961803"/>
              <a:gd name="connsiteX146" fmla="*/ 6301047 w 7331857"/>
              <a:gd name="connsiteY146" fmla="*/ 1787236 h 1961803"/>
              <a:gd name="connsiteX147" fmla="*/ 6317672 w 7331857"/>
              <a:gd name="connsiteY147" fmla="*/ 1803862 h 1961803"/>
              <a:gd name="connsiteX148" fmla="*/ 6342611 w 7331857"/>
              <a:gd name="connsiteY148" fmla="*/ 1837113 h 1961803"/>
              <a:gd name="connsiteX149" fmla="*/ 6367549 w 7331857"/>
              <a:gd name="connsiteY149" fmla="*/ 1853738 h 1961803"/>
              <a:gd name="connsiteX150" fmla="*/ 6625243 w 7331857"/>
              <a:gd name="connsiteY150" fmla="*/ 1862051 h 1961803"/>
              <a:gd name="connsiteX151" fmla="*/ 6941127 w 7331857"/>
              <a:gd name="connsiteY151" fmla="*/ 1878676 h 1961803"/>
              <a:gd name="connsiteX152" fmla="*/ 7024254 w 7331857"/>
              <a:gd name="connsiteY152" fmla="*/ 1903614 h 1961803"/>
              <a:gd name="connsiteX153" fmla="*/ 7165571 w 7331857"/>
              <a:gd name="connsiteY153" fmla="*/ 1911927 h 1961803"/>
              <a:gd name="connsiteX154" fmla="*/ 7290261 w 7331857"/>
              <a:gd name="connsiteY154" fmla="*/ 1945178 h 1961803"/>
              <a:gd name="connsiteX155" fmla="*/ 7331825 w 7331857"/>
              <a:gd name="connsiteY15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225338 w 7331857"/>
              <a:gd name="connsiteY76" fmla="*/ 1828800 h 1961803"/>
              <a:gd name="connsiteX77" fmla="*/ 3300152 w 7331857"/>
              <a:gd name="connsiteY77" fmla="*/ 1812174 h 1961803"/>
              <a:gd name="connsiteX78" fmla="*/ 3333403 w 7331857"/>
              <a:gd name="connsiteY78" fmla="*/ 1778923 h 1961803"/>
              <a:gd name="connsiteX79" fmla="*/ 3366654 w 7331857"/>
              <a:gd name="connsiteY79" fmla="*/ 1695796 h 1961803"/>
              <a:gd name="connsiteX80" fmla="*/ 3416531 w 7331857"/>
              <a:gd name="connsiteY80" fmla="*/ 1662545 h 1961803"/>
              <a:gd name="connsiteX81" fmla="*/ 3483032 w 7331857"/>
              <a:gd name="connsiteY81" fmla="*/ 1612669 h 1961803"/>
              <a:gd name="connsiteX82" fmla="*/ 3566160 w 7331857"/>
              <a:gd name="connsiteY82" fmla="*/ 1562793 h 1961803"/>
              <a:gd name="connsiteX83" fmla="*/ 3674225 w 7331857"/>
              <a:gd name="connsiteY83" fmla="*/ 1504603 h 1961803"/>
              <a:gd name="connsiteX84" fmla="*/ 3732414 w 7331857"/>
              <a:gd name="connsiteY84" fmla="*/ 1471353 h 1961803"/>
              <a:gd name="connsiteX85" fmla="*/ 3823854 w 7331857"/>
              <a:gd name="connsiteY85" fmla="*/ 1413163 h 1961803"/>
              <a:gd name="connsiteX86" fmla="*/ 3882043 w 7331857"/>
              <a:gd name="connsiteY86" fmla="*/ 1330036 h 1961803"/>
              <a:gd name="connsiteX87" fmla="*/ 3923607 w 7331857"/>
              <a:gd name="connsiteY87" fmla="*/ 1221971 h 1961803"/>
              <a:gd name="connsiteX88" fmla="*/ 3940232 w 7331857"/>
              <a:gd name="connsiteY88" fmla="*/ 1147156 h 1961803"/>
              <a:gd name="connsiteX89" fmla="*/ 3965171 w 7331857"/>
              <a:gd name="connsiteY89" fmla="*/ 1088967 h 1961803"/>
              <a:gd name="connsiteX90" fmla="*/ 4015047 w 7331857"/>
              <a:gd name="connsiteY90" fmla="*/ 1030778 h 1961803"/>
              <a:gd name="connsiteX91" fmla="*/ 4064923 w 7331857"/>
              <a:gd name="connsiteY91" fmla="*/ 964276 h 1961803"/>
              <a:gd name="connsiteX92" fmla="*/ 4098174 w 7331857"/>
              <a:gd name="connsiteY92" fmla="*/ 889462 h 1961803"/>
              <a:gd name="connsiteX93" fmla="*/ 4114800 w 7331857"/>
              <a:gd name="connsiteY93" fmla="*/ 773083 h 1961803"/>
              <a:gd name="connsiteX94" fmla="*/ 4139738 w 7331857"/>
              <a:gd name="connsiteY94" fmla="*/ 698269 h 1961803"/>
              <a:gd name="connsiteX95" fmla="*/ 4189614 w 7331857"/>
              <a:gd name="connsiteY95" fmla="*/ 623454 h 1961803"/>
              <a:gd name="connsiteX96" fmla="*/ 4231178 w 7331857"/>
              <a:gd name="connsiteY96" fmla="*/ 598516 h 1961803"/>
              <a:gd name="connsiteX97" fmla="*/ 4272741 w 7331857"/>
              <a:gd name="connsiteY97" fmla="*/ 498763 h 1961803"/>
              <a:gd name="connsiteX98" fmla="*/ 4297680 w 7331857"/>
              <a:gd name="connsiteY98" fmla="*/ 448887 h 1961803"/>
              <a:gd name="connsiteX99" fmla="*/ 4363056 w 7331857"/>
              <a:gd name="connsiteY99" fmla="*/ 255097 h 1961803"/>
              <a:gd name="connsiteX100" fmla="*/ 4461639 w 7331857"/>
              <a:gd name="connsiteY100" fmla="*/ 288521 h 1961803"/>
              <a:gd name="connsiteX101" fmla="*/ 4566286 w 7331857"/>
              <a:gd name="connsiteY101" fmla="*/ 298132 h 1961803"/>
              <a:gd name="connsiteX102" fmla="*/ 4657682 w 7331857"/>
              <a:gd name="connsiteY102" fmla="*/ 294755 h 1961803"/>
              <a:gd name="connsiteX103" fmla="*/ 4788131 w 7331857"/>
              <a:gd name="connsiteY103" fmla="*/ 241069 h 1961803"/>
              <a:gd name="connsiteX104" fmla="*/ 4854632 w 7331857"/>
              <a:gd name="connsiteY104" fmla="*/ 191193 h 1961803"/>
              <a:gd name="connsiteX105" fmla="*/ 4929447 w 7331857"/>
              <a:gd name="connsiteY105" fmla="*/ 124691 h 1961803"/>
              <a:gd name="connsiteX106" fmla="*/ 4972223 w 7331857"/>
              <a:gd name="connsiteY106" fmla="*/ 55721 h 1961803"/>
              <a:gd name="connsiteX107" fmla="*/ 5045825 w 7331857"/>
              <a:gd name="connsiteY107" fmla="*/ 33251 h 1961803"/>
              <a:gd name="connsiteX108" fmla="*/ 5112327 w 7331857"/>
              <a:gd name="connsiteY108" fmla="*/ 8313 h 1961803"/>
              <a:gd name="connsiteX109" fmla="*/ 5137265 w 7331857"/>
              <a:gd name="connsiteY109" fmla="*/ 0 h 1961803"/>
              <a:gd name="connsiteX110" fmla="*/ 5228705 w 7331857"/>
              <a:gd name="connsiteY110" fmla="*/ 8313 h 1961803"/>
              <a:gd name="connsiteX111" fmla="*/ 5270269 w 7331857"/>
              <a:gd name="connsiteY111" fmla="*/ 49876 h 1961803"/>
              <a:gd name="connsiteX112" fmla="*/ 5336771 w 7331857"/>
              <a:gd name="connsiteY112" fmla="*/ 108065 h 1961803"/>
              <a:gd name="connsiteX113" fmla="*/ 5370021 w 7331857"/>
              <a:gd name="connsiteY113" fmla="*/ 149629 h 1961803"/>
              <a:gd name="connsiteX114" fmla="*/ 5419898 w 7331857"/>
              <a:gd name="connsiteY114" fmla="*/ 266007 h 1961803"/>
              <a:gd name="connsiteX115" fmla="*/ 5436523 w 7331857"/>
              <a:gd name="connsiteY115" fmla="*/ 299258 h 1961803"/>
              <a:gd name="connsiteX116" fmla="*/ 5444836 w 7331857"/>
              <a:gd name="connsiteY116" fmla="*/ 332509 h 1961803"/>
              <a:gd name="connsiteX117" fmla="*/ 5469774 w 7331857"/>
              <a:gd name="connsiteY117" fmla="*/ 365760 h 1961803"/>
              <a:gd name="connsiteX118" fmla="*/ 5511338 w 7331857"/>
              <a:gd name="connsiteY118" fmla="*/ 423949 h 1961803"/>
              <a:gd name="connsiteX119" fmla="*/ 5552901 w 7331857"/>
              <a:gd name="connsiteY119" fmla="*/ 498763 h 1961803"/>
              <a:gd name="connsiteX120" fmla="*/ 5569527 w 7331857"/>
              <a:gd name="connsiteY120" fmla="*/ 515389 h 1961803"/>
              <a:gd name="connsiteX121" fmla="*/ 5594465 w 7331857"/>
              <a:gd name="connsiteY121" fmla="*/ 573578 h 1961803"/>
              <a:gd name="connsiteX122" fmla="*/ 5619403 w 7331857"/>
              <a:gd name="connsiteY122" fmla="*/ 631767 h 1961803"/>
              <a:gd name="connsiteX123" fmla="*/ 5677592 w 7331857"/>
              <a:gd name="connsiteY123" fmla="*/ 731520 h 1961803"/>
              <a:gd name="connsiteX124" fmla="*/ 5685905 w 7331857"/>
              <a:gd name="connsiteY124" fmla="*/ 756458 h 1961803"/>
              <a:gd name="connsiteX125" fmla="*/ 5752407 w 7331857"/>
              <a:gd name="connsiteY125" fmla="*/ 864523 h 1961803"/>
              <a:gd name="connsiteX126" fmla="*/ 5769032 w 7331857"/>
              <a:gd name="connsiteY126" fmla="*/ 906087 h 1961803"/>
              <a:gd name="connsiteX127" fmla="*/ 5785658 w 7331857"/>
              <a:gd name="connsiteY127" fmla="*/ 931025 h 1961803"/>
              <a:gd name="connsiteX128" fmla="*/ 5810596 w 7331857"/>
              <a:gd name="connsiteY128" fmla="*/ 972589 h 1961803"/>
              <a:gd name="connsiteX129" fmla="*/ 5818909 w 7331857"/>
              <a:gd name="connsiteY129" fmla="*/ 1014153 h 1961803"/>
              <a:gd name="connsiteX130" fmla="*/ 5843847 w 7331857"/>
              <a:gd name="connsiteY130" fmla="*/ 1088967 h 1961803"/>
              <a:gd name="connsiteX131" fmla="*/ 5860472 w 7331857"/>
              <a:gd name="connsiteY131" fmla="*/ 1138843 h 1961803"/>
              <a:gd name="connsiteX132" fmla="*/ 5868785 w 7331857"/>
              <a:gd name="connsiteY132" fmla="*/ 1180407 h 1961803"/>
              <a:gd name="connsiteX133" fmla="*/ 5893723 w 7331857"/>
              <a:gd name="connsiteY133" fmla="*/ 1205345 h 1961803"/>
              <a:gd name="connsiteX134" fmla="*/ 5918661 w 7331857"/>
              <a:gd name="connsiteY134" fmla="*/ 1238596 h 1961803"/>
              <a:gd name="connsiteX135" fmla="*/ 5926974 w 7331857"/>
              <a:gd name="connsiteY135" fmla="*/ 1280160 h 1961803"/>
              <a:gd name="connsiteX136" fmla="*/ 5951912 w 7331857"/>
              <a:gd name="connsiteY136" fmla="*/ 1305098 h 1961803"/>
              <a:gd name="connsiteX137" fmla="*/ 6059978 w 7331857"/>
              <a:gd name="connsiteY137" fmla="*/ 1446414 h 1961803"/>
              <a:gd name="connsiteX138" fmla="*/ 6093229 w 7331857"/>
              <a:gd name="connsiteY138" fmla="*/ 1479665 h 1961803"/>
              <a:gd name="connsiteX139" fmla="*/ 6118167 w 7331857"/>
              <a:gd name="connsiteY139" fmla="*/ 1504603 h 1961803"/>
              <a:gd name="connsiteX140" fmla="*/ 6168043 w 7331857"/>
              <a:gd name="connsiteY140" fmla="*/ 1571105 h 1961803"/>
              <a:gd name="connsiteX141" fmla="*/ 6209607 w 7331857"/>
              <a:gd name="connsiteY141" fmla="*/ 1620982 h 1961803"/>
              <a:gd name="connsiteX142" fmla="*/ 6217920 w 7331857"/>
              <a:gd name="connsiteY142" fmla="*/ 1645920 h 1961803"/>
              <a:gd name="connsiteX143" fmla="*/ 6276109 w 7331857"/>
              <a:gd name="connsiteY143" fmla="*/ 1729047 h 1961803"/>
              <a:gd name="connsiteX144" fmla="*/ 6292734 w 7331857"/>
              <a:gd name="connsiteY144" fmla="*/ 1762298 h 1961803"/>
              <a:gd name="connsiteX145" fmla="*/ 6301047 w 7331857"/>
              <a:gd name="connsiteY145" fmla="*/ 1787236 h 1961803"/>
              <a:gd name="connsiteX146" fmla="*/ 6317672 w 7331857"/>
              <a:gd name="connsiteY146" fmla="*/ 1803862 h 1961803"/>
              <a:gd name="connsiteX147" fmla="*/ 6342611 w 7331857"/>
              <a:gd name="connsiteY147" fmla="*/ 1837113 h 1961803"/>
              <a:gd name="connsiteX148" fmla="*/ 6367549 w 7331857"/>
              <a:gd name="connsiteY148" fmla="*/ 1853738 h 1961803"/>
              <a:gd name="connsiteX149" fmla="*/ 6625243 w 7331857"/>
              <a:gd name="connsiteY149" fmla="*/ 1862051 h 1961803"/>
              <a:gd name="connsiteX150" fmla="*/ 6941127 w 7331857"/>
              <a:gd name="connsiteY150" fmla="*/ 1878676 h 1961803"/>
              <a:gd name="connsiteX151" fmla="*/ 7024254 w 7331857"/>
              <a:gd name="connsiteY151" fmla="*/ 1903614 h 1961803"/>
              <a:gd name="connsiteX152" fmla="*/ 7165571 w 7331857"/>
              <a:gd name="connsiteY152" fmla="*/ 1911927 h 1961803"/>
              <a:gd name="connsiteX153" fmla="*/ 7290261 w 7331857"/>
              <a:gd name="connsiteY153" fmla="*/ 1945178 h 1961803"/>
              <a:gd name="connsiteX154" fmla="*/ 7331825 w 7331857"/>
              <a:gd name="connsiteY15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192087 w 7331857"/>
              <a:gd name="connsiteY75" fmla="*/ 1837113 h 1961803"/>
              <a:gd name="connsiteX76" fmla="*/ 3300152 w 7331857"/>
              <a:gd name="connsiteY76" fmla="*/ 1812174 h 1961803"/>
              <a:gd name="connsiteX77" fmla="*/ 3333403 w 7331857"/>
              <a:gd name="connsiteY77" fmla="*/ 1778923 h 1961803"/>
              <a:gd name="connsiteX78" fmla="*/ 3366654 w 7331857"/>
              <a:gd name="connsiteY78" fmla="*/ 1695796 h 1961803"/>
              <a:gd name="connsiteX79" fmla="*/ 3416531 w 7331857"/>
              <a:gd name="connsiteY79" fmla="*/ 1662545 h 1961803"/>
              <a:gd name="connsiteX80" fmla="*/ 3483032 w 7331857"/>
              <a:gd name="connsiteY80" fmla="*/ 1612669 h 1961803"/>
              <a:gd name="connsiteX81" fmla="*/ 3566160 w 7331857"/>
              <a:gd name="connsiteY81" fmla="*/ 1562793 h 1961803"/>
              <a:gd name="connsiteX82" fmla="*/ 3674225 w 7331857"/>
              <a:gd name="connsiteY82" fmla="*/ 1504603 h 1961803"/>
              <a:gd name="connsiteX83" fmla="*/ 3732414 w 7331857"/>
              <a:gd name="connsiteY83" fmla="*/ 1471353 h 1961803"/>
              <a:gd name="connsiteX84" fmla="*/ 3823854 w 7331857"/>
              <a:gd name="connsiteY84" fmla="*/ 1413163 h 1961803"/>
              <a:gd name="connsiteX85" fmla="*/ 3882043 w 7331857"/>
              <a:gd name="connsiteY85" fmla="*/ 1330036 h 1961803"/>
              <a:gd name="connsiteX86" fmla="*/ 3923607 w 7331857"/>
              <a:gd name="connsiteY86" fmla="*/ 1221971 h 1961803"/>
              <a:gd name="connsiteX87" fmla="*/ 3940232 w 7331857"/>
              <a:gd name="connsiteY87" fmla="*/ 1147156 h 1961803"/>
              <a:gd name="connsiteX88" fmla="*/ 3965171 w 7331857"/>
              <a:gd name="connsiteY88" fmla="*/ 1088967 h 1961803"/>
              <a:gd name="connsiteX89" fmla="*/ 4015047 w 7331857"/>
              <a:gd name="connsiteY89" fmla="*/ 1030778 h 1961803"/>
              <a:gd name="connsiteX90" fmla="*/ 4064923 w 7331857"/>
              <a:gd name="connsiteY90" fmla="*/ 964276 h 1961803"/>
              <a:gd name="connsiteX91" fmla="*/ 4098174 w 7331857"/>
              <a:gd name="connsiteY91" fmla="*/ 889462 h 1961803"/>
              <a:gd name="connsiteX92" fmla="*/ 4114800 w 7331857"/>
              <a:gd name="connsiteY92" fmla="*/ 773083 h 1961803"/>
              <a:gd name="connsiteX93" fmla="*/ 4139738 w 7331857"/>
              <a:gd name="connsiteY93" fmla="*/ 698269 h 1961803"/>
              <a:gd name="connsiteX94" fmla="*/ 4189614 w 7331857"/>
              <a:gd name="connsiteY94" fmla="*/ 623454 h 1961803"/>
              <a:gd name="connsiteX95" fmla="*/ 4231178 w 7331857"/>
              <a:gd name="connsiteY95" fmla="*/ 598516 h 1961803"/>
              <a:gd name="connsiteX96" fmla="*/ 4272741 w 7331857"/>
              <a:gd name="connsiteY96" fmla="*/ 498763 h 1961803"/>
              <a:gd name="connsiteX97" fmla="*/ 4297680 w 7331857"/>
              <a:gd name="connsiteY97" fmla="*/ 448887 h 1961803"/>
              <a:gd name="connsiteX98" fmla="*/ 4363056 w 7331857"/>
              <a:gd name="connsiteY98" fmla="*/ 255097 h 1961803"/>
              <a:gd name="connsiteX99" fmla="*/ 4461639 w 7331857"/>
              <a:gd name="connsiteY99" fmla="*/ 288521 h 1961803"/>
              <a:gd name="connsiteX100" fmla="*/ 4566286 w 7331857"/>
              <a:gd name="connsiteY100" fmla="*/ 298132 h 1961803"/>
              <a:gd name="connsiteX101" fmla="*/ 4657682 w 7331857"/>
              <a:gd name="connsiteY101" fmla="*/ 294755 h 1961803"/>
              <a:gd name="connsiteX102" fmla="*/ 4788131 w 7331857"/>
              <a:gd name="connsiteY102" fmla="*/ 241069 h 1961803"/>
              <a:gd name="connsiteX103" fmla="*/ 4854632 w 7331857"/>
              <a:gd name="connsiteY103" fmla="*/ 191193 h 1961803"/>
              <a:gd name="connsiteX104" fmla="*/ 4929447 w 7331857"/>
              <a:gd name="connsiteY104" fmla="*/ 124691 h 1961803"/>
              <a:gd name="connsiteX105" fmla="*/ 4972223 w 7331857"/>
              <a:gd name="connsiteY105" fmla="*/ 55721 h 1961803"/>
              <a:gd name="connsiteX106" fmla="*/ 5045825 w 7331857"/>
              <a:gd name="connsiteY106" fmla="*/ 33251 h 1961803"/>
              <a:gd name="connsiteX107" fmla="*/ 5112327 w 7331857"/>
              <a:gd name="connsiteY107" fmla="*/ 8313 h 1961803"/>
              <a:gd name="connsiteX108" fmla="*/ 5137265 w 7331857"/>
              <a:gd name="connsiteY108" fmla="*/ 0 h 1961803"/>
              <a:gd name="connsiteX109" fmla="*/ 5228705 w 7331857"/>
              <a:gd name="connsiteY109" fmla="*/ 8313 h 1961803"/>
              <a:gd name="connsiteX110" fmla="*/ 5270269 w 7331857"/>
              <a:gd name="connsiteY110" fmla="*/ 49876 h 1961803"/>
              <a:gd name="connsiteX111" fmla="*/ 5336771 w 7331857"/>
              <a:gd name="connsiteY111" fmla="*/ 108065 h 1961803"/>
              <a:gd name="connsiteX112" fmla="*/ 5370021 w 7331857"/>
              <a:gd name="connsiteY112" fmla="*/ 149629 h 1961803"/>
              <a:gd name="connsiteX113" fmla="*/ 5419898 w 7331857"/>
              <a:gd name="connsiteY113" fmla="*/ 266007 h 1961803"/>
              <a:gd name="connsiteX114" fmla="*/ 5436523 w 7331857"/>
              <a:gd name="connsiteY114" fmla="*/ 299258 h 1961803"/>
              <a:gd name="connsiteX115" fmla="*/ 5444836 w 7331857"/>
              <a:gd name="connsiteY115" fmla="*/ 332509 h 1961803"/>
              <a:gd name="connsiteX116" fmla="*/ 5469774 w 7331857"/>
              <a:gd name="connsiteY116" fmla="*/ 365760 h 1961803"/>
              <a:gd name="connsiteX117" fmla="*/ 5511338 w 7331857"/>
              <a:gd name="connsiteY117" fmla="*/ 423949 h 1961803"/>
              <a:gd name="connsiteX118" fmla="*/ 5552901 w 7331857"/>
              <a:gd name="connsiteY118" fmla="*/ 498763 h 1961803"/>
              <a:gd name="connsiteX119" fmla="*/ 5569527 w 7331857"/>
              <a:gd name="connsiteY119" fmla="*/ 515389 h 1961803"/>
              <a:gd name="connsiteX120" fmla="*/ 5594465 w 7331857"/>
              <a:gd name="connsiteY120" fmla="*/ 573578 h 1961803"/>
              <a:gd name="connsiteX121" fmla="*/ 5619403 w 7331857"/>
              <a:gd name="connsiteY121" fmla="*/ 631767 h 1961803"/>
              <a:gd name="connsiteX122" fmla="*/ 5677592 w 7331857"/>
              <a:gd name="connsiteY122" fmla="*/ 731520 h 1961803"/>
              <a:gd name="connsiteX123" fmla="*/ 5685905 w 7331857"/>
              <a:gd name="connsiteY123" fmla="*/ 756458 h 1961803"/>
              <a:gd name="connsiteX124" fmla="*/ 5752407 w 7331857"/>
              <a:gd name="connsiteY124" fmla="*/ 864523 h 1961803"/>
              <a:gd name="connsiteX125" fmla="*/ 5769032 w 7331857"/>
              <a:gd name="connsiteY125" fmla="*/ 906087 h 1961803"/>
              <a:gd name="connsiteX126" fmla="*/ 5785658 w 7331857"/>
              <a:gd name="connsiteY126" fmla="*/ 931025 h 1961803"/>
              <a:gd name="connsiteX127" fmla="*/ 5810596 w 7331857"/>
              <a:gd name="connsiteY127" fmla="*/ 972589 h 1961803"/>
              <a:gd name="connsiteX128" fmla="*/ 5818909 w 7331857"/>
              <a:gd name="connsiteY128" fmla="*/ 1014153 h 1961803"/>
              <a:gd name="connsiteX129" fmla="*/ 5843847 w 7331857"/>
              <a:gd name="connsiteY129" fmla="*/ 1088967 h 1961803"/>
              <a:gd name="connsiteX130" fmla="*/ 5860472 w 7331857"/>
              <a:gd name="connsiteY130" fmla="*/ 1138843 h 1961803"/>
              <a:gd name="connsiteX131" fmla="*/ 5868785 w 7331857"/>
              <a:gd name="connsiteY131" fmla="*/ 1180407 h 1961803"/>
              <a:gd name="connsiteX132" fmla="*/ 5893723 w 7331857"/>
              <a:gd name="connsiteY132" fmla="*/ 1205345 h 1961803"/>
              <a:gd name="connsiteX133" fmla="*/ 5918661 w 7331857"/>
              <a:gd name="connsiteY133" fmla="*/ 1238596 h 1961803"/>
              <a:gd name="connsiteX134" fmla="*/ 5926974 w 7331857"/>
              <a:gd name="connsiteY134" fmla="*/ 1280160 h 1961803"/>
              <a:gd name="connsiteX135" fmla="*/ 5951912 w 7331857"/>
              <a:gd name="connsiteY135" fmla="*/ 1305098 h 1961803"/>
              <a:gd name="connsiteX136" fmla="*/ 6059978 w 7331857"/>
              <a:gd name="connsiteY136" fmla="*/ 1446414 h 1961803"/>
              <a:gd name="connsiteX137" fmla="*/ 6093229 w 7331857"/>
              <a:gd name="connsiteY137" fmla="*/ 1479665 h 1961803"/>
              <a:gd name="connsiteX138" fmla="*/ 6118167 w 7331857"/>
              <a:gd name="connsiteY138" fmla="*/ 1504603 h 1961803"/>
              <a:gd name="connsiteX139" fmla="*/ 6168043 w 7331857"/>
              <a:gd name="connsiteY139" fmla="*/ 1571105 h 1961803"/>
              <a:gd name="connsiteX140" fmla="*/ 6209607 w 7331857"/>
              <a:gd name="connsiteY140" fmla="*/ 1620982 h 1961803"/>
              <a:gd name="connsiteX141" fmla="*/ 6217920 w 7331857"/>
              <a:gd name="connsiteY141" fmla="*/ 1645920 h 1961803"/>
              <a:gd name="connsiteX142" fmla="*/ 6276109 w 7331857"/>
              <a:gd name="connsiteY142" fmla="*/ 1729047 h 1961803"/>
              <a:gd name="connsiteX143" fmla="*/ 6292734 w 7331857"/>
              <a:gd name="connsiteY143" fmla="*/ 1762298 h 1961803"/>
              <a:gd name="connsiteX144" fmla="*/ 6301047 w 7331857"/>
              <a:gd name="connsiteY144" fmla="*/ 1787236 h 1961803"/>
              <a:gd name="connsiteX145" fmla="*/ 6317672 w 7331857"/>
              <a:gd name="connsiteY145" fmla="*/ 1803862 h 1961803"/>
              <a:gd name="connsiteX146" fmla="*/ 6342611 w 7331857"/>
              <a:gd name="connsiteY146" fmla="*/ 1837113 h 1961803"/>
              <a:gd name="connsiteX147" fmla="*/ 6367549 w 7331857"/>
              <a:gd name="connsiteY147" fmla="*/ 1853738 h 1961803"/>
              <a:gd name="connsiteX148" fmla="*/ 6625243 w 7331857"/>
              <a:gd name="connsiteY148" fmla="*/ 1862051 h 1961803"/>
              <a:gd name="connsiteX149" fmla="*/ 6941127 w 7331857"/>
              <a:gd name="connsiteY149" fmla="*/ 1878676 h 1961803"/>
              <a:gd name="connsiteX150" fmla="*/ 7024254 w 7331857"/>
              <a:gd name="connsiteY150" fmla="*/ 1903614 h 1961803"/>
              <a:gd name="connsiteX151" fmla="*/ 7165571 w 7331857"/>
              <a:gd name="connsiteY151" fmla="*/ 1911927 h 1961803"/>
              <a:gd name="connsiteX152" fmla="*/ 7290261 w 7331857"/>
              <a:gd name="connsiteY152" fmla="*/ 1945178 h 1961803"/>
              <a:gd name="connsiteX153" fmla="*/ 7331825 w 7331857"/>
              <a:gd name="connsiteY15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718261 w 7331857"/>
              <a:gd name="connsiteY73" fmla="*/ 1845425 h 1961803"/>
              <a:gd name="connsiteX74" fmla="*/ 3167149 w 7331857"/>
              <a:gd name="connsiteY74" fmla="*/ 1845425 h 1961803"/>
              <a:gd name="connsiteX75" fmla="*/ 3300152 w 7331857"/>
              <a:gd name="connsiteY75" fmla="*/ 1812174 h 1961803"/>
              <a:gd name="connsiteX76" fmla="*/ 3333403 w 7331857"/>
              <a:gd name="connsiteY76" fmla="*/ 1778923 h 1961803"/>
              <a:gd name="connsiteX77" fmla="*/ 3366654 w 7331857"/>
              <a:gd name="connsiteY77" fmla="*/ 1695796 h 1961803"/>
              <a:gd name="connsiteX78" fmla="*/ 3416531 w 7331857"/>
              <a:gd name="connsiteY78" fmla="*/ 1662545 h 1961803"/>
              <a:gd name="connsiteX79" fmla="*/ 3483032 w 7331857"/>
              <a:gd name="connsiteY79" fmla="*/ 1612669 h 1961803"/>
              <a:gd name="connsiteX80" fmla="*/ 3566160 w 7331857"/>
              <a:gd name="connsiteY80" fmla="*/ 1562793 h 1961803"/>
              <a:gd name="connsiteX81" fmla="*/ 3674225 w 7331857"/>
              <a:gd name="connsiteY81" fmla="*/ 1504603 h 1961803"/>
              <a:gd name="connsiteX82" fmla="*/ 3732414 w 7331857"/>
              <a:gd name="connsiteY82" fmla="*/ 1471353 h 1961803"/>
              <a:gd name="connsiteX83" fmla="*/ 3823854 w 7331857"/>
              <a:gd name="connsiteY83" fmla="*/ 1413163 h 1961803"/>
              <a:gd name="connsiteX84" fmla="*/ 3882043 w 7331857"/>
              <a:gd name="connsiteY84" fmla="*/ 1330036 h 1961803"/>
              <a:gd name="connsiteX85" fmla="*/ 3923607 w 7331857"/>
              <a:gd name="connsiteY85" fmla="*/ 1221971 h 1961803"/>
              <a:gd name="connsiteX86" fmla="*/ 3940232 w 7331857"/>
              <a:gd name="connsiteY86" fmla="*/ 1147156 h 1961803"/>
              <a:gd name="connsiteX87" fmla="*/ 3965171 w 7331857"/>
              <a:gd name="connsiteY87" fmla="*/ 1088967 h 1961803"/>
              <a:gd name="connsiteX88" fmla="*/ 4015047 w 7331857"/>
              <a:gd name="connsiteY88" fmla="*/ 1030778 h 1961803"/>
              <a:gd name="connsiteX89" fmla="*/ 4064923 w 7331857"/>
              <a:gd name="connsiteY89" fmla="*/ 964276 h 1961803"/>
              <a:gd name="connsiteX90" fmla="*/ 4098174 w 7331857"/>
              <a:gd name="connsiteY90" fmla="*/ 889462 h 1961803"/>
              <a:gd name="connsiteX91" fmla="*/ 4114800 w 7331857"/>
              <a:gd name="connsiteY91" fmla="*/ 773083 h 1961803"/>
              <a:gd name="connsiteX92" fmla="*/ 4139738 w 7331857"/>
              <a:gd name="connsiteY92" fmla="*/ 698269 h 1961803"/>
              <a:gd name="connsiteX93" fmla="*/ 4189614 w 7331857"/>
              <a:gd name="connsiteY93" fmla="*/ 623454 h 1961803"/>
              <a:gd name="connsiteX94" fmla="*/ 4231178 w 7331857"/>
              <a:gd name="connsiteY94" fmla="*/ 598516 h 1961803"/>
              <a:gd name="connsiteX95" fmla="*/ 4272741 w 7331857"/>
              <a:gd name="connsiteY95" fmla="*/ 498763 h 1961803"/>
              <a:gd name="connsiteX96" fmla="*/ 4297680 w 7331857"/>
              <a:gd name="connsiteY96" fmla="*/ 448887 h 1961803"/>
              <a:gd name="connsiteX97" fmla="*/ 4363056 w 7331857"/>
              <a:gd name="connsiteY97" fmla="*/ 255097 h 1961803"/>
              <a:gd name="connsiteX98" fmla="*/ 4461639 w 7331857"/>
              <a:gd name="connsiteY98" fmla="*/ 288521 h 1961803"/>
              <a:gd name="connsiteX99" fmla="*/ 4566286 w 7331857"/>
              <a:gd name="connsiteY99" fmla="*/ 298132 h 1961803"/>
              <a:gd name="connsiteX100" fmla="*/ 4657682 w 7331857"/>
              <a:gd name="connsiteY100" fmla="*/ 294755 h 1961803"/>
              <a:gd name="connsiteX101" fmla="*/ 4788131 w 7331857"/>
              <a:gd name="connsiteY101" fmla="*/ 241069 h 1961803"/>
              <a:gd name="connsiteX102" fmla="*/ 4854632 w 7331857"/>
              <a:gd name="connsiteY102" fmla="*/ 191193 h 1961803"/>
              <a:gd name="connsiteX103" fmla="*/ 4929447 w 7331857"/>
              <a:gd name="connsiteY103" fmla="*/ 124691 h 1961803"/>
              <a:gd name="connsiteX104" fmla="*/ 4972223 w 7331857"/>
              <a:gd name="connsiteY104" fmla="*/ 55721 h 1961803"/>
              <a:gd name="connsiteX105" fmla="*/ 5045825 w 7331857"/>
              <a:gd name="connsiteY105" fmla="*/ 33251 h 1961803"/>
              <a:gd name="connsiteX106" fmla="*/ 5112327 w 7331857"/>
              <a:gd name="connsiteY106" fmla="*/ 8313 h 1961803"/>
              <a:gd name="connsiteX107" fmla="*/ 5137265 w 7331857"/>
              <a:gd name="connsiteY107" fmla="*/ 0 h 1961803"/>
              <a:gd name="connsiteX108" fmla="*/ 5228705 w 7331857"/>
              <a:gd name="connsiteY108" fmla="*/ 8313 h 1961803"/>
              <a:gd name="connsiteX109" fmla="*/ 5270269 w 7331857"/>
              <a:gd name="connsiteY109" fmla="*/ 49876 h 1961803"/>
              <a:gd name="connsiteX110" fmla="*/ 5336771 w 7331857"/>
              <a:gd name="connsiteY110" fmla="*/ 108065 h 1961803"/>
              <a:gd name="connsiteX111" fmla="*/ 5370021 w 7331857"/>
              <a:gd name="connsiteY111" fmla="*/ 149629 h 1961803"/>
              <a:gd name="connsiteX112" fmla="*/ 5419898 w 7331857"/>
              <a:gd name="connsiteY112" fmla="*/ 266007 h 1961803"/>
              <a:gd name="connsiteX113" fmla="*/ 5436523 w 7331857"/>
              <a:gd name="connsiteY113" fmla="*/ 299258 h 1961803"/>
              <a:gd name="connsiteX114" fmla="*/ 5444836 w 7331857"/>
              <a:gd name="connsiteY114" fmla="*/ 332509 h 1961803"/>
              <a:gd name="connsiteX115" fmla="*/ 5469774 w 7331857"/>
              <a:gd name="connsiteY115" fmla="*/ 365760 h 1961803"/>
              <a:gd name="connsiteX116" fmla="*/ 5511338 w 7331857"/>
              <a:gd name="connsiteY116" fmla="*/ 423949 h 1961803"/>
              <a:gd name="connsiteX117" fmla="*/ 5552901 w 7331857"/>
              <a:gd name="connsiteY117" fmla="*/ 498763 h 1961803"/>
              <a:gd name="connsiteX118" fmla="*/ 5569527 w 7331857"/>
              <a:gd name="connsiteY118" fmla="*/ 515389 h 1961803"/>
              <a:gd name="connsiteX119" fmla="*/ 5594465 w 7331857"/>
              <a:gd name="connsiteY119" fmla="*/ 573578 h 1961803"/>
              <a:gd name="connsiteX120" fmla="*/ 5619403 w 7331857"/>
              <a:gd name="connsiteY120" fmla="*/ 631767 h 1961803"/>
              <a:gd name="connsiteX121" fmla="*/ 5677592 w 7331857"/>
              <a:gd name="connsiteY121" fmla="*/ 731520 h 1961803"/>
              <a:gd name="connsiteX122" fmla="*/ 5685905 w 7331857"/>
              <a:gd name="connsiteY122" fmla="*/ 756458 h 1961803"/>
              <a:gd name="connsiteX123" fmla="*/ 5752407 w 7331857"/>
              <a:gd name="connsiteY123" fmla="*/ 864523 h 1961803"/>
              <a:gd name="connsiteX124" fmla="*/ 5769032 w 7331857"/>
              <a:gd name="connsiteY124" fmla="*/ 906087 h 1961803"/>
              <a:gd name="connsiteX125" fmla="*/ 5785658 w 7331857"/>
              <a:gd name="connsiteY125" fmla="*/ 931025 h 1961803"/>
              <a:gd name="connsiteX126" fmla="*/ 5810596 w 7331857"/>
              <a:gd name="connsiteY126" fmla="*/ 972589 h 1961803"/>
              <a:gd name="connsiteX127" fmla="*/ 5818909 w 7331857"/>
              <a:gd name="connsiteY127" fmla="*/ 1014153 h 1961803"/>
              <a:gd name="connsiteX128" fmla="*/ 5843847 w 7331857"/>
              <a:gd name="connsiteY128" fmla="*/ 1088967 h 1961803"/>
              <a:gd name="connsiteX129" fmla="*/ 5860472 w 7331857"/>
              <a:gd name="connsiteY129" fmla="*/ 1138843 h 1961803"/>
              <a:gd name="connsiteX130" fmla="*/ 5868785 w 7331857"/>
              <a:gd name="connsiteY130" fmla="*/ 1180407 h 1961803"/>
              <a:gd name="connsiteX131" fmla="*/ 5893723 w 7331857"/>
              <a:gd name="connsiteY131" fmla="*/ 1205345 h 1961803"/>
              <a:gd name="connsiteX132" fmla="*/ 5918661 w 7331857"/>
              <a:gd name="connsiteY132" fmla="*/ 1238596 h 1961803"/>
              <a:gd name="connsiteX133" fmla="*/ 5926974 w 7331857"/>
              <a:gd name="connsiteY133" fmla="*/ 1280160 h 1961803"/>
              <a:gd name="connsiteX134" fmla="*/ 5951912 w 7331857"/>
              <a:gd name="connsiteY134" fmla="*/ 1305098 h 1961803"/>
              <a:gd name="connsiteX135" fmla="*/ 6059978 w 7331857"/>
              <a:gd name="connsiteY135" fmla="*/ 1446414 h 1961803"/>
              <a:gd name="connsiteX136" fmla="*/ 6093229 w 7331857"/>
              <a:gd name="connsiteY136" fmla="*/ 1479665 h 1961803"/>
              <a:gd name="connsiteX137" fmla="*/ 6118167 w 7331857"/>
              <a:gd name="connsiteY137" fmla="*/ 1504603 h 1961803"/>
              <a:gd name="connsiteX138" fmla="*/ 6168043 w 7331857"/>
              <a:gd name="connsiteY138" fmla="*/ 1571105 h 1961803"/>
              <a:gd name="connsiteX139" fmla="*/ 6209607 w 7331857"/>
              <a:gd name="connsiteY139" fmla="*/ 1620982 h 1961803"/>
              <a:gd name="connsiteX140" fmla="*/ 6217920 w 7331857"/>
              <a:gd name="connsiteY140" fmla="*/ 1645920 h 1961803"/>
              <a:gd name="connsiteX141" fmla="*/ 6276109 w 7331857"/>
              <a:gd name="connsiteY141" fmla="*/ 1729047 h 1961803"/>
              <a:gd name="connsiteX142" fmla="*/ 6292734 w 7331857"/>
              <a:gd name="connsiteY142" fmla="*/ 1762298 h 1961803"/>
              <a:gd name="connsiteX143" fmla="*/ 6301047 w 7331857"/>
              <a:gd name="connsiteY143" fmla="*/ 1787236 h 1961803"/>
              <a:gd name="connsiteX144" fmla="*/ 6317672 w 7331857"/>
              <a:gd name="connsiteY144" fmla="*/ 1803862 h 1961803"/>
              <a:gd name="connsiteX145" fmla="*/ 6342611 w 7331857"/>
              <a:gd name="connsiteY145" fmla="*/ 1837113 h 1961803"/>
              <a:gd name="connsiteX146" fmla="*/ 6367549 w 7331857"/>
              <a:gd name="connsiteY146" fmla="*/ 1853738 h 1961803"/>
              <a:gd name="connsiteX147" fmla="*/ 6625243 w 7331857"/>
              <a:gd name="connsiteY147" fmla="*/ 1862051 h 1961803"/>
              <a:gd name="connsiteX148" fmla="*/ 6941127 w 7331857"/>
              <a:gd name="connsiteY148" fmla="*/ 1878676 h 1961803"/>
              <a:gd name="connsiteX149" fmla="*/ 7024254 w 7331857"/>
              <a:gd name="connsiteY149" fmla="*/ 1903614 h 1961803"/>
              <a:gd name="connsiteX150" fmla="*/ 7165571 w 7331857"/>
              <a:gd name="connsiteY150" fmla="*/ 1911927 h 1961803"/>
              <a:gd name="connsiteX151" fmla="*/ 7290261 w 7331857"/>
              <a:gd name="connsiteY151" fmla="*/ 1945178 h 1961803"/>
              <a:gd name="connsiteX152" fmla="*/ 7331825 w 7331857"/>
              <a:gd name="connsiteY15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43447 w 7331857"/>
              <a:gd name="connsiteY71" fmla="*/ 1870363 h 1961803"/>
              <a:gd name="connsiteX72" fmla="*/ 2693323 w 7331857"/>
              <a:gd name="connsiteY72" fmla="*/ 1853738 h 1961803"/>
              <a:gd name="connsiteX73" fmla="*/ 2889711 w 7331857"/>
              <a:gd name="connsiteY73" fmla="*/ 1847807 h 1961803"/>
              <a:gd name="connsiteX74" fmla="*/ 3167149 w 7331857"/>
              <a:gd name="connsiteY74" fmla="*/ 1845425 h 1961803"/>
              <a:gd name="connsiteX75" fmla="*/ 3300152 w 7331857"/>
              <a:gd name="connsiteY75" fmla="*/ 1812174 h 1961803"/>
              <a:gd name="connsiteX76" fmla="*/ 3333403 w 7331857"/>
              <a:gd name="connsiteY76" fmla="*/ 1778923 h 1961803"/>
              <a:gd name="connsiteX77" fmla="*/ 3366654 w 7331857"/>
              <a:gd name="connsiteY77" fmla="*/ 1695796 h 1961803"/>
              <a:gd name="connsiteX78" fmla="*/ 3416531 w 7331857"/>
              <a:gd name="connsiteY78" fmla="*/ 1662545 h 1961803"/>
              <a:gd name="connsiteX79" fmla="*/ 3483032 w 7331857"/>
              <a:gd name="connsiteY79" fmla="*/ 1612669 h 1961803"/>
              <a:gd name="connsiteX80" fmla="*/ 3566160 w 7331857"/>
              <a:gd name="connsiteY80" fmla="*/ 1562793 h 1961803"/>
              <a:gd name="connsiteX81" fmla="*/ 3674225 w 7331857"/>
              <a:gd name="connsiteY81" fmla="*/ 1504603 h 1961803"/>
              <a:gd name="connsiteX82" fmla="*/ 3732414 w 7331857"/>
              <a:gd name="connsiteY82" fmla="*/ 1471353 h 1961803"/>
              <a:gd name="connsiteX83" fmla="*/ 3823854 w 7331857"/>
              <a:gd name="connsiteY83" fmla="*/ 1413163 h 1961803"/>
              <a:gd name="connsiteX84" fmla="*/ 3882043 w 7331857"/>
              <a:gd name="connsiteY84" fmla="*/ 1330036 h 1961803"/>
              <a:gd name="connsiteX85" fmla="*/ 3923607 w 7331857"/>
              <a:gd name="connsiteY85" fmla="*/ 1221971 h 1961803"/>
              <a:gd name="connsiteX86" fmla="*/ 3940232 w 7331857"/>
              <a:gd name="connsiteY86" fmla="*/ 1147156 h 1961803"/>
              <a:gd name="connsiteX87" fmla="*/ 3965171 w 7331857"/>
              <a:gd name="connsiteY87" fmla="*/ 1088967 h 1961803"/>
              <a:gd name="connsiteX88" fmla="*/ 4015047 w 7331857"/>
              <a:gd name="connsiteY88" fmla="*/ 1030778 h 1961803"/>
              <a:gd name="connsiteX89" fmla="*/ 4064923 w 7331857"/>
              <a:gd name="connsiteY89" fmla="*/ 964276 h 1961803"/>
              <a:gd name="connsiteX90" fmla="*/ 4098174 w 7331857"/>
              <a:gd name="connsiteY90" fmla="*/ 889462 h 1961803"/>
              <a:gd name="connsiteX91" fmla="*/ 4114800 w 7331857"/>
              <a:gd name="connsiteY91" fmla="*/ 773083 h 1961803"/>
              <a:gd name="connsiteX92" fmla="*/ 4139738 w 7331857"/>
              <a:gd name="connsiteY92" fmla="*/ 698269 h 1961803"/>
              <a:gd name="connsiteX93" fmla="*/ 4189614 w 7331857"/>
              <a:gd name="connsiteY93" fmla="*/ 623454 h 1961803"/>
              <a:gd name="connsiteX94" fmla="*/ 4231178 w 7331857"/>
              <a:gd name="connsiteY94" fmla="*/ 598516 h 1961803"/>
              <a:gd name="connsiteX95" fmla="*/ 4272741 w 7331857"/>
              <a:gd name="connsiteY95" fmla="*/ 498763 h 1961803"/>
              <a:gd name="connsiteX96" fmla="*/ 4297680 w 7331857"/>
              <a:gd name="connsiteY96" fmla="*/ 448887 h 1961803"/>
              <a:gd name="connsiteX97" fmla="*/ 4363056 w 7331857"/>
              <a:gd name="connsiteY97" fmla="*/ 255097 h 1961803"/>
              <a:gd name="connsiteX98" fmla="*/ 4461639 w 7331857"/>
              <a:gd name="connsiteY98" fmla="*/ 288521 h 1961803"/>
              <a:gd name="connsiteX99" fmla="*/ 4566286 w 7331857"/>
              <a:gd name="connsiteY99" fmla="*/ 298132 h 1961803"/>
              <a:gd name="connsiteX100" fmla="*/ 4657682 w 7331857"/>
              <a:gd name="connsiteY100" fmla="*/ 294755 h 1961803"/>
              <a:gd name="connsiteX101" fmla="*/ 4788131 w 7331857"/>
              <a:gd name="connsiteY101" fmla="*/ 241069 h 1961803"/>
              <a:gd name="connsiteX102" fmla="*/ 4854632 w 7331857"/>
              <a:gd name="connsiteY102" fmla="*/ 191193 h 1961803"/>
              <a:gd name="connsiteX103" fmla="*/ 4929447 w 7331857"/>
              <a:gd name="connsiteY103" fmla="*/ 124691 h 1961803"/>
              <a:gd name="connsiteX104" fmla="*/ 4972223 w 7331857"/>
              <a:gd name="connsiteY104" fmla="*/ 55721 h 1961803"/>
              <a:gd name="connsiteX105" fmla="*/ 5045825 w 7331857"/>
              <a:gd name="connsiteY105" fmla="*/ 33251 h 1961803"/>
              <a:gd name="connsiteX106" fmla="*/ 5112327 w 7331857"/>
              <a:gd name="connsiteY106" fmla="*/ 8313 h 1961803"/>
              <a:gd name="connsiteX107" fmla="*/ 5137265 w 7331857"/>
              <a:gd name="connsiteY107" fmla="*/ 0 h 1961803"/>
              <a:gd name="connsiteX108" fmla="*/ 5228705 w 7331857"/>
              <a:gd name="connsiteY108" fmla="*/ 8313 h 1961803"/>
              <a:gd name="connsiteX109" fmla="*/ 5270269 w 7331857"/>
              <a:gd name="connsiteY109" fmla="*/ 49876 h 1961803"/>
              <a:gd name="connsiteX110" fmla="*/ 5336771 w 7331857"/>
              <a:gd name="connsiteY110" fmla="*/ 108065 h 1961803"/>
              <a:gd name="connsiteX111" fmla="*/ 5370021 w 7331857"/>
              <a:gd name="connsiteY111" fmla="*/ 149629 h 1961803"/>
              <a:gd name="connsiteX112" fmla="*/ 5419898 w 7331857"/>
              <a:gd name="connsiteY112" fmla="*/ 266007 h 1961803"/>
              <a:gd name="connsiteX113" fmla="*/ 5436523 w 7331857"/>
              <a:gd name="connsiteY113" fmla="*/ 299258 h 1961803"/>
              <a:gd name="connsiteX114" fmla="*/ 5444836 w 7331857"/>
              <a:gd name="connsiteY114" fmla="*/ 332509 h 1961803"/>
              <a:gd name="connsiteX115" fmla="*/ 5469774 w 7331857"/>
              <a:gd name="connsiteY115" fmla="*/ 365760 h 1961803"/>
              <a:gd name="connsiteX116" fmla="*/ 5511338 w 7331857"/>
              <a:gd name="connsiteY116" fmla="*/ 423949 h 1961803"/>
              <a:gd name="connsiteX117" fmla="*/ 5552901 w 7331857"/>
              <a:gd name="connsiteY117" fmla="*/ 498763 h 1961803"/>
              <a:gd name="connsiteX118" fmla="*/ 5569527 w 7331857"/>
              <a:gd name="connsiteY118" fmla="*/ 515389 h 1961803"/>
              <a:gd name="connsiteX119" fmla="*/ 5594465 w 7331857"/>
              <a:gd name="connsiteY119" fmla="*/ 573578 h 1961803"/>
              <a:gd name="connsiteX120" fmla="*/ 5619403 w 7331857"/>
              <a:gd name="connsiteY120" fmla="*/ 631767 h 1961803"/>
              <a:gd name="connsiteX121" fmla="*/ 5677592 w 7331857"/>
              <a:gd name="connsiteY121" fmla="*/ 731520 h 1961803"/>
              <a:gd name="connsiteX122" fmla="*/ 5685905 w 7331857"/>
              <a:gd name="connsiteY122" fmla="*/ 756458 h 1961803"/>
              <a:gd name="connsiteX123" fmla="*/ 5752407 w 7331857"/>
              <a:gd name="connsiteY123" fmla="*/ 864523 h 1961803"/>
              <a:gd name="connsiteX124" fmla="*/ 5769032 w 7331857"/>
              <a:gd name="connsiteY124" fmla="*/ 906087 h 1961803"/>
              <a:gd name="connsiteX125" fmla="*/ 5785658 w 7331857"/>
              <a:gd name="connsiteY125" fmla="*/ 931025 h 1961803"/>
              <a:gd name="connsiteX126" fmla="*/ 5810596 w 7331857"/>
              <a:gd name="connsiteY126" fmla="*/ 972589 h 1961803"/>
              <a:gd name="connsiteX127" fmla="*/ 5818909 w 7331857"/>
              <a:gd name="connsiteY127" fmla="*/ 1014153 h 1961803"/>
              <a:gd name="connsiteX128" fmla="*/ 5843847 w 7331857"/>
              <a:gd name="connsiteY128" fmla="*/ 1088967 h 1961803"/>
              <a:gd name="connsiteX129" fmla="*/ 5860472 w 7331857"/>
              <a:gd name="connsiteY129" fmla="*/ 1138843 h 1961803"/>
              <a:gd name="connsiteX130" fmla="*/ 5868785 w 7331857"/>
              <a:gd name="connsiteY130" fmla="*/ 1180407 h 1961803"/>
              <a:gd name="connsiteX131" fmla="*/ 5893723 w 7331857"/>
              <a:gd name="connsiteY131" fmla="*/ 1205345 h 1961803"/>
              <a:gd name="connsiteX132" fmla="*/ 5918661 w 7331857"/>
              <a:gd name="connsiteY132" fmla="*/ 1238596 h 1961803"/>
              <a:gd name="connsiteX133" fmla="*/ 5926974 w 7331857"/>
              <a:gd name="connsiteY133" fmla="*/ 1280160 h 1961803"/>
              <a:gd name="connsiteX134" fmla="*/ 5951912 w 7331857"/>
              <a:gd name="connsiteY134" fmla="*/ 1305098 h 1961803"/>
              <a:gd name="connsiteX135" fmla="*/ 6059978 w 7331857"/>
              <a:gd name="connsiteY135" fmla="*/ 1446414 h 1961803"/>
              <a:gd name="connsiteX136" fmla="*/ 6093229 w 7331857"/>
              <a:gd name="connsiteY136" fmla="*/ 1479665 h 1961803"/>
              <a:gd name="connsiteX137" fmla="*/ 6118167 w 7331857"/>
              <a:gd name="connsiteY137" fmla="*/ 1504603 h 1961803"/>
              <a:gd name="connsiteX138" fmla="*/ 6168043 w 7331857"/>
              <a:gd name="connsiteY138" fmla="*/ 1571105 h 1961803"/>
              <a:gd name="connsiteX139" fmla="*/ 6209607 w 7331857"/>
              <a:gd name="connsiteY139" fmla="*/ 1620982 h 1961803"/>
              <a:gd name="connsiteX140" fmla="*/ 6217920 w 7331857"/>
              <a:gd name="connsiteY140" fmla="*/ 1645920 h 1961803"/>
              <a:gd name="connsiteX141" fmla="*/ 6276109 w 7331857"/>
              <a:gd name="connsiteY141" fmla="*/ 1729047 h 1961803"/>
              <a:gd name="connsiteX142" fmla="*/ 6292734 w 7331857"/>
              <a:gd name="connsiteY142" fmla="*/ 1762298 h 1961803"/>
              <a:gd name="connsiteX143" fmla="*/ 6301047 w 7331857"/>
              <a:gd name="connsiteY143" fmla="*/ 1787236 h 1961803"/>
              <a:gd name="connsiteX144" fmla="*/ 6317672 w 7331857"/>
              <a:gd name="connsiteY144" fmla="*/ 1803862 h 1961803"/>
              <a:gd name="connsiteX145" fmla="*/ 6342611 w 7331857"/>
              <a:gd name="connsiteY145" fmla="*/ 1837113 h 1961803"/>
              <a:gd name="connsiteX146" fmla="*/ 6367549 w 7331857"/>
              <a:gd name="connsiteY146" fmla="*/ 1853738 h 1961803"/>
              <a:gd name="connsiteX147" fmla="*/ 6625243 w 7331857"/>
              <a:gd name="connsiteY147" fmla="*/ 1862051 h 1961803"/>
              <a:gd name="connsiteX148" fmla="*/ 6941127 w 7331857"/>
              <a:gd name="connsiteY148" fmla="*/ 1878676 h 1961803"/>
              <a:gd name="connsiteX149" fmla="*/ 7024254 w 7331857"/>
              <a:gd name="connsiteY149" fmla="*/ 1903614 h 1961803"/>
              <a:gd name="connsiteX150" fmla="*/ 7165571 w 7331857"/>
              <a:gd name="connsiteY150" fmla="*/ 1911927 h 1961803"/>
              <a:gd name="connsiteX151" fmla="*/ 7290261 w 7331857"/>
              <a:gd name="connsiteY151" fmla="*/ 1945178 h 1961803"/>
              <a:gd name="connsiteX152" fmla="*/ 7331825 w 7331857"/>
              <a:gd name="connsiteY15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27069 w 7331857"/>
              <a:gd name="connsiteY68" fmla="*/ 1895302 h 1961803"/>
              <a:gd name="connsiteX69" fmla="*/ 2552007 w 7331857"/>
              <a:gd name="connsiteY69" fmla="*/ 1903614 h 1961803"/>
              <a:gd name="connsiteX70" fmla="*/ 2626821 w 7331857"/>
              <a:gd name="connsiteY70" fmla="*/ 1886989 h 1961803"/>
              <a:gd name="connsiteX71" fmla="*/ 2693323 w 7331857"/>
              <a:gd name="connsiteY71" fmla="*/ 1853738 h 1961803"/>
              <a:gd name="connsiteX72" fmla="*/ 2889711 w 7331857"/>
              <a:gd name="connsiteY72" fmla="*/ 1847807 h 1961803"/>
              <a:gd name="connsiteX73" fmla="*/ 3167149 w 7331857"/>
              <a:gd name="connsiteY73" fmla="*/ 1845425 h 1961803"/>
              <a:gd name="connsiteX74" fmla="*/ 3300152 w 7331857"/>
              <a:gd name="connsiteY74" fmla="*/ 1812174 h 1961803"/>
              <a:gd name="connsiteX75" fmla="*/ 3333403 w 7331857"/>
              <a:gd name="connsiteY75" fmla="*/ 1778923 h 1961803"/>
              <a:gd name="connsiteX76" fmla="*/ 3366654 w 7331857"/>
              <a:gd name="connsiteY76" fmla="*/ 1695796 h 1961803"/>
              <a:gd name="connsiteX77" fmla="*/ 3416531 w 7331857"/>
              <a:gd name="connsiteY77" fmla="*/ 1662545 h 1961803"/>
              <a:gd name="connsiteX78" fmla="*/ 3483032 w 7331857"/>
              <a:gd name="connsiteY78" fmla="*/ 1612669 h 1961803"/>
              <a:gd name="connsiteX79" fmla="*/ 3566160 w 7331857"/>
              <a:gd name="connsiteY79" fmla="*/ 1562793 h 1961803"/>
              <a:gd name="connsiteX80" fmla="*/ 3674225 w 7331857"/>
              <a:gd name="connsiteY80" fmla="*/ 1504603 h 1961803"/>
              <a:gd name="connsiteX81" fmla="*/ 3732414 w 7331857"/>
              <a:gd name="connsiteY81" fmla="*/ 1471353 h 1961803"/>
              <a:gd name="connsiteX82" fmla="*/ 3823854 w 7331857"/>
              <a:gd name="connsiteY82" fmla="*/ 1413163 h 1961803"/>
              <a:gd name="connsiteX83" fmla="*/ 3882043 w 7331857"/>
              <a:gd name="connsiteY83" fmla="*/ 1330036 h 1961803"/>
              <a:gd name="connsiteX84" fmla="*/ 3923607 w 7331857"/>
              <a:gd name="connsiteY84" fmla="*/ 1221971 h 1961803"/>
              <a:gd name="connsiteX85" fmla="*/ 3940232 w 7331857"/>
              <a:gd name="connsiteY85" fmla="*/ 1147156 h 1961803"/>
              <a:gd name="connsiteX86" fmla="*/ 3965171 w 7331857"/>
              <a:gd name="connsiteY86" fmla="*/ 1088967 h 1961803"/>
              <a:gd name="connsiteX87" fmla="*/ 4015047 w 7331857"/>
              <a:gd name="connsiteY87" fmla="*/ 1030778 h 1961803"/>
              <a:gd name="connsiteX88" fmla="*/ 4064923 w 7331857"/>
              <a:gd name="connsiteY88" fmla="*/ 964276 h 1961803"/>
              <a:gd name="connsiteX89" fmla="*/ 4098174 w 7331857"/>
              <a:gd name="connsiteY89" fmla="*/ 889462 h 1961803"/>
              <a:gd name="connsiteX90" fmla="*/ 4114800 w 7331857"/>
              <a:gd name="connsiteY90" fmla="*/ 773083 h 1961803"/>
              <a:gd name="connsiteX91" fmla="*/ 4139738 w 7331857"/>
              <a:gd name="connsiteY91" fmla="*/ 698269 h 1961803"/>
              <a:gd name="connsiteX92" fmla="*/ 4189614 w 7331857"/>
              <a:gd name="connsiteY92" fmla="*/ 623454 h 1961803"/>
              <a:gd name="connsiteX93" fmla="*/ 4231178 w 7331857"/>
              <a:gd name="connsiteY93" fmla="*/ 598516 h 1961803"/>
              <a:gd name="connsiteX94" fmla="*/ 4272741 w 7331857"/>
              <a:gd name="connsiteY94" fmla="*/ 498763 h 1961803"/>
              <a:gd name="connsiteX95" fmla="*/ 4297680 w 7331857"/>
              <a:gd name="connsiteY95" fmla="*/ 448887 h 1961803"/>
              <a:gd name="connsiteX96" fmla="*/ 4363056 w 7331857"/>
              <a:gd name="connsiteY96" fmla="*/ 255097 h 1961803"/>
              <a:gd name="connsiteX97" fmla="*/ 4461639 w 7331857"/>
              <a:gd name="connsiteY97" fmla="*/ 288521 h 1961803"/>
              <a:gd name="connsiteX98" fmla="*/ 4566286 w 7331857"/>
              <a:gd name="connsiteY98" fmla="*/ 298132 h 1961803"/>
              <a:gd name="connsiteX99" fmla="*/ 4657682 w 7331857"/>
              <a:gd name="connsiteY99" fmla="*/ 294755 h 1961803"/>
              <a:gd name="connsiteX100" fmla="*/ 4788131 w 7331857"/>
              <a:gd name="connsiteY100" fmla="*/ 241069 h 1961803"/>
              <a:gd name="connsiteX101" fmla="*/ 4854632 w 7331857"/>
              <a:gd name="connsiteY101" fmla="*/ 191193 h 1961803"/>
              <a:gd name="connsiteX102" fmla="*/ 4929447 w 7331857"/>
              <a:gd name="connsiteY102" fmla="*/ 124691 h 1961803"/>
              <a:gd name="connsiteX103" fmla="*/ 4972223 w 7331857"/>
              <a:gd name="connsiteY103" fmla="*/ 55721 h 1961803"/>
              <a:gd name="connsiteX104" fmla="*/ 5045825 w 7331857"/>
              <a:gd name="connsiteY104" fmla="*/ 33251 h 1961803"/>
              <a:gd name="connsiteX105" fmla="*/ 5112327 w 7331857"/>
              <a:gd name="connsiteY105" fmla="*/ 8313 h 1961803"/>
              <a:gd name="connsiteX106" fmla="*/ 5137265 w 7331857"/>
              <a:gd name="connsiteY106" fmla="*/ 0 h 1961803"/>
              <a:gd name="connsiteX107" fmla="*/ 5228705 w 7331857"/>
              <a:gd name="connsiteY107" fmla="*/ 8313 h 1961803"/>
              <a:gd name="connsiteX108" fmla="*/ 5270269 w 7331857"/>
              <a:gd name="connsiteY108" fmla="*/ 49876 h 1961803"/>
              <a:gd name="connsiteX109" fmla="*/ 5336771 w 7331857"/>
              <a:gd name="connsiteY109" fmla="*/ 108065 h 1961803"/>
              <a:gd name="connsiteX110" fmla="*/ 5370021 w 7331857"/>
              <a:gd name="connsiteY110" fmla="*/ 149629 h 1961803"/>
              <a:gd name="connsiteX111" fmla="*/ 5419898 w 7331857"/>
              <a:gd name="connsiteY111" fmla="*/ 266007 h 1961803"/>
              <a:gd name="connsiteX112" fmla="*/ 5436523 w 7331857"/>
              <a:gd name="connsiteY112" fmla="*/ 299258 h 1961803"/>
              <a:gd name="connsiteX113" fmla="*/ 5444836 w 7331857"/>
              <a:gd name="connsiteY113" fmla="*/ 332509 h 1961803"/>
              <a:gd name="connsiteX114" fmla="*/ 5469774 w 7331857"/>
              <a:gd name="connsiteY114" fmla="*/ 365760 h 1961803"/>
              <a:gd name="connsiteX115" fmla="*/ 5511338 w 7331857"/>
              <a:gd name="connsiteY115" fmla="*/ 423949 h 1961803"/>
              <a:gd name="connsiteX116" fmla="*/ 5552901 w 7331857"/>
              <a:gd name="connsiteY116" fmla="*/ 498763 h 1961803"/>
              <a:gd name="connsiteX117" fmla="*/ 5569527 w 7331857"/>
              <a:gd name="connsiteY117" fmla="*/ 515389 h 1961803"/>
              <a:gd name="connsiteX118" fmla="*/ 5594465 w 7331857"/>
              <a:gd name="connsiteY118" fmla="*/ 573578 h 1961803"/>
              <a:gd name="connsiteX119" fmla="*/ 5619403 w 7331857"/>
              <a:gd name="connsiteY119" fmla="*/ 631767 h 1961803"/>
              <a:gd name="connsiteX120" fmla="*/ 5677592 w 7331857"/>
              <a:gd name="connsiteY120" fmla="*/ 731520 h 1961803"/>
              <a:gd name="connsiteX121" fmla="*/ 5685905 w 7331857"/>
              <a:gd name="connsiteY121" fmla="*/ 756458 h 1961803"/>
              <a:gd name="connsiteX122" fmla="*/ 5752407 w 7331857"/>
              <a:gd name="connsiteY122" fmla="*/ 864523 h 1961803"/>
              <a:gd name="connsiteX123" fmla="*/ 5769032 w 7331857"/>
              <a:gd name="connsiteY123" fmla="*/ 906087 h 1961803"/>
              <a:gd name="connsiteX124" fmla="*/ 5785658 w 7331857"/>
              <a:gd name="connsiteY124" fmla="*/ 931025 h 1961803"/>
              <a:gd name="connsiteX125" fmla="*/ 5810596 w 7331857"/>
              <a:gd name="connsiteY125" fmla="*/ 972589 h 1961803"/>
              <a:gd name="connsiteX126" fmla="*/ 5818909 w 7331857"/>
              <a:gd name="connsiteY126" fmla="*/ 1014153 h 1961803"/>
              <a:gd name="connsiteX127" fmla="*/ 5843847 w 7331857"/>
              <a:gd name="connsiteY127" fmla="*/ 1088967 h 1961803"/>
              <a:gd name="connsiteX128" fmla="*/ 5860472 w 7331857"/>
              <a:gd name="connsiteY128" fmla="*/ 1138843 h 1961803"/>
              <a:gd name="connsiteX129" fmla="*/ 5868785 w 7331857"/>
              <a:gd name="connsiteY129" fmla="*/ 1180407 h 1961803"/>
              <a:gd name="connsiteX130" fmla="*/ 5893723 w 7331857"/>
              <a:gd name="connsiteY130" fmla="*/ 1205345 h 1961803"/>
              <a:gd name="connsiteX131" fmla="*/ 5918661 w 7331857"/>
              <a:gd name="connsiteY131" fmla="*/ 1238596 h 1961803"/>
              <a:gd name="connsiteX132" fmla="*/ 5926974 w 7331857"/>
              <a:gd name="connsiteY132" fmla="*/ 1280160 h 1961803"/>
              <a:gd name="connsiteX133" fmla="*/ 5951912 w 7331857"/>
              <a:gd name="connsiteY133" fmla="*/ 1305098 h 1961803"/>
              <a:gd name="connsiteX134" fmla="*/ 6059978 w 7331857"/>
              <a:gd name="connsiteY134" fmla="*/ 1446414 h 1961803"/>
              <a:gd name="connsiteX135" fmla="*/ 6093229 w 7331857"/>
              <a:gd name="connsiteY135" fmla="*/ 1479665 h 1961803"/>
              <a:gd name="connsiteX136" fmla="*/ 6118167 w 7331857"/>
              <a:gd name="connsiteY136" fmla="*/ 1504603 h 1961803"/>
              <a:gd name="connsiteX137" fmla="*/ 6168043 w 7331857"/>
              <a:gd name="connsiteY137" fmla="*/ 1571105 h 1961803"/>
              <a:gd name="connsiteX138" fmla="*/ 6209607 w 7331857"/>
              <a:gd name="connsiteY138" fmla="*/ 1620982 h 1961803"/>
              <a:gd name="connsiteX139" fmla="*/ 6217920 w 7331857"/>
              <a:gd name="connsiteY139" fmla="*/ 1645920 h 1961803"/>
              <a:gd name="connsiteX140" fmla="*/ 6276109 w 7331857"/>
              <a:gd name="connsiteY140" fmla="*/ 1729047 h 1961803"/>
              <a:gd name="connsiteX141" fmla="*/ 6292734 w 7331857"/>
              <a:gd name="connsiteY141" fmla="*/ 1762298 h 1961803"/>
              <a:gd name="connsiteX142" fmla="*/ 6301047 w 7331857"/>
              <a:gd name="connsiteY142" fmla="*/ 1787236 h 1961803"/>
              <a:gd name="connsiteX143" fmla="*/ 6317672 w 7331857"/>
              <a:gd name="connsiteY143" fmla="*/ 1803862 h 1961803"/>
              <a:gd name="connsiteX144" fmla="*/ 6342611 w 7331857"/>
              <a:gd name="connsiteY144" fmla="*/ 1837113 h 1961803"/>
              <a:gd name="connsiteX145" fmla="*/ 6367549 w 7331857"/>
              <a:gd name="connsiteY145" fmla="*/ 1853738 h 1961803"/>
              <a:gd name="connsiteX146" fmla="*/ 6625243 w 7331857"/>
              <a:gd name="connsiteY146" fmla="*/ 1862051 h 1961803"/>
              <a:gd name="connsiteX147" fmla="*/ 6941127 w 7331857"/>
              <a:gd name="connsiteY147" fmla="*/ 1878676 h 1961803"/>
              <a:gd name="connsiteX148" fmla="*/ 7024254 w 7331857"/>
              <a:gd name="connsiteY148" fmla="*/ 1903614 h 1961803"/>
              <a:gd name="connsiteX149" fmla="*/ 7165571 w 7331857"/>
              <a:gd name="connsiteY149" fmla="*/ 1911927 h 1961803"/>
              <a:gd name="connsiteX150" fmla="*/ 7290261 w 7331857"/>
              <a:gd name="connsiteY150" fmla="*/ 1945178 h 1961803"/>
              <a:gd name="connsiteX151" fmla="*/ 7331825 w 7331857"/>
              <a:gd name="connsiteY15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52007 w 7331857"/>
              <a:gd name="connsiteY68" fmla="*/ 1903614 h 1961803"/>
              <a:gd name="connsiteX69" fmla="*/ 2626821 w 7331857"/>
              <a:gd name="connsiteY69" fmla="*/ 1886989 h 1961803"/>
              <a:gd name="connsiteX70" fmla="*/ 2693323 w 7331857"/>
              <a:gd name="connsiteY70" fmla="*/ 1853738 h 1961803"/>
              <a:gd name="connsiteX71" fmla="*/ 2889711 w 7331857"/>
              <a:gd name="connsiteY71" fmla="*/ 1847807 h 1961803"/>
              <a:gd name="connsiteX72" fmla="*/ 3167149 w 7331857"/>
              <a:gd name="connsiteY72" fmla="*/ 1845425 h 1961803"/>
              <a:gd name="connsiteX73" fmla="*/ 3300152 w 7331857"/>
              <a:gd name="connsiteY73" fmla="*/ 1812174 h 1961803"/>
              <a:gd name="connsiteX74" fmla="*/ 3333403 w 7331857"/>
              <a:gd name="connsiteY74" fmla="*/ 1778923 h 1961803"/>
              <a:gd name="connsiteX75" fmla="*/ 3366654 w 7331857"/>
              <a:gd name="connsiteY75" fmla="*/ 1695796 h 1961803"/>
              <a:gd name="connsiteX76" fmla="*/ 3416531 w 7331857"/>
              <a:gd name="connsiteY76" fmla="*/ 1662545 h 1961803"/>
              <a:gd name="connsiteX77" fmla="*/ 3483032 w 7331857"/>
              <a:gd name="connsiteY77" fmla="*/ 1612669 h 1961803"/>
              <a:gd name="connsiteX78" fmla="*/ 3566160 w 7331857"/>
              <a:gd name="connsiteY78" fmla="*/ 1562793 h 1961803"/>
              <a:gd name="connsiteX79" fmla="*/ 3674225 w 7331857"/>
              <a:gd name="connsiteY79" fmla="*/ 1504603 h 1961803"/>
              <a:gd name="connsiteX80" fmla="*/ 3732414 w 7331857"/>
              <a:gd name="connsiteY80" fmla="*/ 1471353 h 1961803"/>
              <a:gd name="connsiteX81" fmla="*/ 3823854 w 7331857"/>
              <a:gd name="connsiteY81" fmla="*/ 1413163 h 1961803"/>
              <a:gd name="connsiteX82" fmla="*/ 3882043 w 7331857"/>
              <a:gd name="connsiteY82" fmla="*/ 1330036 h 1961803"/>
              <a:gd name="connsiteX83" fmla="*/ 3923607 w 7331857"/>
              <a:gd name="connsiteY83" fmla="*/ 1221971 h 1961803"/>
              <a:gd name="connsiteX84" fmla="*/ 3940232 w 7331857"/>
              <a:gd name="connsiteY84" fmla="*/ 1147156 h 1961803"/>
              <a:gd name="connsiteX85" fmla="*/ 3965171 w 7331857"/>
              <a:gd name="connsiteY85" fmla="*/ 1088967 h 1961803"/>
              <a:gd name="connsiteX86" fmla="*/ 4015047 w 7331857"/>
              <a:gd name="connsiteY86" fmla="*/ 1030778 h 1961803"/>
              <a:gd name="connsiteX87" fmla="*/ 4064923 w 7331857"/>
              <a:gd name="connsiteY87" fmla="*/ 964276 h 1961803"/>
              <a:gd name="connsiteX88" fmla="*/ 4098174 w 7331857"/>
              <a:gd name="connsiteY88" fmla="*/ 889462 h 1961803"/>
              <a:gd name="connsiteX89" fmla="*/ 4114800 w 7331857"/>
              <a:gd name="connsiteY89" fmla="*/ 773083 h 1961803"/>
              <a:gd name="connsiteX90" fmla="*/ 4139738 w 7331857"/>
              <a:gd name="connsiteY90" fmla="*/ 698269 h 1961803"/>
              <a:gd name="connsiteX91" fmla="*/ 4189614 w 7331857"/>
              <a:gd name="connsiteY91" fmla="*/ 623454 h 1961803"/>
              <a:gd name="connsiteX92" fmla="*/ 4231178 w 7331857"/>
              <a:gd name="connsiteY92" fmla="*/ 598516 h 1961803"/>
              <a:gd name="connsiteX93" fmla="*/ 4272741 w 7331857"/>
              <a:gd name="connsiteY93" fmla="*/ 498763 h 1961803"/>
              <a:gd name="connsiteX94" fmla="*/ 4297680 w 7331857"/>
              <a:gd name="connsiteY94" fmla="*/ 448887 h 1961803"/>
              <a:gd name="connsiteX95" fmla="*/ 4363056 w 7331857"/>
              <a:gd name="connsiteY95" fmla="*/ 255097 h 1961803"/>
              <a:gd name="connsiteX96" fmla="*/ 4461639 w 7331857"/>
              <a:gd name="connsiteY96" fmla="*/ 288521 h 1961803"/>
              <a:gd name="connsiteX97" fmla="*/ 4566286 w 7331857"/>
              <a:gd name="connsiteY97" fmla="*/ 298132 h 1961803"/>
              <a:gd name="connsiteX98" fmla="*/ 4657682 w 7331857"/>
              <a:gd name="connsiteY98" fmla="*/ 294755 h 1961803"/>
              <a:gd name="connsiteX99" fmla="*/ 4788131 w 7331857"/>
              <a:gd name="connsiteY99" fmla="*/ 241069 h 1961803"/>
              <a:gd name="connsiteX100" fmla="*/ 4854632 w 7331857"/>
              <a:gd name="connsiteY100" fmla="*/ 191193 h 1961803"/>
              <a:gd name="connsiteX101" fmla="*/ 4929447 w 7331857"/>
              <a:gd name="connsiteY101" fmla="*/ 124691 h 1961803"/>
              <a:gd name="connsiteX102" fmla="*/ 4972223 w 7331857"/>
              <a:gd name="connsiteY102" fmla="*/ 55721 h 1961803"/>
              <a:gd name="connsiteX103" fmla="*/ 5045825 w 7331857"/>
              <a:gd name="connsiteY103" fmla="*/ 33251 h 1961803"/>
              <a:gd name="connsiteX104" fmla="*/ 5112327 w 7331857"/>
              <a:gd name="connsiteY104" fmla="*/ 8313 h 1961803"/>
              <a:gd name="connsiteX105" fmla="*/ 5137265 w 7331857"/>
              <a:gd name="connsiteY105" fmla="*/ 0 h 1961803"/>
              <a:gd name="connsiteX106" fmla="*/ 5228705 w 7331857"/>
              <a:gd name="connsiteY106" fmla="*/ 8313 h 1961803"/>
              <a:gd name="connsiteX107" fmla="*/ 5270269 w 7331857"/>
              <a:gd name="connsiteY107" fmla="*/ 49876 h 1961803"/>
              <a:gd name="connsiteX108" fmla="*/ 5336771 w 7331857"/>
              <a:gd name="connsiteY108" fmla="*/ 108065 h 1961803"/>
              <a:gd name="connsiteX109" fmla="*/ 5370021 w 7331857"/>
              <a:gd name="connsiteY109" fmla="*/ 149629 h 1961803"/>
              <a:gd name="connsiteX110" fmla="*/ 5419898 w 7331857"/>
              <a:gd name="connsiteY110" fmla="*/ 266007 h 1961803"/>
              <a:gd name="connsiteX111" fmla="*/ 5436523 w 7331857"/>
              <a:gd name="connsiteY111" fmla="*/ 299258 h 1961803"/>
              <a:gd name="connsiteX112" fmla="*/ 5444836 w 7331857"/>
              <a:gd name="connsiteY112" fmla="*/ 332509 h 1961803"/>
              <a:gd name="connsiteX113" fmla="*/ 5469774 w 7331857"/>
              <a:gd name="connsiteY113" fmla="*/ 365760 h 1961803"/>
              <a:gd name="connsiteX114" fmla="*/ 5511338 w 7331857"/>
              <a:gd name="connsiteY114" fmla="*/ 423949 h 1961803"/>
              <a:gd name="connsiteX115" fmla="*/ 5552901 w 7331857"/>
              <a:gd name="connsiteY115" fmla="*/ 498763 h 1961803"/>
              <a:gd name="connsiteX116" fmla="*/ 5569527 w 7331857"/>
              <a:gd name="connsiteY116" fmla="*/ 515389 h 1961803"/>
              <a:gd name="connsiteX117" fmla="*/ 5594465 w 7331857"/>
              <a:gd name="connsiteY117" fmla="*/ 573578 h 1961803"/>
              <a:gd name="connsiteX118" fmla="*/ 5619403 w 7331857"/>
              <a:gd name="connsiteY118" fmla="*/ 631767 h 1961803"/>
              <a:gd name="connsiteX119" fmla="*/ 5677592 w 7331857"/>
              <a:gd name="connsiteY119" fmla="*/ 731520 h 1961803"/>
              <a:gd name="connsiteX120" fmla="*/ 5685905 w 7331857"/>
              <a:gd name="connsiteY120" fmla="*/ 756458 h 1961803"/>
              <a:gd name="connsiteX121" fmla="*/ 5752407 w 7331857"/>
              <a:gd name="connsiteY121" fmla="*/ 864523 h 1961803"/>
              <a:gd name="connsiteX122" fmla="*/ 5769032 w 7331857"/>
              <a:gd name="connsiteY122" fmla="*/ 906087 h 1961803"/>
              <a:gd name="connsiteX123" fmla="*/ 5785658 w 7331857"/>
              <a:gd name="connsiteY123" fmla="*/ 931025 h 1961803"/>
              <a:gd name="connsiteX124" fmla="*/ 5810596 w 7331857"/>
              <a:gd name="connsiteY124" fmla="*/ 972589 h 1961803"/>
              <a:gd name="connsiteX125" fmla="*/ 5818909 w 7331857"/>
              <a:gd name="connsiteY125" fmla="*/ 1014153 h 1961803"/>
              <a:gd name="connsiteX126" fmla="*/ 5843847 w 7331857"/>
              <a:gd name="connsiteY126" fmla="*/ 1088967 h 1961803"/>
              <a:gd name="connsiteX127" fmla="*/ 5860472 w 7331857"/>
              <a:gd name="connsiteY127" fmla="*/ 1138843 h 1961803"/>
              <a:gd name="connsiteX128" fmla="*/ 5868785 w 7331857"/>
              <a:gd name="connsiteY128" fmla="*/ 1180407 h 1961803"/>
              <a:gd name="connsiteX129" fmla="*/ 5893723 w 7331857"/>
              <a:gd name="connsiteY129" fmla="*/ 1205345 h 1961803"/>
              <a:gd name="connsiteX130" fmla="*/ 5918661 w 7331857"/>
              <a:gd name="connsiteY130" fmla="*/ 1238596 h 1961803"/>
              <a:gd name="connsiteX131" fmla="*/ 5926974 w 7331857"/>
              <a:gd name="connsiteY131" fmla="*/ 1280160 h 1961803"/>
              <a:gd name="connsiteX132" fmla="*/ 5951912 w 7331857"/>
              <a:gd name="connsiteY132" fmla="*/ 1305098 h 1961803"/>
              <a:gd name="connsiteX133" fmla="*/ 6059978 w 7331857"/>
              <a:gd name="connsiteY133" fmla="*/ 1446414 h 1961803"/>
              <a:gd name="connsiteX134" fmla="*/ 6093229 w 7331857"/>
              <a:gd name="connsiteY134" fmla="*/ 1479665 h 1961803"/>
              <a:gd name="connsiteX135" fmla="*/ 6118167 w 7331857"/>
              <a:gd name="connsiteY135" fmla="*/ 1504603 h 1961803"/>
              <a:gd name="connsiteX136" fmla="*/ 6168043 w 7331857"/>
              <a:gd name="connsiteY136" fmla="*/ 1571105 h 1961803"/>
              <a:gd name="connsiteX137" fmla="*/ 6209607 w 7331857"/>
              <a:gd name="connsiteY137" fmla="*/ 1620982 h 1961803"/>
              <a:gd name="connsiteX138" fmla="*/ 6217920 w 7331857"/>
              <a:gd name="connsiteY138" fmla="*/ 1645920 h 1961803"/>
              <a:gd name="connsiteX139" fmla="*/ 6276109 w 7331857"/>
              <a:gd name="connsiteY139" fmla="*/ 1729047 h 1961803"/>
              <a:gd name="connsiteX140" fmla="*/ 6292734 w 7331857"/>
              <a:gd name="connsiteY140" fmla="*/ 1762298 h 1961803"/>
              <a:gd name="connsiteX141" fmla="*/ 6301047 w 7331857"/>
              <a:gd name="connsiteY141" fmla="*/ 1787236 h 1961803"/>
              <a:gd name="connsiteX142" fmla="*/ 6317672 w 7331857"/>
              <a:gd name="connsiteY142" fmla="*/ 1803862 h 1961803"/>
              <a:gd name="connsiteX143" fmla="*/ 6342611 w 7331857"/>
              <a:gd name="connsiteY143" fmla="*/ 1837113 h 1961803"/>
              <a:gd name="connsiteX144" fmla="*/ 6367549 w 7331857"/>
              <a:gd name="connsiteY144" fmla="*/ 1853738 h 1961803"/>
              <a:gd name="connsiteX145" fmla="*/ 6625243 w 7331857"/>
              <a:gd name="connsiteY145" fmla="*/ 1862051 h 1961803"/>
              <a:gd name="connsiteX146" fmla="*/ 6941127 w 7331857"/>
              <a:gd name="connsiteY146" fmla="*/ 1878676 h 1961803"/>
              <a:gd name="connsiteX147" fmla="*/ 7024254 w 7331857"/>
              <a:gd name="connsiteY147" fmla="*/ 1903614 h 1961803"/>
              <a:gd name="connsiteX148" fmla="*/ 7165571 w 7331857"/>
              <a:gd name="connsiteY148" fmla="*/ 1911927 h 1961803"/>
              <a:gd name="connsiteX149" fmla="*/ 7290261 w 7331857"/>
              <a:gd name="connsiteY149" fmla="*/ 1945178 h 1961803"/>
              <a:gd name="connsiteX150" fmla="*/ 7331825 w 7331857"/>
              <a:gd name="connsiteY15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626821 w 7331857"/>
              <a:gd name="connsiteY68" fmla="*/ 1886989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1318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78429 w 7331857"/>
              <a:gd name="connsiteY65" fmla="*/ 1571105 h 1961803"/>
              <a:gd name="connsiteX66" fmla="*/ 1986741 w 7331857"/>
              <a:gd name="connsiteY66" fmla="*/ 1596043 h 1961803"/>
              <a:gd name="connsiteX67" fmla="*/ 2485505 w 7331857"/>
              <a:gd name="connsiteY67" fmla="*/ 1886989 h 1961803"/>
              <a:gd name="connsiteX68" fmla="*/ 2588721 w 7331857"/>
              <a:gd name="connsiteY68" fmla="*/ 1932233 h 1961803"/>
              <a:gd name="connsiteX69" fmla="*/ 2693323 w 7331857"/>
              <a:gd name="connsiteY69" fmla="*/ 1853738 h 1961803"/>
              <a:gd name="connsiteX70" fmla="*/ 2889711 w 7331857"/>
              <a:gd name="connsiteY70" fmla="*/ 1847807 h 1961803"/>
              <a:gd name="connsiteX71" fmla="*/ 3167149 w 7331857"/>
              <a:gd name="connsiteY71" fmla="*/ 1845425 h 1961803"/>
              <a:gd name="connsiteX72" fmla="*/ 3300152 w 7331857"/>
              <a:gd name="connsiteY72" fmla="*/ 1812174 h 1961803"/>
              <a:gd name="connsiteX73" fmla="*/ 3333403 w 7331857"/>
              <a:gd name="connsiteY73" fmla="*/ 1778923 h 1961803"/>
              <a:gd name="connsiteX74" fmla="*/ 3366654 w 7331857"/>
              <a:gd name="connsiteY74" fmla="*/ 1695796 h 1961803"/>
              <a:gd name="connsiteX75" fmla="*/ 3416531 w 7331857"/>
              <a:gd name="connsiteY75" fmla="*/ 1662545 h 1961803"/>
              <a:gd name="connsiteX76" fmla="*/ 3483032 w 7331857"/>
              <a:gd name="connsiteY76" fmla="*/ 1612669 h 1961803"/>
              <a:gd name="connsiteX77" fmla="*/ 3566160 w 7331857"/>
              <a:gd name="connsiteY77" fmla="*/ 1562793 h 1961803"/>
              <a:gd name="connsiteX78" fmla="*/ 3674225 w 7331857"/>
              <a:gd name="connsiteY78" fmla="*/ 1504603 h 1961803"/>
              <a:gd name="connsiteX79" fmla="*/ 3732414 w 7331857"/>
              <a:gd name="connsiteY79" fmla="*/ 1471353 h 1961803"/>
              <a:gd name="connsiteX80" fmla="*/ 3823854 w 7331857"/>
              <a:gd name="connsiteY80" fmla="*/ 1413163 h 1961803"/>
              <a:gd name="connsiteX81" fmla="*/ 3882043 w 7331857"/>
              <a:gd name="connsiteY81" fmla="*/ 1330036 h 1961803"/>
              <a:gd name="connsiteX82" fmla="*/ 3923607 w 7331857"/>
              <a:gd name="connsiteY82" fmla="*/ 1221971 h 1961803"/>
              <a:gd name="connsiteX83" fmla="*/ 3940232 w 7331857"/>
              <a:gd name="connsiteY83" fmla="*/ 1147156 h 1961803"/>
              <a:gd name="connsiteX84" fmla="*/ 3965171 w 7331857"/>
              <a:gd name="connsiteY84" fmla="*/ 1088967 h 1961803"/>
              <a:gd name="connsiteX85" fmla="*/ 4015047 w 7331857"/>
              <a:gd name="connsiteY85" fmla="*/ 1030778 h 1961803"/>
              <a:gd name="connsiteX86" fmla="*/ 4064923 w 7331857"/>
              <a:gd name="connsiteY86" fmla="*/ 964276 h 1961803"/>
              <a:gd name="connsiteX87" fmla="*/ 4098174 w 7331857"/>
              <a:gd name="connsiteY87" fmla="*/ 889462 h 1961803"/>
              <a:gd name="connsiteX88" fmla="*/ 4114800 w 7331857"/>
              <a:gd name="connsiteY88" fmla="*/ 773083 h 1961803"/>
              <a:gd name="connsiteX89" fmla="*/ 4139738 w 7331857"/>
              <a:gd name="connsiteY89" fmla="*/ 698269 h 1961803"/>
              <a:gd name="connsiteX90" fmla="*/ 4189614 w 7331857"/>
              <a:gd name="connsiteY90" fmla="*/ 623454 h 1961803"/>
              <a:gd name="connsiteX91" fmla="*/ 4231178 w 7331857"/>
              <a:gd name="connsiteY91" fmla="*/ 598516 h 1961803"/>
              <a:gd name="connsiteX92" fmla="*/ 4272741 w 7331857"/>
              <a:gd name="connsiteY92" fmla="*/ 498763 h 1961803"/>
              <a:gd name="connsiteX93" fmla="*/ 4297680 w 7331857"/>
              <a:gd name="connsiteY93" fmla="*/ 448887 h 1961803"/>
              <a:gd name="connsiteX94" fmla="*/ 4363056 w 7331857"/>
              <a:gd name="connsiteY94" fmla="*/ 255097 h 1961803"/>
              <a:gd name="connsiteX95" fmla="*/ 4461639 w 7331857"/>
              <a:gd name="connsiteY95" fmla="*/ 288521 h 1961803"/>
              <a:gd name="connsiteX96" fmla="*/ 4566286 w 7331857"/>
              <a:gd name="connsiteY96" fmla="*/ 298132 h 1961803"/>
              <a:gd name="connsiteX97" fmla="*/ 4657682 w 7331857"/>
              <a:gd name="connsiteY97" fmla="*/ 294755 h 1961803"/>
              <a:gd name="connsiteX98" fmla="*/ 4788131 w 7331857"/>
              <a:gd name="connsiteY98" fmla="*/ 241069 h 1961803"/>
              <a:gd name="connsiteX99" fmla="*/ 4854632 w 7331857"/>
              <a:gd name="connsiteY99" fmla="*/ 191193 h 1961803"/>
              <a:gd name="connsiteX100" fmla="*/ 4929447 w 7331857"/>
              <a:gd name="connsiteY100" fmla="*/ 124691 h 1961803"/>
              <a:gd name="connsiteX101" fmla="*/ 4972223 w 7331857"/>
              <a:gd name="connsiteY101" fmla="*/ 55721 h 1961803"/>
              <a:gd name="connsiteX102" fmla="*/ 5045825 w 7331857"/>
              <a:gd name="connsiteY102" fmla="*/ 33251 h 1961803"/>
              <a:gd name="connsiteX103" fmla="*/ 5112327 w 7331857"/>
              <a:gd name="connsiteY103" fmla="*/ 8313 h 1961803"/>
              <a:gd name="connsiteX104" fmla="*/ 5137265 w 7331857"/>
              <a:gd name="connsiteY104" fmla="*/ 0 h 1961803"/>
              <a:gd name="connsiteX105" fmla="*/ 5228705 w 7331857"/>
              <a:gd name="connsiteY105" fmla="*/ 8313 h 1961803"/>
              <a:gd name="connsiteX106" fmla="*/ 5270269 w 7331857"/>
              <a:gd name="connsiteY106" fmla="*/ 49876 h 1961803"/>
              <a:gd name="connsiteX107" fmla="*/ 5336771 w 7331857"/>
              <a:gd name="connsiteY107" fmla="*/ 108065 h 1961803"/>
              <a:gd name="connsiteX108" fmla="*/ 5370021 w 7331857"/>
              <a:gd name="connsiteY108" fmla="*/ 149629 h 1961803"/>
              <a:gd name="connsiteX109" fmla="*/ 5419898 w 7331857"/>
              <a:gd name="connsiteY109" fmla="*/ 266007 h 1961803"/>
              <a:gd name="connsiteX110" fmla="*/ 5436523 w 7331857"/>
              <a:gd name="connsiteY110" fmla="*/ 299258 h 1961803"/>
              <a:gd name="connsiteX111" fmla="*/ 5444836 w 7331857"/>
              <a:gd name="connsiteY111" fmla="*/ 332509 h 1961803"/>
              <a:gd name="connsiteX112" fmla="*/ 5469774 w 7331857"/>
              <a:gd name="connsiteY112" fmla="*/ 365760 h 1961803"/>
              <a:gd name="connsiteX113" fmla="*/ 5511338 w 7331857"/>
              <a:gd name="connsiteY113" fmla="*/ 423949 h 1961803"/>
              <a:gd name="connsiteX114" fmla="*/ 5552901 w 7331857"/>
              <a:gd name="connsiteY114" fmla="*/ 498763 h 1961803"/>
              <a:gd name="connsiteX115" fmla="*/ 5569527 w 7331857"/>
              <a:gd name="connsiteY115" fmla="*/ 515389 h 1961803"/>
              <a:gd name="connsiteX116" fmla="*/ 5594465 w 7331857"/>
              <a:gd name="connsiteY116" fmla="*/ 573578 h 1961803"/>
              <a:gd name="connsiteX117" fmla="*/ 5619403 w 7331857"/>
              <a:gd name="connsiteY117" fmla="*/ 631767 h 1961803"/>
              <a:gd name="connsiteX118" fmla="*/ 5677592 w 7331857"/>
              <a:gd name="connsiteY118" fmla="*/ 731520 h 1961803"/>
              <a:gd name="connsiteX119" fmla="*/ 5685905 w 7331857"/>
              <a:gd name="connsiteY119" fmla="*/ 756458 h 1961803"/>
              <a:gd name="connsiteX120" fmla="*/ 5752407 w 7331857"/>
              <a:gd name="connsiteY120" fmla="*/ 864523 h 1961803"/>
              <a:gd name="connsiteX121" fmla="*/ 5769032 w 7331857"/>
              <a:gd name="connsiteY121" fmla="*/ 906087 h 1961803"/>
              <a:gd name="connsiteX122" fmla="*/ 5785658 w 7331857"/>
              <a:gd name="connsiteY122" fmla="*/ 931025 h 1961803"/>
              <a:gd name="connsiteX123" fmla="*/ 5810596 w 7331857"/>
              <a:gd name="connsiteY123" fmla="*/ 972589 h 1961803"/>
              <a:gd name="connsiteX124" fmla="*/ 5818909 w 7331857"/>
              <a:gd name="connsiteY124" fmla="*/ 1014153 h 1961803"/>
              <a:gd name="connsiteX125" fmla="*/ 5843847 w 7331857"/>
              <a:gd name="connsiteY125" fmla="*/ 1088967 h 1961803"/>
              <a:gd name="connsiteX126" fmla="*/ 5860472 w 7331857"/>
              <a:gd name="connsiteY126" fmla="*/ 1138843 h 1961803"/>
              <a:gd name="connsiteX127" fmla="*/ 5868785 w 7331857"/>
              <a:gd name="connsiteY127" fmla="*/ 1180407 h 1961803"/>
              <a:gd name="connsiteX128" fmla="*/ 5893723 w 7331857"/>
              <a:gd name="connsiteY128" fmla="*/ 1205345 h 1961803"/>
              <a:gd name="connsiteX129" fmla="*/ 5918661 w 7331857"/>
              <a:gd name="connsiteY129" fmla="*/ 1238596 h 1961803"/>
              <a:gd name="connsiteX130" fmla="*/ 5926974 w 7331857"/>
              <a:gd name="connsiteY130" fmla="*/ 1280160 h 1961803"/>
              <a:gd name="connsiteX131" fmla="*/ 5951912 w 7331857"/>
              <a:gd name="connsiteY131" fmla="*/ 1305098 h 1961803"/>
              <a:gd name="connsiteX132" fmla="*/ 6059978 w 7331857"/>
              <a:gd name="connsiteY132" fmla="*/ 1446414 h 1961803"/>
              <a:gd name="connsiteX133" fmla="*/ 6093229 w 7331857"/>
              <a:gd name="connsiteY133" fmla="*/ 1479665 h 1961803"/>
              <a:gd name="connsiteX134" fmla="*/ 6118167 w 7331857"/>
              <a:gd name="connsiteY134" fmla="*/ 1504603 h 1961803"/>
              <a:gd name="connsiteX135" fmla="*/ 6168043 w 7331857"/>
              <a:gd name="connsiteY135" fmla="*/ 1571105 h 1961803"/>
              <a:gd name="connsiteX136" fmla="*/ 6209607 w 7331857"/>
              <a:gd name="connsiteY136" fmla="*/ 1620982 h 1961803"/>
              <a:gd name="connsiteX137" fmla="*/ 6217920 w 7331857"/>
              <a:gd name="connsiteY137" fmla="*/ 1645920 h 1961803"/>
              <a:gd name="connsiteX138" fmla="*/ 6276109 w 7331857"/>
              <a:gd name="connsiteY138" fmla="*/ 1729047 h 1961803"/>
              <a:gd name="connsiteX139" fmla="*/ 6292734 w 7331857"/>
              <a:gd name="connsiteY139" fmla="*/ 1762298 h 1961803"/>
              <a:gd name="connsiteX140" fmla="*/ 6301047 w 7331857"/>
              <a:gd name="connsiteY140" fmla="*/ 1787236 h 1961803"/>
              <a:gd name="connsiteX141" fmla="*/ 6317672 w 7331857"/>
              <a:gd name="connsiteY141" fmla="*/ 1803862 h 1961803"/>
              <a:gd name="connsiteX142" fmla="*/ 6342611 w 7331857"/>
              <a:gd name="connsiteY142" fmla="*/ 1837113 h 1961803"/>
              <a:gd name="connsiteX143" fmla="*/ 6367549 w 7331857"/>
              <a:gd name="connsiteY143" fmla="*/ 1853738 h 1961803"/>
              <a:gd name="connsiteX144" fmla="*/ 6625243 w 7331857"/>
              <a:gd name="connsiteY144" fmla="*/ 1862051 h 1961803"/>
              <a:gd name="connsiteX145" fmla="*/ 6941127 w 7331857"/>
              <a:gd name="connsiteY145" fmla="*/ 1878676 h 1961803"/>
              <a:gd name="connsiteX146" fmla="*/ 7024254 w 7331857"/>
              <a:gd name="connsiteY146" fmla="*/ 1903614 h 1961803"/>
              <a:gd name="connsiteX147" fmla="*/ 7165571 w 7331857"/>
              <a:gd name="connsiteY147" fmla="*/ 1911927 h 1961803"/>
              <a:gd name="connsiteX148" fmla="*/ 7290261 w 7331857"/>
              <a:gd name="connsiteY148" fmla="*/ 1945178 h 1961803"/>
              <a:gd name="connsiteX149" fmla="*/ 7331825 w 7331857"/>
              <a:gd name="connsiteY14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862051 w 7331857"/>
              <a:gd name="connsiteY62" fmla="*/ 1421476 h 1961803"/>
              <a:gd name="connsiteX63" fmla="*/ 1911927 w 7331857"/>
              <a:gd name="connsiteY63" fmla="*/ 1471353 h 1961803"/>
              <a:gd name="connsiteX64" fmla="*/ 1953491 w 7331857"/>
              <a:gd name="connsiteY64" fmla="*/ 1521229 h 1961803"/>
              <a:gd name="connsiteX65" fmla="*/ 1986741 w 7331857"/>
              <a:gd name="connsiteY65" fmla="*/ 1596043 h 1961803"/>
              <a:gd name="connsiteX66" fmla="*/ 2485505 w 7331857"/>
              <a:gd name="connsiteY66" fmla="*/ 1886989 h 1961803"/>
              <a:gd name="connsiteX67" fmla="*/ 2588721 w 7331857"/>
              <a:gd name="connsiteY67" fmla="*/ 1932233 h 1961803"/>
              <a:gd name="connsiteX68" fmla="*/ 2693323 w 7331857"/>
              <a:gd name="connsiteY68" fmla="*/ 1853738 h 1961803"/>
              <a:gd name="connsiteX69" fmla="*/ 2889711 w 7331857"/>
              <a:gd name="connsiteY69" fmla="*/ 1847807 h 1961803"/>
              <a:gd name="connsiteX70" fmla="*/ 3167149 w 7331857"/>
              <a:gd name="connsiteY70" fmla="*/ 1845425 h 1961803"/>
              <a:gd name="connsiteX71" fmla="*/ 3300152 w 7331857"/>
              <a:gd name="connsiteY71" fmla="*/ 1812174 h 1961803"/>
              <a:gd name="connsiteX72" fmla="*/ 3333403 w 7331857"/>
              <a:gd name="connsiteY72" fmla="*/ 1778923 h 1961803"/>
              <a:gd name="connsiteX73" fmla="*/ 3366654 w 7331857"/>
              <a:gd name="connsiteY73" fmla="*/ 1695796 h 1961803"/>
              <a:gd name="connsiteX74" fmla="*/ 3416531 w 7331857"/>
              <a:gd name="connsiteY74" fmla="*/ 1662545 h 1961803"/>
              <a:gd name="connsiteX75" fmla="*/ 3483032 w 7331857"/>
              <a:gd name="connsiteY75" fmla="*/ 1612669 h 1961803"/>
              <a:gd name="connsiteX76" fmla="*/ 3566160 w 7331857"/>
              <a:gd name="connsiteY76" fmla="*/ 1562793 h 1961803"/>
              <a:gd name="connsiteX77" fmla="*/ 3674225 w 7331857"/>
              <a:gd name="connsiteY77" fmla="*/ 1504603 h 1961803"/>
              <a:gd name="connsiteX78" fmla="*/ 3732414 w 7331857"/>
              <a:gd name="connsiteY78" fmla="*/ 1471353 h 1961803"/>
              <a:gd name="connsiteX79" fmla="*/ 3823854 w 7331857"/>
              <a:gd name="connsiteY79" fmla="*/ 1413163 h 1961803"/>
              <a:gd name="connsiteX80" fmla="*/ 3882043 w 7331857"/>
              <a:gd name="connsiteY80" fmla="*/ 1330036 h 1961803"/>
              <a:gd name="connsiteX81" fmla="*/ 3923607 w 7331857"/>
              <a:gd name="connsiteY81" fmla="*/ 1221971 h 1961803"/>
              <a:gd name="connsiteX82" fmla="*/ 3940232 w 7331857"/>
              <a:gd name="connsiteY82" fmla="*/ 1147156 h 1961803"/>
              <a:gd name="connsiteX83" fmla="*/ 3965171 w 7331857"/>
              <a:gd name="connsiteY83" fmla="*/ 1088967 h 1961803"/>
              <a:gd name="connsiteX84" fmla="*/ 4015047 w 7331857"/>
              <a:gd name="connsiteY84" fmla="*/ 1030778 h 1961803"/>
              <a:gd name="connsiteX85" fmla="*/ 4064923 w 7331857"/>
              <a:gd name="connsiteY85" fmla="*/ 964276 h 1961803"/>
              <a:gd name="connsiteX86" fmla="*/ 4098174 w 7331857"/>
              <a:gd name="connsiteY86" fmla="*/ 889462 h 1961803"/>
              <a:gd name="connsiteX87" fmla="*/ 4114800 w 7331857"/>
              <a:gd name="connsiteY87" fmla="*/ 773083 h 1961803"/>
              <a:gd name="connsiteX88" fmla="*/ 4139738 w 7331857"/>
              <a:gd name="connsiteY88" fmla="*/ 698269 h 1961803"/>
              <a:gd name="connsiteX89" fmla="*/ 4189614 w 7331857"/>
              <a:gd name="connsiteY89" fmla="*/ 623454 h 1961803"/>
              <a:gd name="connsiteX90" fmla="*/ 4231178 w 7331857"/>
              <a:gd name="connsiteY90" fmla="*/ 598516 h 1961803"/>
              <a:gd name="connsiteX91" fmla="*/ 4272741 w 7331857"/>
              <a:gd name="connsiteY91" fmla="*/ 498763 h 1961803"/>
              <a:gd name="connsiteX92" fmla="*/ 4297680 w 7331857"/>
              <a:gd name="connsiteY92" fmla="*/ 448887 h 1961803"/>
              <a:gd name="connsiteX93" fmla="*/ 4363056 w 7331857"/>
              <a:gd name="connsiteY93" fmla="*/ 255097 h 1961803"/>
              <a:gd name="connsiteX94" fmla="*/ 4461639 w 7331857"/>
              <a:gd name="connsiteY94" fmla="*/ 288521 h 1961803"/>
              <a:gd name="connsiteX95" fmla="*/ 4566286 w 7331857"/>
              <a:gd name="connsiteY95" fmla="*/ 298132 h 1961803"/>
              <a:gd name="connsiteX96" fmla="*/ 4657682 w 7331857"/>
              <a:gd name="connsiteY96" fmla="*/ 294755 h 1961803"/>
              <a:gd name="connsiteX97" fmla="*/ 4788131 w 7331857"/>
              <a:gd name="connsiteY97" fmla="*/ 241069 h 1961803"/>
              <a:gd name="connsiteX98" fmla="*/ 4854632 w 7331857"/>
              <a:gd name="connsiteY98" fmla="*/ 191193 h 1961803"/>
              <a:gd name="connsiteX99" fmla="*/ 4929447 w 7331857"/>
              <a:gd name="connsiteY99" fmla="*/ 124691 h 1961803"/>
              <a:gd name="connsiteX100" fmla="*/ 4972223 w 7331857"/>
              <a:gd name="connsiteY100" fmla="*/ 55721 h 1961803"/>
              <a:gd name="connsiteX101" fmla="*/ 5045825 w 7331857"/>
              <a:gd name="connsiteY101" fmla="*/ 33251 h 1961803"/>
              <a:gd name="connsiteX102" fmla="*/ 5112327 w 7331857"/>
              <a:gd name="connsiteY102" fmla="*/ 8313 h 1961803"/>
              <a:gd name="connsiteX103" fmla="*/ 5137265 w 7331857"/>
              <a:gd name="connsiteY103" fmla="*/ 0 h 1961803"/>
              <a:gd name="connsiteX104" fmla="*/ 5228705 w 7331857"/>
              <a:gd name="connsiteY104" fmla="*/ 8313 h 1961803"/>
              <a:gd name="connsiteX105" fmla="*/ 5270269 w 7331857"/>
              <a:gd name="connsiteY105" fmla="*/ 49876 h 1961803"/>
              <a:gd name="connsiteX106" fmla="*/ 5336771 w 7331857"/>
              <a:gd name="connsiteY106" fmla="*/ 108065 h 1961803"/>
              <a:gd name="connsiteX107" fmla="*/ 5370021 w 7331857"/>
              <a:gd name="connsiteY107" fmla="*/ 149629 h 1961803"/>
              <a:gd name="connsiteX108" fmla="*/ 5419898 w 7331857"/>
              <a:gd name="connsiteY108" fmla="*/ 266007 h 1961803"/>
              <a:gd name="connsiteX109" fmla="*/ 5436523 w 7331857"/>
              <a:gd name="connsiteY109" fmla="*/ 299258 h 1961803"/>
              <a:gd name="connsiteX110" fmla="*/ 5444836 w 7331857"/>
              <a:gd name="connsiteY110" fmla="*/ 332509 h 1961803"/>
              <a:gd name="connsiteX111" fmla="*/ 5469774 w 7331857"/>
              <a:gd name="connsiteY111" fmla="*/ 365760 h 1961803"/>
              <a:gd name="connsiteX112" fmla="*/ 5511338 w 7331857"/>
              <a:gd name="connsiteY112" fmla="*/ 423949 h 1961803"/>
              <a:gd name="connsiteX113" fmla="*/ 5552901 w 7331857"/>
              <a:gd name="connsiteY113" fmla="*/ 498763 h 1961803"/>
              <a:gd name="connsiteX114" fmla="*/ 5569527 w 7331857"/>
              <a:gd name="connsiteY114" fmla="*/ 515389 h 1961803"/>
              <a:gd name="connsiteX115" fmla="*/ 5594465 w 7331857"/>
              <a:gd name="connsiteY115" fmla="*/ 573578 h 1961803"/>
              <a:gd name="connsiteX116" fmla="*/ 5619403 w 7331857"/>
              <a:gd name="connsiteY116" fmla="*/ 631767 h 1961803"/>
              <a:gd name="connsiteX117" fmla="*/ 5677592 w 7331857"/>
              <a:gd name="connsiteY117" fmla="*/ 731520 h 1961803"/>
              <a:gd name="connsiteX118" fmla="*/ 5685905 w 7331857"/>
              <a:gd name="connsiteY118" fmla="*/ 756458 h 1961803"/>
              <a:gd name="connsiteX119" fmla="*/ 5752407 w 7331857"/>
              <a:gd name="connsiteY119" fmla="*/ 864523 h 1961803"/>
              <a:gd name="connsiteX120" fmla="*/ 5769032 w 7331857"/>
              <a:gd name="connsiteY120" fmla="*/ 906087 h 1961803"/>
              <a:gd name="connsiteX121" fmla="*/ 5785658 w 7331857"/>
              <a:gd name="connsiteY121" fmla="*/ 931025 h 1961803"/>
              <a:gd name="connsiteX122" fmla="*/ 5810596 w 7331857"/>
              <a:gd name="connsiteY122" fmla="*/ 972589 h 1961803"/>
              <a:gd name="connsiteX123" fmla="*/ 5818909 w 7331857"/>
              <a:gd name="connsiteY123" fmla="*/ 1014153 h 1961803"/>
              <a:gd name="connsiteX124" fmla="*/ 5843847 w 7331857"/>
              <a:gd name="connsiteY124" fmla="*/ 1088967 h 1961803"/>
              <a:gd name="connsiteX125" fmla="*/ 5860472 w 7331857"/>
              <a:gd name="connsiteY125" fmla="*/ 1138843 h 1961803"/>
              <a:gd name="connsiteX126" fmla="*/ 5868785 w 7331857"/>
              <a:gd name="connsiteY126" fmla="*/ 1180407 h 1961803"/>
              <a:gd name="connsiteX127" fmla="*/ 5893723 w 7331857"/>
              <a:gd name="connsiteY127" fmla="*/ 1205345 h 1961803"/>
              <a:gd name="connsiteX128" fmla="*/ 5918661 w 7331857"/>
              <a:gd name="connsiteY128" fmla="*/ 1238596 h 1961803"/>
              <a:gd name="connsiteX129" fmla="*/ 5926974 w 7331857"/>
              <a:gd name="connsiteY129" fmla="*/ 1280160 h 1961803"/>
              <a:gd name="connsiteX130" fmla="*/ 5951912 w 7331857"/>
              <a:gd name="connsiteY130" fmla="*/ 1305098 h 1961803"/>
              <a:gd name="connsiteX131" fmla="*/ 6059978 w 7331857"/>
              <a:gd name="connsiteY131" fmla="*/ 1446414 h 1961803"/>
              <a:gd name="connsiteX132" fmla="*/ 6093229 w 7331857"/>
              <a:gd name="connsiteY132" fmla="*/ 1479665 h 1961803"/>
              <a:gd name="connsiteX133" fmla="*/ 6118167 w 7331857"/>
              <a:gd name="connsiteY133" fmla="*/ 1504603 h 1961803"/>
              <a:gd name="connsiteX134" fmla="*/ 6168043 w 7331857"/>
              <a:gd name="connsiteY134" fmla="*/ 1571105 h 1961803"/>
              <a:gd name="connsiteX135" fmla="*/ 6209607 w 7331857"/>
              <a:gd name="connsiteY135" fmla="*/ 1620982 h 1961803"/>
              <a:gd name="connsiteX136" fmla="*/ 6217920 w 7331857"/>
              <a:gd name="connsiteY136" fmla="*/ 1645920 h 1961803"/>
              <a:gd name="connsiteX137" fmla="*/ 6276109 w 7331857"/>
              <a:gd name="connsiteY137" fmla="*/ 1729047 h 1961803"/>
              <a:gd name="connsiteX138" fmla="*/ 6292734 w 7331857"/>
              <a:gd name="connsiteY138" fmla="*/ 1762298 h 1961803"/>
              <a:gd name="connsiteX139" fmla="*/ 6301047 w 7331857"/>
              <a:gd name="connsiteY139" fmla="*/ 1787236 h 1961803"/>
              <a:gd name="connsiteX140" fmla="*/ 6317672 w 7331857"/>
              <a:gd name="connsiteY140" fmla="*/ 1803862 h 1961803"/>
              <a:gd name="connsiteX141" fmla="*/ 6342611 w 7331857"/>
              <a:gd name="connsiteY141" fmla="*/ 1837113 h 1961803"/>
              <a:gd name="connsiteX142" fmla="*/ 6367549 w 7331857"/>
              <a:gd name="connsiteY142" fmla="*/ 1853738 h 1961803"/>
              <a:gd name="connsiteX143" fmla="*/ 6625243 w 7331857"/>
              <a:gd name="connsiteY143" fmla="*/ 1862051 h 1961803"/>
              <a:gd name="connsiteX144" fmla="*/ 6941127 w 7331857"/>
              <a:gd name="connsiteY144" fmla="*/ 1878676 h 1961803"/>
              <a:gd name="connsiteX145" fmla="*/ 7024254 w 7331857"/>
              <a:gd name="connsiteY145" fmla="*/ 1903614 h 1961803"/>
              <a:gd name="connsiteX146" fmla="*/ 7165571 w 7331857"/>
              <a:gd name="connsiteY146" fmla="*/ 1911927 h 1961803"/>
              <a:gd name="connsiteX147" fmla="*/ 7290261 w 7331857"/>
              <a:gd name="connsiteY147" fmla="*/ 1945178 h 1961803"/>
              <a:gd name="connsiteX148" fmla="*/ 7331825 w 7331857"/>
              <a:gd name="connsiteY14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53985 w 7331857"/>
              <a:gd name="connsiteY59" fmla="*/ 1330036 h 1961803"/>
              <a:gd name="connsiteX60" fmla="*/ 1795549 w 7331857"/>
              <a:gd name="connsiteY60" fmla="*/ 1371600 h 1961803"/>
              <a:gd name="connsiteX61" fmla="*/ 1837112 w 7331857"/>
              <a:gd name="connsiteY61" fmla="*/ 1404851 h 1961803"/>
              <a:gd name="connsiteX62" fmla="*/ 1911927 w 7331857"/>
              <a:gd name="connsiteY62" fmla="*/ 1471353 h 1961803"/>
              <a:gd name="connsiteX63" fmla="*/ 1953491 w 7331857"/>
              <a:gd name="connsiteY63" fmla="*/ 1521229 h 1961803"/>
              <a:gd name="connsiteX64" fmla="*/ 1986741 w 7331857"/>
              <a:gd name="connsiteY64" fmla="*/ 1596043 h 1961803"/>
              <a:gd name="connsiteX65" fmla="*/ 2485505 w 7331857"/>
              <a:gd name="connsiteY65" fmla="*/ 1886989 h 1961803"/>
              <a:gd name="connsiteX66" fmla="*/ 2588721 w 7331857"/>
              <a:gd name="connsiteY66" fmla="*/ 1932233 h 1961803"/>
              <a:gd name="connsiteX67" fmla="*/ 2693323 w 7331857"/>
              <a:gd name="connsiteY67" fmla="*/ 1853738 h 1961803"/>
              <a:gd name="connsiteX68" fmla="*/ 2889711 w 7331857"/>
              <a:gd name="connsiteY68" fmla="*/ 1847807 h 1961803"/>
              <a:gd name="connsiteX69" fmla="*/ 3167149 w 7331857"/>
              <a:gd name="connsiteY69" fmla="*/ 1845425 h 1961803"/>
              <a:gd name="connsiteX70" fmla="*/ 3300152 w 7331857"/>
              <a:gd name="connsiteY70" fmla="*/ 1812174 h 1961803"/>
              <a:gd name="connsiteX71" fmla="*/ 3333403 w 7331857"/>
              <a:gd name="connsiteY71" fmla="*/ 1778923 h 1961803"/>
              <a:gd name="connsiteX72" fmla="*/ 3366654 w 7331857"/>
              <a:gd name="connsiteY72" fmla="*/ 1695796 h 1961803"/>
              <a:gd name="connsiteX73" fmla="*/ 3416531 w 7331857"/>
              <a:gd name="connsiteY73" fmla="*/ 1662545 h 1961803"/>
              <a:gd name="connsiteX74" fmla="*/ 3483032 w 7331857"/>
              <a:gd name="connsiteY74" fmla="*/ 1612669 h 1961803"/>
              <a:gd name="connsiteX75" fmla="*/ 3566160 w 7331857"/>
              <a:gd name="connsiteY75" fmla="*/ 1562793 h 1961803"/>
              <a:gd name="connsiteX76" fmla="*/ 3674225 w 7331857"/>
              <a:gd name="connsiteY76" fmla="*/ 1504603 h 1961803"/>
              <a:gd name="connsiteX77" fmla="*/ 3732414 w 7331857"/>
              <a:gd name="connsiteY77" fmla="*/ 1471353 h 1961803"/>
              <a:gd name="connsiteX78" fmla="*/ 3823854 w 7331857"/>
              <a:gd name="connsiteY78" fmla="*/ 1413163 h 1961803"/>
              <a:gd name="connsiteX79" fmla="*/ 3882043 w 7331857"/>
              <a:gd name="connsiteY79" fmla="*/ 1330036 h 1961803"/>
              <a:gd name="connsiteX80" fmla="*/ 3923607 w 7331857"/>
              <a:gd name="connsiteY80" fmla="*/ 1221971 h 1961803"/>
              <a:gd name="connsiteX81" fmla="*/ 3940232 w 7331857"/>
              <a:gd name="connsiteY81" fmla="*/ 1147156 h 1961803"/>
              <a:gd name="connsiteX82" fmla="*/ 3965171 w 7331857"/>
              <a:gd name="connsiteY82" fmla="*/ 1088967 h 1961803"/>
              <a:gd name="connsiteX83" fmla="*/ 4015047 w 7331857"/>
              <a:gd name="connsiteY83" fmla="*/ 1030778 h 1961803"/>
              <a:gd name="connsiteX84" fmla="*/ 4064923 w 7331857"/>
              <a:gd name="connsiteY84" fmla="*/ 964276 h 1961803"/>
              <a:gd name="connsiteX85" fmla="*/ 4098174 w 7331857"/>
              <a:gd name="connsiteY85" fmla="*/ 889462 h 1961803"/>
              <a:gd name="connsiteX86" fmla="*/ 4114800 w 7331857"/>
              <a:gd name="connsiteY86" fmla="*/ 773083 h 1961803"/>
              <a:gd name="connsiteX87" fmla="*/ 4139738 w 7331857"/>
              <a:gd name="connsiteY87" fmla="*/ 698269 h 1961803"/>
              <a:gd name="connsiteX88" fmla="*/ 4189614 w 7331857"/>
              <a:gd name="connsiteY88" fmla="*/ 623454 h 1961803"/>
              <a:gd name="connsiteX89" fmla="*/ 4231178 w 7331857"/>
              <a:gd name="connsiteY89" fmla="*/ 598516 h 1961803"/>
              <a:gd name="connsiteX90" fmla="*/ 4272741 w 7331857"/>
              <a:gd name="connsiteY90" fmla="*/ 498763 h 1961803"/>
              <a:gd name="connsiteX91" fmla="*/ 4297680 w 7331857"/>
              <a:gd name="connsiteY91" fmla="*/ 448887 h 1961803"/>
              <a:gd name="connsiteX92" fmla="*/ 4363056 w 7331857"/>
              <a:gd name="connsiteY92" fmla="*/ 255097 h 1961803"/>
              <a:gd name="connsiteX93" fmla="*/ 4461639 w 7331857"/>
              <a:gd name="connsiteY93" fmla="*/ 288521 h 1961803"/>
              <a:gd name="connsiteX94" fmla="*/ 4566286 w 7331857"/>
              <a:gd name="connsiteY94" fmla="*/ 298132 h 1961803"/>
              <a:gd name="connsiteX95" fmla="*/ 4657682 w 7331857"/>
              <a:gd name="connsiteY95" fmla="*/ 294755 h 1961803"/>
              <a:gd name="connsiteX96" fmla="*/ 4788131 w 7331857"/>
              <a:gd name="connsiteY96" fmla="*/ 241069 h 1961803"/>
              <a:gd name="connsiteX97" fmla="*/ 4854632 w 7331857"/>
              <a:gd name="connsiteY97" fmla="*/ 191193 h 1961803"/>
              <a:gd name="connsiteX98" fmla="*/ 4929447 w 7331857"/>
              <a:gd name="connsiteY98" fmla="*/ 124691 h 1961803"/>
              <a:gd name="connsiteX99" fmla="*/ 4972223 w 7331857"/>
              <a:gd name="connsiteY99" fmla="*/ 55721 h 1961803"/>
              <a:gd name="connsiteX100" fmla="*/ 5045825 w 7331857"/>
              <a:gd name="connsiteY100" fmla="*/ 33251 h 1961803"/>
              <a:gd name="connsiteX101" fmla="*/ 5112327 w 7331857"/>
              <a:gd name="connsiteY101" fmla="*/ 8313 h 1961803"/>
              <a:gd name="connsiteX102" fmla="*/ 5137265 w 7331857"/>
              <a:gd name="connsiteY102" fmla="*/ 0 h 1961803"/>
              <a:gd name="connsiteX103" fmla="*/ 5228705 w 7331857"/>
              <a:gd name="connsiteY103" fmla="*/ 8313 h 1961803"/>
              <a:gd name="connsiteX104" fmla="*/ 5270269 w 7331857"/>
              <a:gd name="connsiteY104" fmla="*/ 49876 h 1961803"/>
              <a:gd name="connsiteX105" fmla="*/ 5336771 w 7331857"/>
              <a:gd name="connsiteY105" fmla="*/ 108065 h 1961803"/>
              <a:gd name="connsiteX106" fmla="*/ 5370021 w 7331857"/>
              <a:gd name="connsiteY106" fmla="*/ 149629 h 1961803"/>
              <a:gd name="connsiteX107" fmla="*/ 5419898 w 7331857"/>
              <a:gd name="connsiteY107" fmla="*/ 266007 h 1961803"/>
              <a:gd name="connsiteX108" fmla="*/ 5436523 w 7331857"/>
              <a:gd name="connsiteY108" fmla="*/ 299258 h 1961803"/>
              <a:gd name="connsiteX109" fmla="*/ 5444836 w 7331857"/>
              <a:gd name="connsiteY109" fmla="*/ 332509 h 1961803"/>
              <a:gd name="connsiteX110" fmla="*/ 5469774 w 7331857"/>
              <a:gd name="connsiteY110" fmla="*/ 365760 h 1961803"/>
              <a:gd name="connsiteX111" fmla="*/ 5511338 w 7331857"/>
              <a:gd name="connsiteY111" fmla="*/ 423949 h 1961803"/>
              <a:gd name="connsiteX112" fmla="*/ 5552901 w 7331857"/>
              <a:gd name="connsiteY112" fmla="*/ 498763 h 1961803"/>
              <a:gd name="connsiteX113" fmla="*/ 5569527 w 7331857"/>
              <a:gd name="connsiteY113" fmla="*/ 515389 h 1961803"/>
              <a:gd name="connsiteX114" fmla="*/ 5594465 w 7331857"/>
              <a:gd name="connsiteY114" fmla="*/ 573578 h 1961803"/>
              <a:gd name="connsiteX115" fmla="*/ 5619403 w 7331857"/>
              <a:gd name="connsiteY115" fmla="*/ 631767 h 1961803"/>
              <a:gd name="connsiteX116" fmla="*/ 5677592 w 7331857"/>
              <a:gd name="connsiteY116" fmla="*/ 731520 h 1961803"/>
              <a:gd name="connsiteX117" fmla="*/ 5685905 w 7331857"/>
              <a:gd name="connsiteY117" fmla="*/ 756458 h 1961803"/>
              <a:gd name="connsiteX118" fmla="*/ 5752407 w 7331857"/>
              <a:gd name="connsiteY118" fmla="*/ 864523 h 1961803"/>
              <a:gd name="connsiteX119" fmla="*/ 5769032 w 7331857"/>
              <a:gd name="connsiteY119" fmla="*/ 906087 h 1961803"/>
              <a:gd name="connsiteX120" fmla="*/ 5785658 w 7331857"/>
              <a:gd name="connsiteY120" fmla="*/ 931025 h 1961803"/>
              <a:gd name="connsiteX121" fmla="*/ 5810596 w 7331857"/>
              <a:gd name="connsiteY121" fmla="*/ 972589 h 1961803"/>
              <a:gd name="connsiteX122" fmla="*/ 5818909 w 7331857"/>
              <a:gd name="connsiteY122" fmla="*/ 1014153 h 1961803"/>
              <a:gd name="connsiteX123" fmla="*/ 5843847 w 7331857"/>
              <a:gd name="connsiteY123" fmla="*/ 1088967 h 1961803"/>
              <a:gd name="connsiteX124" fmla="*/ 5860472 w 7331857"/>
              <a:gd name="connsiteY124" fmla="*/ 1138843 h 1961803"/>
              <a:gd name="connsiteX125" fmla="*/ 5868785 w 7331857"/>
              <a:gd name="connsiteY125" fmla="*/ 1180407 h 1961803"/>
              <a:gd name="connsiteX126" fmla="*/ 5893723 w 7331857"/>
              <a:gd name="connsiteY126" fmla="*/ 1205345 h 1961803"/>
              <a:gd name="connsiteX127" fmla="*/ 5918661 w 7331857"/>
              <a:gd name="connsiteY127" fmla="*/ 1238596 h 1961803"/>
              <a:gd name="connsiteX128" fmla="*/ 5926974 w 7331857"/>
              <a:gd name="connsiteY128" fmla="*/ 1280160 h 1961803"/>
              <a:gd name="connsiteX129" fmla="*/ 5951912 w 7331857"/>
              <a:gd name="connsiteY129" fmla="*/ 1305098 h 1961803"/>
              <a:gd name="connsiteX130" fmla="*/ 6059978 w 7331857"/>
              <a:gd name="connsiteY130" fmla="*/ 1446414 h 1961803"/>
              <a:gd name="connsiteX131" fmla="*/ 6093229 w 7331857"/>
              <a:gd name="connsiteY131" fmla="*/ 1479665 h 1961803"/>
              <a:gd name="connsiteX132" fmla="*/ 6118167 w 7331857"/>
              <a:gd name="connsiteY132" fmla="*/ 1504603 h 1961803"/>
              <a:gd name="connsiteX133" fmla="*/ 6168043 w 7331857"/>
              <a:gd name="connsiteY133" fmla="*/ 1571105 h 1961803"/>
              <a:gd name="connsiteX134" fmla="*/ 6209607 w 7331857"/>
              <a:gd name="connsiteY134" fmla="*/ 1620982 h 1961803"/>
              <a:gd name="connsiteX135" fmla="*/ 6217920 w 7331857"/>
              <a:gd name="connsiteY135" fmla="*/ 1645920 h 1961803"/>
              <a:gd name="connsiteX136" fmla="*/ 6276109 w 7331857"/>
              <a:gd name="connsiteY136" fmla="*/ 1729047 h 1961803"/>
              <a:gd name="connsiteX137" fmla="*/ 6292734 w 7331857"/>
              <a:gd name="connsiteY137" fmla="*/ 1762298 h 1961803"/>
              <a:gd name="connsiteX138" fmla="*/ 6301047 w 7331857"/>
              <a:gd name="connsiteY138" fmla="*/ 1787236 h 1961803"/>
              <a:gd name="connsiteX139" fmla="*/ 6317672 w 7331857"/>
              <a:gd name="connsiteY139" fmla="*/ 1803862 h 1961803"/>
              <a:gd name="connsiteX140" fmla="*/ 6342611 w 7331857"/>
              <a:gd name="connsiteY140" fmla="*/ 1837113 h 1961803"/>
              <a:gd name="connsiteX141" fmla="*/ 6367549 w 7331857"/>
              <a:gd name="connsiteY141" fmla="*/ 1853738 h 1961803"/>
              <a:gd name="connsiteX142" fmla="*/ 6625243 w 7331857"/>
              <a:gd name="connsiteY142" fmla="*/ 1862051 h 1961803"/>
              <a:gd name="connsiteX143" fmla="*/ 6941127 w 7331857"/>
              <a:gd name="connsiteY143" fmla="*/ 1878676 h 1961803"/>
              <a:gd name="connsiteX144" fmla="*/ 7024254 w 7331857"/>
              <a:gd name="connsiteY144" fmla="*/ 1903614 h 1961803"/>
              <a:gd name="connsiteX145" fmla="*/ 7165571 w 7331857"/>
              <a:gd name="connsiteY145" fmla="*/ 1911927 h 1961803"/>
              <a:gd name="connsiteX146" fmla="*/ 7290261 w 7331857"/>
              <a:gd name="connsiteY146" fmla="*/ 1945178 h 1961803"/>
              <a:gd name="connsiteX147" fmla="*/ 7331825 w 7331857"/>
              <a:gd name="connsiteY14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04109 w 7331857"/>
              <a:gd name="connsiteY57" fmla="*/ 1255222 h 1961803"/>
              <a:gd name="connsiteX58" fmla="*/ 1737360 w 7331857"/>
              <a:gd name="connsiteY58" fmla="*/ 1305098 h 1961803"/>
              <a:gd name="connsiteX59" fmla="*/ 1795549 w 7331857"/>
              <a:gd name="connsiteY59" fmla="*/ 1371600 h 1961803"/>
              <a:gd name="connsiteX60" fmla="*/ 1837112 w 7331857"/>
              <a:gd name="connsiteY60" fmla="*/ 1404851 h 1961803"/>
              <a:gd name="connsiteX61" fmla="*/ 1911927 w 7331857"/>
              <a:gd name="connsiteY61" fmla="*/ 1471353 h 1961803"/>
              <a:gd name="connsiteX62" fmla="*/ 1953491 w 7331857"/>
              <a:gd name="connsiteY62" fmla="*/ 1521229 h 1961803"/>
              <a:gd name="connsiteX63" fmla="*/ 1986741 w 7331857"/>
              <a:gd name="connsiteY63" fmla="*/ 1596043 h 1961803"/>
              <a:gd name="connsiteX64" fmla="*/ 2485505 w 7331857"/>
              <a:gd name="connsiteY64" fmla="*/ 1886989 h 1961803"/>
              <a:gd name="connsiteX65" fmla="*/ 2588721 w 7331857"/>
              <a:gd name="connsiteY65" fmla="*/ 1932233 h 1961803"/>
              <a:gd name="connsiteX66" fmla="*/ 2693323 w 7331857"/>
              <a:gd name="connsiteY66" fmla="*/ 1853738 h 1961803"/>
              <a:gd name="connsiteX67" fmla="*/ 2889711 w 7331857"/>
              <a:gd name="connsiteY67" fmla="*/ 1847807 h 1961803"/>
              <a:gd name="connsiteX68" fmla="*/ 3167149 w 7331857"/>
              <a:gd name="connsiteY68" fmla="*/ 1845425 h 1961803"/>
              <a:gd name="connsiteX69" fmla="*/ 3300152 w 7331857"/>
              <a:gd name="connsiteY69" fmla="*/ 1812174 h 1961803"/>
              <a:gd name="connsiteX70" fmla="*/ 3333403 w 7331857"/>
              <a:gd name="connsiteY70" fmla="*/ 1778923 h 1961803"/>
              <a:gd name="connsiteX71" fmla="*/ 3366654 w 7331857"/>
              <a:gd name="connsiteY71" fmla="*/ 1695796 h 1961803"/>
              <a:gd name="connsiteX72" fmla="*/ 3416531 w 7331857"/>
              <a:gd name="connsiteY72" fmla="*/ 1662545 h 1961803"/>
              <a:gd name="connsiteX73" fmla="*/ 3483032 w 7331857"/>
              <a:gd name="connsiteY73" fmla="*/ 1612669 h 1961803"/>
              <a:gd name="connsiteX74" fmla="*/ 3566160 w 7331857"/>
              <a:gd name="connsiteY74" fmla="*/ 1562793 h 1961803"/>
              <a:gd name="connsiteX75" fmla="*/ 3674225 w 7331857"/>
              <a:gd name="connsiteY75" fmla="*/ 1504603 h 1961803"/>
              <a:gd name="connsiteX76" fmla="*/ 3732414 w 7331857"/>
              <a:gd name="connsiteY76" fmla="*/ 1471353 h 1961803"/>
              <a:gd name="connsiteX77" fmla="*/ 3823854 w 7331857"/>
              <a:gd name="connsiteY77" fmla="*/ 1413163 h 1961803"/>
              <a:gd name="connsiteX78" fmla="*/ 3882043 w 7331857"/>
              <a:gd name="connsiteY78" fmla="*/ 1330036 h 1961803"/>
              <a:gd name="connsiteX79" fmla="*/ 3923607 w 7331857"/>
              <a:gd name="connsiteY79" fmla="*/ 1221971 h 1961803"/>
              <a:gd name="connsiteX80" fmla="*/ 3940232 w 7331857"/>
              <a:gd name="connsiteY80" fmla="*/ 1147156 h 1961803"/>
              <a:gd name="connsiteX81" fmla="*/ 3965171 w 7331857"/>
              <a:gd name="connsiteY81" fmla="*/ 1088967 h 1961803"/>
              <a:gd name="connsiteX82" fmla="*/ 4015047 w 7331857"/>
              <a:gd name="connsiteY82" fmla="*/ 1030778 h 1961803"/>
              <a:gd name="connsiteX83" fmla="*/ 4064923 w 7331857"/>
              <a:gd name="connsiteY83" fmla="*/ 964276 h 1961803"/>
              <a:gd name="connsiteX84" fmla="*/ 4098174 w 7331857"/>
              <a:gd name="connsiteY84" fmla="*/ 889462 h 1961803"/>
              <a:gd name="connsiteX85" fmla="*/ 4114800 w 7331857"/>
              <a:gd name="connsiteY85" fmla="*/ 773083 h 1961803"/>
              <a:gd name="connsiteX86" fmla="*/ 4139738 w 7331857"/>
              <a:gd name="connsiteY86" fmla="*/ 698269 h 1961803"/>
              <a:gd name="connsiteX87" fmla="*/ 4189614 w 7331857"/>
              <a:gd name="connsiteY87" fmla="*/ 623454 h 1961803"/>
              <a:gd name="connsiteX88" fmla="*/ 4231178 w 7331857"/>
              <a:gd name="connsiteY88" fmla="*/ 598516 h 1961803"/>
              <a:gd name="connsiteX89" fmla="*/ 4272741 w 7331857"/>
              <a:gd name="connsiteY89" fmla="*/ 498763 h 1961803"/>
              <a:gd name="connsiteX90" fmla="*/ 4297680 w 7331857"/>
              <a:gd name="connsiteY90" fmla="*/ 448887 h 1961803"/>
              <a:gd name="connsiteX91" fmla="*/ 4363056 w 7331857"/>
              <a:gd name="connsiteY91" fmla="*/ 255097 h 1961803"/>
              <a:gd name="connsiteX92" fmla="*/ 4461639 w 7331857"/>
              <a:gd name="connsiteY92" fmla="*/ 288521 h 1961803"/>
              <a:gd name="connsiteX93" fmla="*/ 4566286 w 7331857"/>
              <a:gd name="connsiteY93" fmla="*/ 298132 h 1961803"/>
              <a:gd name="connsiteX94" fmla="*/ 4657682 w 7331857"/>
              <a:gd name="connsiteY94" fmla="*/ 294755 h 1961803"/>
              <a:gd name="connsiteX95" fmla="*/ 4788131 w 7331857"/>
              <a:gd name="connsiteY95" fmla="*/ 241069 h 1961803"/>
              <a:gd name="connsiteX96" fmla="*/ 4854632 w 7331857"/>
              <a:gd name="connsiteY96" fmla="*/ 191193 h 1961803"/>
              <a:gd name="connsiteX97" fmla="*/ 4929447 w 7331857"/>
              <a:gd name="connsiteY97" fmla="*/ 124691 h 1961803"/>
              <a:gd name="connsiteX98" fmla="*/ 4972223 w 7331857"/>
              <a:gd name="connsiteY98" fmla="*/ 55721 h 1961803"/>
              <a:gd name="connsiteX99" fmla="*/ 5045825 w 7331857"/>
              <a:gd name="connsiteY99" fmla="*/ 33251 h 1961803"/>
              <a:gd name="connsiteX100" fmla="*/ 5112327 w 7331857"/>
              <a:gd name="connsiteY100" fmla="*/ 8313 h 1961803"/>
              <a:gd name="connsiteX101" fmla="*/ 5137265 w 7331857"/>
              <a:gd name="connsiteY101" fmla="*/ 0 h 1961803"/>
              <a:gd name="connsiteX102" fmla="*/ 5228705 w 7331857"/>
              <a:gd name="connsiteY102" fmla="*/ 8313 h 1961803"/>
              <a:gd name="connsiteX103" fmla="*/ 5270269 w 7331857"/>
              <a:gd name="connsiteY103" fmla="*/ 49876 h 1961803"/>
              <a:gd name="connsiteX104" fmla="*/ 5336771 w 7331857"/>
              <a:gd name="connsiteY104" fmla="*/ 108065 h 1961803"/>
              <a:gd name="connsiteX105" fmla="*/ 5370021 w 7331857"/>
              <a:gd name="connsiteY105" fmla="*/ 149629 h 1961803"/>
              <a:gd name="connsiteX106" fmla="*/ 5419898 w 7331857"/>
              <a:gd name="connsiteY106" fmla="*/ 266007 h 1961803"/>
              <a:gd name="connsiteX107" fmla="*/ 5436523 w 7331857"/>
              <a:gd name="connsiteY107" fmla="*/ 299258 h 1961803"/>
              <a:gd name="connsiteX108" fmla="*/ 5444836 w 7331857"/>
              <a:gd name="connsiteY108" fmla="*/ 332509 h 1961803"/>
              <a:gd name="connsiteX109" fmla="*/ 5469774 w 7331857"/>
              <a:gd name="connsiteY109" fmla="*/ 365760 h 1961803"/>
              <a:gd name="connsiteX110" fmla="*/ 5511338 w 7331857"/>
              <a:gd name="connsiteY110" fmla="*/ 423949 h 1961803"/>
              <a:gd name="connsiteX111" fmla="*/ 5552901 w 7331857"/>
              <a:gd name="connsiteY111" fmla="*/ 498763 h 1961803"/>
              <a:gd name="connsiteX112" fmla="*/ 5569527 w 7331857"/>
              <a:gd name="connsiteY112" fmla="*/ 515389 h 1961803"/>
              <a:gd name="connsiteX113" fmla="*/ 5594465 w 7331857"/>
              <a:gd name="connsiteY113" fmla="*/ 573578 h 1961803"/>
              <a:gd name="connsiteX114" fmla="*/ 5619403 w 7331857"/>
              <a:gd name="connsiteY114" fmla="*/ 631767 h 1961803"/>
              <a:gd name="connsiteX115" fmla="*/ 5677592 w 7331857"/>
              <a:gd name="connsiteY115" fmla="*/ 731520 h 1961803"/>
              <a:gd name="connsiteX116" fmla="*/ 5685905 w 7331857"/>
              <a:gd name="connsiteY116" fmla="*/ 756458 h 1961803"/>
              <a:gd name="connsiteX117" fmla="*/ 5752407 w 7331857"/>
              <a:gd name="connsiteY117" fmla="*/ 864523 h 1961803"/>
              <a:gd name="connsiteX118" fmla="*/ 5769032 w 7331857"/>
              <a:gd name="connsiteY118" fmla="*/ 906087 h 1961803"/>
              <a:gd name="connsiteX119" fmla="*/ 5785658 w 7331857"/>
              <a:gd name="connsiteY119" fmla="*/ 931025 h 1961803"/>
              <a:gd name="connsiteX120" fmla="*/ 5810596 w 7331857"/>
              <a:gd name="connsiteY120" fmla="*/ 972589 h 1961803"/>
              <a:gd name="connsiteX121" fmla="*/ 5818909 w 7331857"/>
              <a:gd name="connsiteY121" fmla="*/ 1014153 h 1961803"/>
              <a:gd name="connsiteX122" fmla="*/ 5843847 w 7331857"/>
              <a:gd name="connsiteY122" fmla="*/ 1088967 h 1961803"/>
              <a:gd name="connsiteX123" fmla="*/ 5860472 w 7331857"/>
              <a:gd name="connsiteY123" fmla="*/ 1138843 h 1961803"/>
              <a:gd name="connsiteX124" fmla="*/ 5868785 w 7331857"/>
              <a:gd name="connsiteY124" fmla="*/ 1180407 h 1961803"/>
              <a:gd name="connsiteX125" fmla="*/ 5893723 w 7331857"/>
              <a:gd name="connsiteY125" fmla="*/ 1205345 h 1961803"/>
              <a:gd name="connsiteX126" fmla="*/ 5918661 w 7331857"/>
              <a:gd name="connsiteY126" fmla="*/ 1238596 h 1961803"/>
              <a:gd name="connsiteX127" fmla="*/ 5926974 w 7331857"/>
              <a:gd name="connsiteY127" fmla="*/ 1280160 h 1961803"/>
              <a:gd name="connsiteX128" fmla="*/ 5951912 w 7331857"/>
              <a:gd name="connsiteY128" fmla="*/ 1305098 h 1961803"/>
              <a:gd name="connsiteX129" fmla="*/ 6059978 w 7331857"/>
              <a:gd name="connsiteY129" fmla="*/ 1446414 h 1961803"/>
              <a:gd name="connsiteX130" fmla="*/ 6093229 w 7331857"/>
              <a:gd name="connsiteY130" fmla="*/ 1479665 h 1961803"/>
              <a:gd name="connsiteX131" fmla="*/ 6118167 w 7331857"/>
              <a:gd name="connsiteY131" fmla="*/ 1504603 h 1961803"/>
              <a:gd name="connsiteX132" fmla="*/ 6168043 w 7331857"/>
              <a:gd name="connsiteY132" fmla="*/ 1571105 h 1961803"/>
              <a:gd name="connsiteX133" fmla="*/ 6209607 w 7331857"/>
              <a:gd name="connsiteY133" fmla="*/ 1620982 h 1961803"/>
              <a:gd name="connsiteX134" fmla="*/ 6217920 w 7331857"/>
              <a:gd name="connsiteY134" fmla="*/ 1645920 h 1961803"/>
              <a:gd name="connsiteX135" fmla="*/ 6276109 w 7331857"/>
              <a:gd name="connsiteY135" fmla="*/ 1729047 h 1961803"/>
              <a:gd name="connsiteX136" fmla="*/ 6292734 w 7331857"/>
              <a:gd name="connsiteY136" fmla="*/ 1762298 h 1961803"/>
              <a:gd name="connsiteX137" fmla="*/ 6301047 w 7331857"/>
              <a:gd name="connsiteY137" fmla="*/ 1787236 h 1961803"/>
              <a:gd name="connsiteX138" fmla="*/ 6317672 w 7331857"/>
              <a:gd name="connsiteY138" fmla="*/ 1803862 h 1961803"/>
              <a:gd name="connsiteX139" fmla="*/ 6342611 w 7331857"/>
              <a:gd name="connsiteY139" fmla="*/ 1837113 h 1961803"/>
              <a:gd name="connsiteX140" fmla="*/ 6367549 w 7331857"/>
              <a:gd name="connsiteY140" fmla="*/ 1853738 h 1961803"/>
              <a:gd name="connsiteX141" fmla="*/ 6625243 w 7331857"/>
              <a:gd name="connsiteY141" fmla="*/ 1862051 h 1961803"/>
              <a:gd name="connsiteX142" fmla="*/ 6941127 w 7331857"/>
              <a:gd name="connsiteY142" fmla="*/ 1878676 h 1961803"/>
              <a:gd name="connsiteX143" fmla="*/ 7024254 w 7331857"/>
              <a:gd name="connsiteY143" fmla="*/ 1903614 h 1961803"/>
              <a:gd name="connsiteX144" fmla="*/ 7165571 w 7331857"/>
              <a:gd name="connsiteY144" fmla="*/ 1911927 h 1961803"/>
              <a:gd name="connsiteX145" fmla="*/ 7290261 w 7331857"/>
              <a:gd name="connsiteY145" fmla="*/ 1945178 h 1961803"/>
              <a:gd name="connsiteX146" fmla="*/ 7331825 w 7331857"/>
              <a:gd name="connsiteY14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37607 w 7331857"/>
              <a:gd name="connsiteY54" fmla="*/ 1155469 h 1961803"/>
              <a:gd name="connsiteX55" fmla="*/ 1654232 w 7331857"/>
              <a:gd name="connsiteY55" fmla="*/ 1180407 h 1961803"/>
              <a:gd name="connsiteX56" fmla="*/ 1687483 w 7331857"/>
              <a:gd name="connsiteY56" fmla="*/ 1238596 h 1961803"/>
              <a:gd name="connsiteX57" fmla="*/ 1737360 w 7331857"/>
              <a:gd name="connsiteY57" fmla="*/ 1305098 h 1961803"/>
              <a:gd name="connsiteX58" fmla="*/ 1795549 w 7331857"/>
              <a:gd name="connsiteY58" fmla="*/ 1371600 h 1961803"/>
              <a:gd name="connsiteX59" fmla="*/ 1837112 w 7331857"/>
              <a:gd name="connsiteY59" fmla="*/ 1404851 h 1961803"/>
              <a:gd name="connsiteX60" fmla="*/ 1911927 w 7331857"/>
              <a:gd name="connsiteY60" fmla="*/ 1471353 h 1961803"/>
              <a:gd name="connsiteX61" fmla="*/ 1953491 w 7331857"/>
              <a:gd name="connsiteY61" fmla="*/ 1521229 h 1961803"/>
              <a:gd name="connsiteX62" fmla="*/ 1986741 w 7331857"/>
              <a:gd name="connsiteY62" fmla="*/ 1596043 h 1961803"/>
              <a:gd name="connsiteX63" fmla="*/ 2485505 w 7331857"/>
              <a:gd name="connsiteY63" fmla="*/ 1886989 h 1961803"/>
              <a:gd name="connsiteX64" fmla="*/ 2588721 w 7331857"/>
              <a:gd name="connsiteY64" fmla="*/ 1932233 h 1961803"/>
              <a:gd name="connsiteX65" fmla="*/ 2693323 w 7331857"/>
              <a:gd name="connsiteY65" fmla="*/ 1853738 h 1961803"/>
              <a:gd name="connsiteX66" fmla="*/ 2889711 w 7331857"/>
              <a:gd name="connsiteY66" fmla="*/ 1847807 h 1961803"/>
              <a:gd name="connsiteX67" fmla="*/ 3167149 w 7331857"/>
              <a:gd name="connsiteY67" fmla="*/ 1845425 h 1961803"/>
              <a:gd name="connsiteX68" fmla="*/ 3300152 w 7331857"/>
              <a:gd name="connsiteY68" fmla="*/ 1812174 h 1961803"/>
              <a:gd name="connsiteX69" fmla="*/ 3333403 w 7331857"/>
              <a:gd name="connsiteY69" fmla="*/ 1778923 h 1961803"/>
              <a:gd name="connsiteX70" fmla="*/ 3366654 w 7331857"/>
              <a:gd name="connsiteY70" fmla="*/ 1695796 h 1961803"/>
              <a:gd name="connsiteX71" fmla="*/ 3416531 w 7331857"/>
              <a:gd name="connsiteY71" fmla="*/ 1662545 h 1961803"/>
              <a:gd name="connsiteX72" fmla="*/ 3483032 w 7331857"/>
              <a:gd name="connsiteY72" fmla="*/ 1612669 h 1961803"/>
              <a:gd name="connsiteX73" fmla="*/ 3566160 w 7331857"/>
              <a:gd name="connsiteY73" fmla="*/ 1562793 h 1961803"/>
              <a:gd name="connsiteX74" fmla="*/ 3674225 w 7331857"/>
              <a:gd name="connsiteY74" fmla="*/ 1504603 h 1961803"/>
              <a:gd name="connsiteX75" fmla="*/ 3732414 w 7331857"/>
              <a:gd name="connsiteY75" fmla="*/ 1471353 h 1961803"/>
              <a:gd name="connsiteX76" fmla="*/ 3823854 w 7331857"/>
              <a:gd name="connsiteY76" fmla="*/ 1413163 h 1961803"/>
              <a:gd name="connsiteX77" fmla="*/ 3882043 w 7331857"/>
              <a:gd name="connsiteY77" fmla="*/ 1330036 h 1961803"/>
              <a:gd name="connsiteX78" fmla="*/ 3923607 w 7331857"/>
              <a:gd name="connsiteY78" fmla="*/ 1221971 h 1961803"/>
              <a:gd name="connsiteX79" fmla="*/ 3940232 w 7331857"/>
              <a:gd name="connsiteY79" fmla="*/ 1147156 h 1961803"/>
              <a:gd name="connsiteX80" fmla="*/ 3965171 w 7331857"/>
              <a:gd name="connsiteY80" fmla="*/ 1088967 h 1961803"/>
              <a:gd name="connsiteX81" fmla="*/ 4015047 w 7331857"/>
              <a:gd name="connsiteY81" fmla="*/ 1030778 h 1961803"/>
              <a:gd name="connsiteX82" fmla="*/ 4064923 w 7331857"/>
              <a:gd name="connsiteY82" fmla="*/ 964276 h 1961803"/>
              <a:gd name="connsiteX83" fmla="*/ 4098174 w 7331857"/>
              <a:gd name="connsiteY83" fmla="*/ 889462 h 1961803"/>
              <a:gd name="connsiteX84" fmla="*/ 4114800 w 7331857"/>
              <a:gd name="connsiteY84" fmla="*/ 773083 h 1961803"/>
              <a:gd name="connsiteX85" fmla="*/ 4139738 w 7331857"/>
              <a:gd name="connsiteY85" fmla="*/ 698269 h 1961803"/>
              <a:gd name="connsiteX86" fmla="*/ 4189614 w 7331857"/>
              <a:gd name="connsiteY86" fmla="*/ 623454 h 1961803"/>
              <a:gd name="connsiteX87" fmla="*/ 4231178 w 7331857"/>
              <a:gd name="connsiteY87" fmla="*/ 598516 h 1961803"/>
              <a:gd name="connsiteX88" fmla="*/ 4272741 w 7331857"/>
              <a:gd name="connsiteY88" fmla="*/ 498763 h 1961803"/>
              <a:gd name="connsiteX89" fmla="*/ 4297680 w 7331857"/>
              <a:gd name="connsiteY89" fmla="*/ 448887 h 1961803"/>
              <a:gd name="connsiteX90" fmla="*/ 4363056 w 7331857"/>
              <a:gd name="connsiteY90" fmla="*/ 255097 h 1961803"/>
              <a:gd name="connsiteX91" fmla="*/ 4461639 w 7331857"/>
              <a:gd name="connsiteY91" fmla="*/ 288521 h 1961803"/>
              <a:gd name="connsiteX92" fmla="*/ 4566286 w 7331857"/>
              <a:gd name="connsiteY92" fmla="*/ 298132 h 1961803"/>
              <a:gd name="connsiteX93" fmla="*/ 4657682 w 7331857"/>
              <a:gd name="connsiteY93" fmla="*/ 294755 h 1961803"/>
              <a:gd name="connsiteX94" fmla="*/ 4788131 w 7331857"/>
              <a:gd name="connsiteY94" fmla="*/ 241069 h 1961803"/>
              <a:gd name="connsiteX95" fmla="*/ 4854632 w 7331857"/>
              <a:gd name="connsiteY95" fmla="*/ 191193 h 1961803"/>
              <a:gd name="connsiteX96" fmla="*/ 4929447 w 7331857"/>
              <a:gd name="connsiteY96" fmla="*/ 124691 h 1961803"/>
              <a:gd name="connsiteX97" fmla="*/ 4972223 w 7331857"/>
              <a:gd name="connsiteY97" fmla="*/ 55721 h 1961803"/>
              <a:gd name="connsiteX98" fmla="*/ 5045825 w 7331857"/>
              <a:gd name="connsiteY98" fmla="*/ 33251 h 1961803"/>
              <a:gd name="connsiteX99" fmla="*/ 5112327 w 7331857"/>
              <a:gd name="connsiteY99" fmla="*/ 8313 h 1961803"/>
              <a:gd name="connsiteX100" fmla="*/ 5137265 w 7331857"/>
              <a:gd name="connsiteY100" fmla="*/ 0 h 1961803"/>
              <a:gd name="connsiteX101" fmla="*/ 5228705 w 7331857"/>
              <a:gd name="connsiteY101" fmla="*/ 8313 h 1961803"/>
              <a:gd name="connsiteX102" fmla="*/ 5270269 w 7331857"/>
              <a:gd name="connsiteY102" fmla="*/ 49876 h 1961803"/>
              <a:gd name="connsiteX103" fmla="*/ 5336771 w 7331857"/>
              <a:gd name="connsiteY103" fmla="*/ 108065 h 1961803"/>
              <a:gd name="connsiteX104" fmla="*/ 5370021 w 7331857"/>
              <a:gd name="connsiteY104" fmla="*/ 149629 h 1961803"/>
              <a:gd name="connsiteX105" fmla="*/ 5419898 w 7331857"/>
              <a:gd name="connsiteY105" fmla="*/ 266007 h 1961803"/>
              <a:gd name="connsiteX106" fmla="*/ 5436523 w 7331857"/>
              <a:gd name="connsiteY106" fmla="*/ 299258 h 1961803"/>
              <a:gd name="connsiteX107" fmla="*/ 5444836 w 7331857"/>
              <a:gd name="connsiteY107" fmla="*/ 332509 h 1961803"/>
              <a:gd name="connsiteX108" fmla="*/ 5469774 w 7331857"/>
              <a:gd name="connsiteY108" fmla="*/ 365760 h 1961803"/>
              <a:gd name="connsiteX109" fmla="*/ 5511338 w 7331857"/>
              <a:gd name="connsiteY109" fmla="*/ 423949 h 1961803"/>
              <a:gd name="connsiteX110" fmla="*/ 5552901 w 7331857"/>
              <a:gd name="connsiteY110" fmla="*/ 498763 h 1961803"/>
              <a:gd name="connsiteX111" fmla="*/ 5569527 w 7331857"/>
              <a:gd name="connsiteY111" fmla="*/ 515389 h 1961803"/>
              <a:gd name="connsiteX112" fmla="*/ 5594465 w 7331857"/>
              <a:gd name="connsiteY112" fmla="*/ 573578 h 1961803"/>
              <a:gd name="connsiteX113" fmla="*/ 5619403 w 7331857"/>
              <a:gd name="connsiteY113" fmla="*/ 631767 h 1961803"/>
              <a:gd name="connsiteX114" fmla="*/ 5677592 w 7331857"/>
              <a:gd name="connsiteY114" fmla="*/ 731520 h 1961803"/>
              <a:gd name="connsiteX115" fmla="*/ 5685905 w 7331857"/>
              <a:gd name="connsiteY115" fmla="*/ 756458 h 1961803"/>
              <a:gd name="connsiteX116" fmla="*/ 5752407 w 7331857"/>
              <a:gd name="connsiteY116" fmla="*/ 864523 h 1961803"/>
              <a:gd name="connsiteX117" fmla="*/ 5769032 w 7331857"/>
              <a:gd name="connsiteY117" fmla="*/ 906087 h 1961803"/>
              <a:gd name="connsiteX118" fmla="*/ 5785658 w 7331857"/>
              <a:gd name="connsiteY118" fmla="*/ 931025 h 1961803"/>
              <a:gd name="connsiteX119" fmla="*/ 5810596 w 7331857"/>
              <a:gd name="connsiteY119" fmla="*/ 972589 h 1961803"/>
              <a:gd name="connsiteX120" fmla="*/ 5818909 w 7331857"/>
              <a:gd name="connsiteY120" fmla="*/ 1014153 h 1961803"/>
              <a:gd name="connsiteX121" fmla="*/ 5843847 w 7331857"/>
              <a:gd name="connsiteY121" fmla="*/ 1088967 h 1961803"/>
              <a:gd name="connsiteX122" fmla="*/ 5860472 w 7331857"/>
              <a:gd name="connsiteY122" fmla="*/ 1138843 h 1961803"/>
              <a:gd name="connsiteX123" fmla="*/ 5868785 w 7331857"/>
              <a:gd name="connsiteY123" fmla="*/ 1180407 h 1961803"/>
              <a:gd name="connsiteX124" fmla="*/ 5893723 w 7331857"/>
              <a:gd name="connsiteY124" fmla="*/ 1205345 h 1961803"/>
              <a:gd name="connsiteX125" fmla="*/ 5918661 w 7331857"/>
              <a:gd name="connsiteY125" fmla="*/ 1238596 h 1961803"/>
              <a:gd name="connsiteX126" fmla="*/ 5926974 w 7331857"/>
              <a:gd name="connsiteY126" fmla="*/ 1280160 h 1961803"/>
              <a:gd name="connsiteX127" fmla="*/ 5951912 w 7331857"/>
              <a:gd name="connsiteY127" fmla="*/ 1305098 h 1961803"/>
              <a:gd name="connsiteX128" fmla="*/ 6059978 w 7331857"/>
              <a:gd name="connsiteY128" fmla="*/ 1446414 h 1961803"/>
              <a:gd name="connsiteX129" fmla="*/ 6093229 w 7331857"/>
              <a:gd name="connsiteY129" fmla="*/ 1479665 h 1961803"/>
              <a:gd name="connsiteX130" fmla="*/ 6118167 w 7331857"/>
              <a:gd name="connsiteY130" fmla="*/ 1504603 h 1961803"/>
              <a:gd name="connsiteX131" fmla="*/ 6168043 w 7331857"/>
              <a:gd name="connsiteY131" fmla="*/ 1571105 h 1961803"/>
              <a:gd name="connsiteX132" fmla="*/ 6209607 w 7331857"/>
              <a:gd name="connsiteY132" fmla="*/ 1620982 h 1961803"/>
              <a:gd name="connsiteX133" fmla="*/ 6217920 w 7331857"/>
              <a:gd name="connsiteY133" fmla="*/ 1645920 h 1961803"/>
              <a:gd name="connsiteX134" fmla="*/ 6276109 w 7331857"/>
              <a:gd name="connsiteY134" fmla="*/ 1729047 h 1961803"/>
              <a:gd name="connsiteX135" fmla="*/ 6292734 w 7331857"/>
              <a:gd name="connsiteY135" fmla="*/ 1762298 h 1961803"/>
              <a:gd name="connsiteX136" fmla="*/ 6301047 w 7331857"/>
              <a:gd name="connsiteY136" fmla="*/ 1787236 h 1961803"/>
              <a:gd name="connsiteX137" fmla="*/ 6317672 w 7331857"/>
              <a:gd name="connsiteY137" fmla="*/ 1803862 h 1961803"/>
              <a:gd name="connsiteX138" fmla="*/ 6342611 w 7331857"/>
              <a:gd name="connsiteY138" fmla="*/ 1837113 h 1961803"/>
              <a:gd name="connsiteX139" fmla="*/ 6367549 w 7331857"/>
              <a:gd name="connsiteY139" fmla="*/ 1853738 h 1961803"/>
              <a:gd name="connsiteX140" fmla="*/ 6625243 w 7331857"/>
              <a:gd name="connsiteY140" fmla="*/ 1862051 h 1961803"/>
              <a:gd name="connsiteX141" fmla="*/ 6941127 w 7331857"/>
              <a:gd name="connsiteY141" fmla="*/ 1878676 h 1961803"/>
              <a:gd name="connsiteX142" fmla="*/ 7024254 w 7331857"/>
              <a:gd name="connsiteY142" fmla="*/ 1903614 h 1961803"/>
              <a:gd name="connsiteX143" fmla="*/ 7165571 w 7331857"/>
              <a:gd name="connsiteY143" fmla="*/ 1911927 h 1961803"/>
              <a:gd name="connsiteX144" fmla="*/ 7290261 w 7331857"/>
              <a:gd name="connsiteY144" fmla="*/ 1945178 h 1961803"/>
              <a:gd name="connsiteX145" fmla="*/ 7331825 w 7331857"/>
              <a:gd name="connsiteY14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12669 w 7331857"/>
              <a:gd name="connsiteY52" fmla="*/ 1055716 h 1961803"/>
              <a:gd name="connsiteX53" fmla="*/ 1629294 w 7331857"/>
              <a:gd name="connsiteY53" fmla="*/ 1105593 h 1961803"/>
              <a:gd name="connsiteX54" fmla="*/ 1654232 w 7331857"/>
              <a:gd name="connsiteY54" fmla="*/ 1180407 h 1961803"/>
              <a:gd name="connsiteX55" fmla="*/ 1687483 w 7331857"/>
              <a:gd name="connsiteY55" fmla="*/ 1238596 h 1961803"/>
              <a:gd name="connsiteX56" fmla="*/ 1737360 w 7331857"/>
              <a:gd name="connsiteY56" fmla="*/ 1305098 h 1961803"/>
              <a:gd name="connsiteX57" fmla="*/ 1795549 w 7331857"/>
              <a:gd name="connsiteY57" fmla="*/ 1371600 h 1961803"/>
              <a:gd name="connsiteX58" fmla="*/ 1837112 w 7331857"/>
              <a:gd name="connsiteY58" fmla="*/ 1404851 h 1961803"/>
              <a:gd name="connsiteX59" fmla="*/ 1911927 w 7331857"/>
              <a:gd name="connsiteY59" fmla="*/ 1471353 h 1961803"/>
              <a:gd name="connsiteX60" fmla="*/ 1953491 w 7331857"/>
              <a:gd name="connsiteY60" fmla="*/ 1521229 h 1961803"/>
              <a:gd name="connsiteX61" fmla="*/ 1986741 w 7331857"/>
              <a:gd name="connsiteY61" fmla="*/ 1596043 h 1961803"/>
              <a:gd name="connsiteX62" fmla="*/ 2485505 w 7331857"/>
              <a:gd name="connsiteY62" fmla="*/ 1886989 h 1961803"/>
              <a:gd name="connsiteX63" fmla="*/ 2588721 w 7331857"/>
              <a:gd name="connsiteY63" fmla="*/ 1932233 h 1961803"/>
              <a:gd name="connsiteX64" fmla="*/ 2693323 w 7331857"/>
              <a:gd name="connsiteY64" fmla="*/ 1853738 h 1961803"/>
              <a:gd name="connsiteX65" fmla="*/ 2889711 w 7331857"/>
              <a:gd name="connsiteY65" fmla="*/ 1847807 h 1961803"/>
              <a:gd name="connsiteX66" fmla="*/ 3167149 w 7331857"/>
              <a:gd name="connsiteY66" fmla="*/ 1845425 h 1961803"/>
              <a:gd name="connsiteX67" fmla="*/ 3300152 w 7331857"/>
              <a:gd name="connsiteY67" fmla="*/ 1812174 h 1961803"/>
              <a:gd name="connsiteX68" fmla="*/ 3333403 w 7331857"/>
              <a:gd name="connsiteY68" fmla="*/ 1778923 h 1961803"/>
              <a:gd name="connsiteX69" fmla="*/ 3366654 w 7331857"/>
              <a:gd name="connsiteY69" fmla="*/ 1695796 h 1961803"/>
              <a:gd name="connsiteX70" fmla="*/ 3416531 w 7331857"/>
              <a:gd name="connsiteY70" fmla="*/ 1662545 h 1961803"/>
              <a:gd name="connsiteX71" fmla="*/ 3483032 w 7331857"/>
              <a:gd name="connsiteY71" fmla="*/ 1612669 h 1961803"/>
              <a:gd name="connsiteX72" fmla="*/ 3566160 w 7331857"/>
              <a:gd name="connsiteY72" fmla="*/ 1562793 h 1961803"/>
              <a:gd name="connsiteX73" fmla="*/ 3674225 w 7331857"/>
              <a:gd name="connsiteY73" fmla="*/ 1504603 h 1961803"/>
              <a:gd name="connsiteX74" fmla="*/ 3732414 w 7331857"/>
              <a:gd name="connsiteY74" fmla="*/ 1471353 h 1961803"/>
              <a:gd name="connsiteX75" fmla="*/ 3823854 w 7331857"/>
              <a:gd name="connsiteY75" fmla="*/ 1413163 h 1961803"/>
              <a:gd name="connsiteX76" fmla="*/ 3882043 w 7331857"/>
              <a:gd name="connsiteY76" fmla="*/ 1330036 h 1961803"/>
              <a:gd name="connsiteX77" fmla="*/ 3923607 w 7331857"/>
              <a:gd name="connsiteY77" fmla="*/ 1221971 h 1961803"/>
              <a:gd name="connsiteX78" fmla="*/ 3940232 w 7331857"/>
              <a:gd name="connsiteY78" fmla="*/ 1147156 h 1961803"/>
              <a:gd name="connsiteX79" fmla="*/ 3965171 w 7331857"/>
              <a:gd name="connsiteY79" fmla="*/ 1088967 h 1961803"/>
              <a:gd name="connsiteX80" fmla="*/ 4015047 w 7331857"/>
              <a:gd name="connsiteY80" fmla="*/ 1030778 h 1961803"/>
              <a:gd name="connsiteX81" fmla="*/ 4064923 w 7331857"/>
              <a:gd name="connsiteY81" fmla="*/ 964276 h 1961803"/>
              <a:gd name="connsiteX82" fmla="*/ 4098174 w 7331857"/>
              <a:gd name="connsiteY82" fmla="*/ 889462 h 1961803"/>
              <a:gd name="connsiteX83" fmla="*/ 4114800 w 7331857"/>
              <a:gd name="connsiteY83" fmla="*/ 773083 h 1961803"/>
              <a:gd name="connsiteX84" fmla="*/ 4139738 w 7331857"/>
              <a:gd name="connsiteY84" fmla="*/ 698269 h 1961803"/>
              <a:gd name="connsiteX85" fmla="*/ 4189614 w 7331857"/>
              <a:gd name="connsiteY85" fmla="*/ 623454 h 1961803"/>
              <a:gd name="connsiteX86" fmla="*/ 4231178 w 7331857"/>
              <a:gd name="connsiteY86" fmla="*/ 598516 h 1961803"/>
              <a:gd name="connsiteX87" fmla="*/ 4272741 w 7331857"/>
              <a:gd name="connsiteY87" fmla="*/ 498763 h 1961803"/>
              <a:gd name="connsiteX88" fmla="*/ 4297680 w 7331857"/>
              <a:gd name="connsiteY88" fmla="*/ 448887 h 1961803"/>
              <a:gd name="connsiteX89" fmla="*/ 4363056 w 7331857"/>
              <a:gd name="connsiteY89" fmla="*/ 255097 h 1961803"/>
              <a:gd name="connsiteX90" fmla="*/ 4461639 w 7331857"/>
              <a:gd name="connsiteY90" fmla="*/ 288521 h 1961803"/>
              <a:gd name="connsiteX91" fmla="*/ 4566286 w 7331857"/>
              <a:gd name="connsiteY91" fmla="*/ 298132 h 1961803"/>
              <a:gd name="connsiteX92" fmla="*/ 4657682 w 7331857"/>
              <a:gd name="connsiteY92" fmla="*/ 294755 h 1961803"/>
              <a:gd name="connsiteX93" fmla="*/ 4788131 w 7331857"/>
              <a:gd name="connsiteY93" fmla="*/ 241069 h 1961803"/>
              <a:gd name="connsiteX94" fmla="*/ 4854632 w 7331857"/>
              <a:gd name="connsiteY94" fmla="*/ 191193 h 1961803"/>
              <a:gd name="connsiteX95" fmla="*/ 4929447 w 7331857"/>
              <a:gd name="connsiteY95" fmla="*/ 124691 h 1961803"/>
              <a:gd name="connsiteX96" fmla="*/ 4972223 w 7331857"/>
              <a:gd name="connsiteY96" fmla="*/ 55721 h 1961803"/>
              <a:gd name="connsiteX97" fmla="*/ 5045825 w 7331857"/>
              <a:gd name="connsiteY97" fmla="*/ 33251 h 1961803"/>
              <a:gd name="connsiteX98" fmla="*/ 5112327 w 7331857"/>
              <a:gd name="connsiteY98" fmla="*/ 8313 h 1961803"/>
              <a:gd name="connsiteX99" fmla="*/ 5137265 w 7331857"/>
              <a:gd name="connsiteY99" fmla="*/ 0 h 1961803"/>
              <a:gd name="connsiteX100" fmla="*/ 5228705 w 7331857"/>
              <a:gd name="connsiteY100" fmla="*/ 8313 h 1961803"/>
              <a:gd name="connsiteX101" fmla="*/ 5270269 w 7331857"/>
              <a:gd name="connsiteY101" fmla="*/ 49876 h 1961803"/>
              <a:gd name="connsiteX102" fmla="*/ 5336771 w 7331857"/>
              <a:gd name="connsiteY102" fmla="*/ 108065 h 1961803"/>
              <a:gd name="connsiteX103" fmla="*/ 5370021 w 7331857"/>
              <a:gd name="connsiteY103" fmla="*/ 149629 h 1961803"/>
              <a:gd name="connsiteX104" fmla="*/ 5419898 w 7331857"/>
              <a:gd name="connsiteY104" fmla="*/ 266007 h 1961803"/>
              <a:gd name="connsiteX105" fmla="*/ 5436523 w 7331857"/>
              <a:gd name="connsiteY105" fmla="*/ 299258 h 1961803"/>
              <a:gd name="connsiteX106" fmla="*/ 5444836 w 7331857"/>
              <a:gd name="connsiteY106" fmla="*/ 332509 h 1961803"/>
              <a:gd name="connsiteX107" fmla="*/ 5469774 w 7331857"/>
              <a:gd name="connsiteY107" fmla="*/ 365760 h 1961803"/>
              <a:gd name="connsiteX108" fmla="*/ 5511338 w 7331857"/>
              <a:gd name="connsiteY108" fmla="*/ 423949 h 1961803"/>
              <a:gd name="connsiteX109" fmla="*/ 5552901 w 7331857"/>
              <a:gd name="connsiteY109" fmla="*/ 498763 h 1961803"/>
              <a:gd name="connsiteX110" fmla="*/ 5569527 w 7331857"/>
              <a:gd name="connsiteY110" fmla="*/ 515389 h 1961803"/>
              <a:gd name="connsiteX111" fmla="*/ 5594465 w 7331857"/>
              <a:gd name="connsiteY111" fmla="*/ 573578 h 1961803"/>
              <a:gd name="connsiteX112" fmla="*/ 5619403 w 7331857"/>
              <a:gd name="connsiteY112" fmla="*/ 631767 h 1961803"/>
              <a:gd name="connsiteX113" fmla="*/ 5677592 w 7331857"/>
              <a:gd name="connsiteY113" fmla="*/ 731520 h 1961803"/>
              <a:gd name="connsiteX114" fmla="*/ 5685905 w 7331857"/>
              <a:gd name="connsiteY114" fmla="*/ 756458 h 1961803"/>
              <a:gd name="connsiteX115" fmla="*/ 5752407 w 7331857"/>
              <a:gd name="connsiteY115" fmla="*/ 864523 h 1961803"/>
              <a:gd name="connsiteX116" fmla="*/ 5769032 w 7331857"/>
              <a:gd name="connsiteY116" fmla="*/ 906087 h 1961803"/>
              <a:gd name="connsiteX117" fmla="*/ 5785658 w 7331857"/>
              <a:gd name="connsiteY117" fmla="*/ 931025 h 1961803"/>
              <a:gd name="connsiteX118" fmla="*/ 5810596 w 7331857"/>
              <a:gd name="connsiteY118" fmla="*/ 972589 h 1961803"/>
              <a:gd name="connsiteX119" fmla="*/ 5818909 w 7331857"/>
              <a:gd name="connsiteY119" fmla="*/ 1014153 h 1961803"/>
              <a:gd name="connsiteX120" fmla="*/ 5843847 w 7331857"/>
              <a:gd name="connsiteY120" fmla="*/ 1088967 h 1961803"/>
              <a:gd name="connsiteX121" fmla="*/ 5860472 w 7331857"/>
              <a:gd name="connsiteY121" fmla="*/ 1138843 h 1961803"/>
              <a:gd name="connsiteX122" fmla="*/ 5868785 w 7331857"/>
              <a:gd name="connsiteY122" fmla="*/ 1180407 h 1961803"/>
              <a:gd name="connsiteX123" fmla="*/ 5893723 w 7331857"/>
              <a:gd name="connsiteY123" fmla="*/ 1205345 h 1961803"/>
              <a:gd name="connsiteX124" fmla="*/ 5918661 w 7331857"/>
              <a:gd name="connsiteY124" fmla="*/ 1238596 h 1961803"/>
              <a:gd name="connsiteX125" fmla="*/ 5926974 w 7331857"/>
              <a:gd name="connsiteY125" fmla="*/ 1280160 h 1961803"/>
              <a:gd name="connsiteX126" fmla="*/ 5951912 w 7331857"/>
              <a:gd name="connsiteY126" fmla="*/ 1305098 h 1961803"/>
              <a:gd name="connsiteX127" fmla="*/ 6059978 w 7331857"/>
              <a:gd name="connsiteY127" fmla="*/ 1446414 h 1961803"/>
              <a:gd name="connsiteX128" fmla="*/ 6093229 w 7331857"/>
              <a:gd name="connsiteY128" fmla="*/ 1479665 h 1961803"/>
              <a:gd name="connsiteX129" fmla="*/ 6118167 w 7331857"/>
              <a:gd name="connsiteY129" fmla="*/ 1504603 h 1961803"/>
              <a:gd name="connsiteX130" fmla="*/ 6168043 w 7331857"/>
              <a:gd name="connsiteY130" fmla="*/ 1571105 h 1961803"/>
              <a:gd name="connsiteX131" fmla="*/ 6209607 w 7331857"/>
              <a:gd name="connsiteY131" fmla="*/ 1620982 h 1961803"/>
              <a:gd name="connsiteX132" fmla="*/ 6217920 w 7331857"/>
              <a:gd name="connsiteY132" fmla="*/ 1645920 h 1961803"/>
              <a:gd name="connsiteX133" fmla="*/ 6276109 w 7331857"/>
              <a:gd name="connsiteY133" fmla="*/ 1729047 h 1961803"/>
              <a:gd name="connsiteX134" fmla="*/ 6292734 w 7331857"/>
              <a:gd name="connsiteY134" fmla="*/ 1762298 h 1961803"/>
              <a:gd name="connsiteX135" fmla="*/ 6301047 w 7331857"/>
              <a:gd name="connsiteY135" fmla="*/ 1787236 h 1961803"/>
              <a:gd name="connsiteX136" fmla="*/ 6317672 w 7331857"/>
              <a:gd name="connsiteY136" fmla="*/ 1803862 h 1961803"/>
              <a:gd name="connsiteX137" fmla="*/ 6342611 w 7331857"/>
              <a:gd name="connsiteY137" fmla="*/ 1837113 h 1961803"/>
              <a:gd name="connsiteX138" fmla="*/ 6367549 w 7331857"/>
              <a:gd name="connsiteY138" fmla="*/ 1853738 h 1961803"/>
              <a:gd name="connsiteX139" fmla="*/ 6625243 w 7331857"/>
              <a:gd name="connsiteY139" fmla="*/ 1862051 h 1961803"/>
              <a:gd name="connsiteX140" fmla="*/ 6941127 w 7331857"/>
              <a:gd name="connsiteY140" fmla="*/ 1878676 h 1961803"/>
              <a:gd name="connsiteX141" fmla="*/ 7024254 w 7331857"/>
              <a:gd name="connsiteY141" fmla="*/ 1903614 h 1961803"/>
              <a:gd name="connsiteX142" fmla="*/ 7165571 w 7331857"/>
              <a:gd name="connsiteY142" fmla="*/ 1911927 h 1961803"/>
              <a:gd name="connsiteX143" fmla="*/ 7290261 w 7331857"/>
              <a:gd name="connsiteY143" fmla="*/ 1945178 h 1961803"/>
              <a:gd name="connsiteX144" fmla="*/ 7331825 w 7331857"/>
              <a:gd name="connsiteY14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596043 w 7331857"/>
              <a:gd name="connsiteY50" fmla="*/ 922713 h 1961803"/>
              <a:gd name="connsiteX51" fmla="*/ 1604356 w 7331857"/>
              <a:gd name="connsiteY51" fmla="*/ 947651 h 1961803"/>
              <a:gd name="connsiteX52" fmla="*/ 1629294 w 7331857"/>
              <a:gd name="connsiteY52" fmla="*/ 1105593 h 1961803"/>
              <a:gd name="connsiteX53" fmla="*/ 1654232 w 7331857"/>
              <a:gd name="connsiteY53" fmla="*/ 1180407 h 1961803"/>
              <a:gd name="connsiteX54" fmla="*/ 1687483 w 7331857"/>
              <a:gd name="connsiteY54" fmla="*/ 1238596 h 1961803"/>
              <a:gd name="connsiteX55" fmla="*/ 1737360 w 7331857"/>
              <a:gd name="connsiteY55" fmla="*/ 1305098 h 1961803"/>
              <a:gd name="connsiteX56" fmla="*/ 1795549 w 7331857"/>
              <a:gd name="connsiteY56" fmla="*/ 1371600 h 1961803"/>
              <a:gd name="connsiteX57" fmla="*/ 1837112 w 7331857"/>
              <a:gd name="connsiteY57" fmla="*/ 1404851 h 1961803"/>
              <a:gd name="connsiteX58" fmla="*/ 1911927 w 7331857"/>
              <a:gd name="connsiteY58" fmla="*/ 1471353 h 1961803"/>
              <a:gd name="connsiteX59" fmla="*/ 1953491 w 7331857"/>
              <a:gd name="connsiteY59" fmla="*/ 1521229 h 1961803"/>
              <a:gd name="connsiteX60" fmla="*/ 1986741 w 7331857"/>
              <a:gd name="connsiteY60" fmla="*/ 1596043 h 1961803"/>
              <a:gd name="connsiteX61" fmla="*/ 2485505 w 7331857"/>
              <a:gd name="connsiteY61" fmla="*/ 1886989 h 1961803"/>
              <a:gd name="connsiteX62" fmla="*/ 2588721 w 7331857"/>
              <a:gd name="connsiteY62" fmla="*/ 1932233 h 1961803"/>
              <a:gd name="connsiteX63" fmla="*/ 2693323 w 7331857"/>
              <a:gd name="connsiteY63" fmla="*/ 1853738 h 1961803"/>
              <a:gd name="connsiteX64" fmla="*/ 2889711 w 7331857"/>
              <a:gd name="connsiteY64" fmla="*/ 1847807 h 1961803"/>
              <a:gd name="connsiteX65" fmla="*/ 3167149 w 7331857"/>
              <a:gd name="connsiteY65" fmla="*/ 1845425 h 1961803"/>
              <a:gd name="connsiteX66" fmla="*/ 3300152 w 7331857"/>
              <a:gd name="connsiteY66" fmla="*/ 1812174 h 1961803"/>
              <a:gd name="connsiteX67" fmla="*/ 3333403 w 7331857"/>
              <a:gd name="connsiteY67" fmla="*/ 1778923 h 1961803"/>
              <a:gd name="connsiteX68" fmla="*/ 3366654 w 7331857"/>
              <a:gd name="connsiteY68" fmla="*/ 1695796 h 1961803"/>
              <a:gd name="connsiteX69" fmla="*/ 3416531 w 7331857"/>
              <a:gd name="connsiteY69" fmla="*/ 1662545 h 1961803"/>
              <a:gd name="connsiteX70" fmla="*/ 3483032 w 7331857"/>
              <a:gd name="connsiteY70" fmla="*/ 1612669 h 1961803"/>
              <a:gd name="connsiteX71" fmla="*/ 3566160 w 7331857"/>
              <a:gd name="connsiteY71" fmla="*/ 1562793 h 1961803"/>
              <a:gd name="connsiteX72" fmla="*/ 3674225 w 7331857"/>
              <a:gd name="connsiteY72" fmla="*/ 1504603 h 1961803"/>
              <a:gd name="connsiteX73" fmla="*/ 3732414 w 7331857"/>
              <a:gd name="connsiteY73" fmla="*/ 1471353 h 1961803"/>
              <a:gd name="connsiteX74" fmla="*/ 3823854 w 7331857"/>
              <a:gd name="connsiteY74" fmla="*/ 1413163 h 1961803"/>
              <a:gd name="connsiteX75" fmla="*/ 3882043 w 7331857"/>
              <a:gd name="connsiteY75" fmla="*/ 1330036 h 1961803"/>
              <a:gd name="connsiteX76" fmla="*/ 3923607 w 7331857"/>
              <a:gd name="connsiteY76" fmla="*/ 1221971 h 1961803"/>
              <a:gd name="connsiteX77" fmla="*/ 3940232 w 7331857"/>
              <a:gd name="connsiteY77" fmla="*/ 1147156 h 1961803"/>
              <a:gd name="connsiteX78" fmla="*/ 3965171 w 7331857"/>
              <a:gd name="connsiteY78" fmla="*/ 1088967 h 1961803"/>
              <a:gd name="connsiteX79" fmla="*/ 4015047 w 7331857"/>
              <a:gd name="connsiteY79" fmla="*/ 1030778 h 1961803"/>
              <a:gd name="connsiteX80" fmla="*/ 4064923 w 7331857"/>
              <a:gd name="connsiteY80" fmla="*/ 964276 h 1961803"/>
              <a:gd name="connsiteX81" fmla="*/ 4098174 w 7331857"/>
              <a:gd name="connsiteY81" fmla="*/ 889462 h 1961803"/>
              <a:gd name="connsiteX82" fmla="*/ 4114800 w 7331857"/>
              <a:gd name="connsiteY82" fmla="*/ 773083 h 1961803"/>
              <a:gd name="connsiteX83" fmla="*/ 4139738 w 7331857"/>
              <a:gd name="connsiteY83" fmla="*/ 698269 h 1961803"/>
              <a:gd name="connsiteX84" fmla="*/ 4189614 w 7331857"/>
              <a:gd name="connsiteY84" fmla="*/ 623454 h 1961803"/>
              <a:gd name="connsiteX85" fmla="*/ 4231178 w 7331857"/>
              <a:gd name="connsiteY85" fmla="*/ 598516 h 1961803"/>
              <a:gd name="connsiteX86" fmla="*/ 4272741 w 7331857"/>
              <a:gd name="connsiteY86" fmla="*/ 498763 h 1961803"/>
              <a:gd name="connsiteX87" fmla="*/ 4297680 w 7331857"/>
              <a:gd name="connsiteY87" fmla="*/ 448887 h 1961803"/>
              <a:gd name="connsiteX88" fmla="*/ 4363056 w 7331857"/>
              <a:gd name="connsiteY88" fmla="*/ 255097 h 1961803"/>
              <a:gd name="connsiteX89" fmla="*/ 4461639 w 7331857"/>
              <a:gd name="connsiteY89" fmla="*/ 288521 h 1961803"/>
              <a:gd name="connsiteX90" fmla="*/ 4566286 w 7331857"/>
              <a:gd name="connsiteY90" fmla="*/ 298132 h 1961803"/>
              <a:gd name="connsiteX91" fmla="*/ 4657682 w 7331857"/>
              <a:gd name="connsiteY91" fmla="*/ 294755 h 1961803"/>
              <a:gd name="connsiteX92" fmla="*/ 4788131 w 7331857"/>
              <a:gd name="connsiteY92" fmla="*/ 241069 h 1961803"/>
              <a:gd name="connsiteX93" fmla="*/ 4854632 w 7331857"/>
              <a:gd name="connsiteY93" fmla="*/ 191193 h 1961803"/>
              <a:gd name="connsiteX94" fmla="*/ 4929447 w 7331857"/>
              <a:gd name="connsiteY94" fmla="*/ 124691 h 1961803"/>
              <a:gd name="connsiteX95" fmla="*/ 4972223 w 7331857"/>
              <a:gd name="connsiteY95" fmla="*/ 55721 h 1961803"/>
              <a:gd name="connsiteX96" fmla="*/ 5045825 w 7331857"/>
              <a:gd name="connsiteY96" fmla="*/ 33251 h 1961803"/>
              <a:gd name="connsiteX97" fmla="*/ 5112327 w 7331857"/>
              <a:gd name="connsiteY97" fmla="*/ 8313 h 1961803"/>
              <a:gd name="connsiteX98" fmla="*/ 5137265 w 7331857"/>
              <a:gd name="connsiteY98" fmla="*/ 0 h 1961803"/>
              <a:gd name="connsiteX99" fmla="*/ 5228705 w 7331857"/>
              <a:gd name="connsiteY99" fmla="*/ 8313 h 1961803"/>
              <a:gd name="connsiteX100" fmla="*/ 5270269 w 7331857"/>
              <a:gd name="connsiteY100" fmla="*/ 49876 h 1961803"/>
              <a:gd name="connsiteX101" fmla="*/ 5336771 w 7331857"/>
              <a:gd name="connsiteY101" fmla="*/ 108065 h 1961803"/>
              <a:gd name="connsiteX102" fmla="*/ 5370021 w 7331857"/>
              <a:gd name="connsiteY102" fmla="*/ 149629 h 1961803"/>
              <a:gd name="connsiteX103" fmla="*/ 5419898 w 7331857"/>
              <a:gd name="connsiteY103" fmla="*/ 266007 h 1961803"/>
              <a:gd name="connsiteX104" fmla="*/ 5436523 w 7331857"/>
              <a:gd name="connsiteY104" fmla="*/ 299258 h 1961803"/>
              <a:gd name="connsiteX105" fmla="*/ 5444836 w 7331857"/>
              <a:gd name="connsiteY105" fmla="*/ 332509 h 1961803"/>
              <a:gd name="connsiteX106" fmla="*/ 5469774 w 7331857"/>
              <a:gd name="connsiteY106" fmla="*/ 365760 h 1961803"/>
              <a:gd name="connsiteX107" fmla="*/ 5511338 w 7331857"/>
              <a:gd name="connsiteY107" fmla="*/ 423949 h 1961803"/>
              <a:gd name="connsiteX108" fmla="*/ 5552901 w 7331857"/>
              <a:gd name="connsiteY108" fmla="*/ 498763 h 1961803"/>
              <a:gd name="connsiteX109" fmla="*/ 5569527 w 7331857"/>
              <a:gd name="connsiteY109" fmla="*/ 515389 h 1961803"/>
              <a:gd name="connsiteX110" fmla="*/ 5594465 w 7331857"/>
              <a:gd name="connsiteY110" fmla="*/ 573578 h 1961803"/>
              <a:gd name="connsiteX111" fmla="*/ 5619403 w 7331857"/>
              <a:gd name="connsiteY111" fmla="*/ 631767 h 1961803"/>
              <a:gd name="connsiteX112" fmla="*/ 5677592 w 7331857"/>
              <a:gd name="connsiteY112" fmla="*/ 731520 h 1961803"/>
              <a:gd name="connsiteX113" fmla="*/ 5685905 w 7331857"/>
              <a:gd name="connsiteY113" fmla="*/ 756458 h 1961803"/>
              <a:gd name="connsiteX114" fmla="*/ 5752407 w 7331857"/>
              <a:gd name="connsiteY114" fmla="*/ 864523 h 1961803"/>
              <a:gd name="connsiteX115" fmla="*/ 5769032 w 7331857"/>
              <a:gd name="connsiteY115" fmla="*/ 906087 h 1961803"/>
              <a:gd name="connsiteX116" fmla="*/ 5785658 w 7331857"/>
              <a:gd name="connsiteY116" fmla="*/ 931025 h 1961803"/>
              <a:gd name="connsiteX117" fmla="*/ 5810596 w 7331857"/>
              <a:gd name="connsiteY117" fmla="*/ 972589 h 1961803"/>
              <a:gd name="connsiteX118" fmla="*/ 5818909 w 7331857"/>
              <a:gd name="connsiteY118" fmla="*/ 1014153 h 1961803"/>
              <a:gd name="connsiteX119" fmla="*/ 5843847 w 7331857"/>
              <a:gd name="connsiteY119" fmla="*/ 1088967 h 1961803"/>
              <a:gd name="connsiteX120" fmla="*/ 5860472 w 7331857"/>
              <a:gd name="connsiteY120" fmla="*/ 1138843 h 1961803"/>
              <a:gd name="connsiteX121" fmla="*/ 5868785 w 7331857"/>
              <a:gd name="connsiteY121" fmla="*/ 1180407 h 1961803"/>
              <a:gd name="connsiteX122" fmla="*/ 5893723 w 7331857"/>
              <a:gd name="connsiteY122" fmla="*/ 1205345 h 1961803"/>
              <a:gd name="connsiteX123" fmla="*/ 5918661 w 7331857"/>
              <a:gd name="connsiteY123" fmla="*/ 1238596 h 1961803"/>
              <a:gd name="connsiteX124" fmla="*/ 5926974 w 7331857"/>
              <a:gd name="connsiteY124" fmla="*/ 1280160 h 1961803"/>
              <a:gd name="connsiteX125" fmla="*/ 5951912 w 7331857"/>
              <a:gd name="connsiteY125" fmla="*/ 1305098 h 1961803"/>
              <a:gd name="connsiteX126" fmla="*/ 6059978 w 7331857"/>
              <a:gd name="connsiteY126" fmla="*/ 1446414 h 1961803"/>
              <a:gd name="connsiteX127" fmla="*/ 6093229 w 7331857"/>
              <a:gd name="connsiteY127" fmla="*/ 1479665 h 1961803"/>
              <a:gd name="connsiteX128" fmla="*/ 6118167 w 7331857"/>
              <a:gd name="connsiteY128" fmla="*/ 1504603 h 1961803"/>
              <a:gd name="connsiteX129" fmla="*/ 6168043 w 7331857"/>
              <a:gd name="connsiteY129" fmla="*/ 1571105 h 1961803"/>
              <a:gd name="connsiteX130" fmla="*/ 6209607 w 7331857"/>
              <a:gd name="connsiteY130" fmla="*/ 1620982 h 1961803"/>
              <a:gd name="connsiteX131" fmla="*/ 6217920 w 7331857"/>
              <a:gd name="connsiteY131" fmla="*/ 1645920 h 1961803"/>
              <a:gd name="connsiteX132" fmla="*/ 6276109 w 7331857"/>
              <a:gd name="connsiteY132" fmla="*/ 1729047 h 1961803"/>
              <a:gd name="connsiteX133" fmla="*/ 6292734 w 7331857"/>
              <a:gd name="connsiteY133" fmla="*/ 1762298 h 1961803"/>
              <a:gd name="connsiteX134" fmla="*/ 6301047 w 7331857"/>
              <a:gd name="connsiteY134" fmla="*/ 1787236 h 1961803"/>
              <a:gd name="connsiteX135" fmla="*/ 6317672 w 7331857"/>
              <a:gd name="connsiteY135" fmla="*/ 1803862 h 1961803"/>
              <a:gd name="connsiteX136" fmla="*/ 6342611 w 7331857"/>
              <a:gd name="connsiteY136" fmla="*/ 1837113 h 1961803"/>
              <a:gd name="connsiteX137" fmla="*/ 6367549 w 7331857"/>
              <a:gd name="connsiteY137" fmla="*/ 1853738 h 1961803"/>
              <a:gd name="connsiteX138" fmla="*/ 6625243 w 7331857"/>
              <a:gd name="connsiteY138" fmla="*/ 1862051 h 1961803"/>
              <a:gd name="connsiteX139" fmla="*/ 6941127 w 7331857"/>
              <a:gd name="connsiteY139" fmla="*/ 1878676 h 1961803"/>
              <a:gd name="connsiteX140" fmla="*/ 7024254 w 7331857"/>
              <a:gd name="connsiteY140" fmla="*/ 1903614 h 1961803"/>
              <a:gd name="connsiteX141" fmla="*/ 7165571 w 7331857"/>
              <a:gd name="connsiteY141" fmla="*/ 1911927 h 1961803"/>
              <a:gd name="connsiteX142" fmla="*/ 7290261 w 7331857"/>
              <a:gd name="connsiteY142" fmla="*/ 1945178 h 1961803"/>
              <a:gd name="connsiteX143" fmla="*/ 7331825 w 7331857"/>
              <a:gd name="connsiteY14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587731 w 7331857"/>
              <a:gd name="connsiteY49" fmla="*/ 889462 h 1961803"/>
              <a:gd name="connsiteX50" fmla="*/ 1604356 w 7331857"/>
              <a:gd name="connsiteY50" fmla="*/ 947651 h 1961803"/>
              <a:gd name="connsiteX51" fmla="*/ 1629294 w 7331857"/>
              <a:gd name="connsiteY51" fmla="*/ 1105593 h 1961803"/>
              <a:gd name="connsiteX52" fmla="*/ 1654232 w 7331857"/>
              <a:gd name="connsiteY52" fmla="*/ 1180407 h 1961803"/>
              <a:gd name="connsiteX53" fmla="*/ 1687483 w 7331857"/>
              <a:gd name="connsiteY53" fmla="*/ 1238596 h 1961803"/>
              <a:gd name="connsiteX54" fmla="*/ 1737360 w 7331857"/>
              <a:gd name="connsiteY54" fmla="*/ 1305098 h 1961803"/>
              <a:gd name="connsiteX55" fmla="*/ 1795549 w 7331857"/>
              <a:gd name="connsiteY55" fmla="*/ 1371600 h 1961803"/>
              <a:gd name="connsiteX56" fmla="*/ 1837112 w 7331857"/>
              <a:gd name="connsiteY56" fmla="*/ 1404851 h 1961803"/>
              <a:gd name="connsiteX57" fmla="*/ 1911927 w 7331857"/>
              <a:gd name="connsiteY57" fmla="*/ 1471353 h 1961803"/>
              <a:gd name="connsiteX58" fmla="*/ 1953491 w 7331857"/>
              <a:gd name="connsiteY58" fmla="*/ 1521229 h 1961803"/>
              <a:gd name="connsiteX59" fmla="*/ 1986741 w 7331857"/>
              <a:gd name="connsiteY59" fmla="*/ 1596043 h 1961803"/>
              <a:gd name="connsiteX60" fmla="*/ 2485505 w 7331857"/>
              <a:gd name="connsiteY60" fmla="*/ 1886989 h 1961803"/>
              <a:gd name="connsiteX61" fmla="*/ 2588721 w 7331857"/>
              <a:gd name="connsiteY61" fmla="*/ 1932233 h 1961803"/>
              <a:gd name="connsiteX62" fmla="*/ 2693323 w 7331857"/>
              <a:gd name="connsiteY62" fmla="*/ 1853738 h 1961803"/>
              <a:gd name="connsiteX63" fmla="*/ 2889711 w 7331857"/>
              <a:gd name="connsiteY63" fmla="*/ 1847807 h 1961803"/>
              <a:gd name="connsiteX64" fmla="*/ 3167149 w 7331857"/>
              <a:gd name="connsiteY64" fmla="*/ 1845425 h 1961803"/>
              <a:gd name="connsiteX65" fmla="*/ 3300152 w 7331857"/>
              <a:gd name="connsiteY65" fmla="*/ 1812174 h 1961803"/>
              <a:gd name="connsiteX66" fmla="*/ 3333403 w 7331857"/>
              <a:gd name="connsiteY66" fmla="*/ 1778923 h 1961803"/>
              <a:gd name="connsiteX67" fmla="*/ 3366654 w 7331857"/>
              <a:gd name="connsiteY67" fmla="*/ 1695796 h 1961803"/>
              <a:gd name="connsiteX68" fmla="*/ 3416531 w 7331857"/>
              <a:gd name="connsiteY68" fmla="*/ 1662545 h 1961803"/>
              <a:gd name="connsiteX69" fmla="*/ 3483032 w 7331857"/>
              <a:gd name="connsiteY69" fmla="*/ 1612669 h 1961803"/>
              <a:gd name="connsiteX70" fmla="*/ 3566160 w 7331857"/>
              <a:gd name="connsiteY70" fmla="*/ 1562793 h 1961803"/>
              <a:gd name="connsiteX71" fmla="*/ 3674225 w 7331857"/>
              <a:gd name="connsiteY71" fmla="*/ 1504603 h 1961803"/>
              <a:gd name="connsiteX72" fmla="*/ 3732414 w 7331857"/>
              <a:gd name="connsiteY72" fmla="*/ 1471353 h 1961803"/>
              <a:gd name="connsiteX73" fmla="*/ 3823854 w 7331857"/>
              <a:gd name="connsiteY73" fmla="*/ 1413163 h 1961803"/>
              <a:gd name="connsiteX74" fmla="*/ 3882043 w 7331857"/>
              <a:gd name="connsiteY74" fmla="*/ 1330036 h 1961803"/>
              <a:gd name="connsiteX75" fmla="*/ 3923607 w 7331857"/>
              <a:gd name="connsiteY75" fmla="*/ 1221971 h 1961803"/>
              <a:gd name="connsiteX76" fmla="*/ 3940232 w 7331857"/>
              <a:gd name="connsiteY76" fmla="*/ 1147156 h 1961803"/>
              <a:gd name="connsiteX77" fmla="*/ 3965171 w 7331857"/>
              <a:gd name="connsiteY77" fmla="*/ 1088967 h 1961803"/>
              <a:gd name="connsiteX78" fmla="*/ 4015047 w 7331857"/>
              <a:gd name="connsiteY78" fmla="*/ 1030778 h 1961803"/>
              <a:gd name="connsiteX79" fmla="*/ 4064923 w 7331857"/>
              <a:gd name="connsiteY79" fmla="*/ 964276 h 1961803"/>
              <a:gd name="connsiteX80" fmla="*/ 4098174 w 7331857"/>
              <a:gd name="connsiteY80" fmla="*/ 889462 h 1961803"/>
              <a:gd name="connsiteX81" fmla="*/ 4114800 w 7331857"/>
              <a:gd name="connsiteY81" fmla="*/ 773083 h 1961803"/>
              <a:gd name="connsiteX82" fmla="*/ 4139738 w 7331857"/>
              <a:gd name="connsiteY82" fmla="*/ 698269 h 1961803"/>
              <a:gd name="connsiteX83" fmla="*/ 4189614 w 7331857"/>
              <a:gd name="connsiteY83" fmla="*/ 623454 h 1961803"/>
              <a:gd name="connsiteX84" fmla="*/ 4231178 w 7331857"/>
              <a:gd name="connsiteY84" fmla="*/ 598516 h 1961803"/>
              <a:gd name="connsiteX85" fmla="*/ 4272741 w 7331857"/>
              <a:gd name="connsiteY85" fmla="*/ 498763 h 1961803"/>
              <a:gd name="connsiteX86" fmla="*/ 4297680 w 7331857"/>
              <a:gd name="connsiteY86" fmla="*/ 448887 h 1961803"/>
              <a:gd name="connsiteX87" fmla="*/ 4363056 w 7331857"/>
              <a:gd name="connsiteY87" fmla="*/ 255097 h 1961803"/>
              <a:gd name="connsiteX88" fmla="*/ 4461639 w 7331857"/>
              <a:gd name="connsiteY88" fmla="*/ 288521 h 1961803"/>
              <a:gd name="connsiteX89" fmla="*/ 4566286 w 7331857"/>
              <a:gd name="connsiteY89" fmla="*/ 298132 h 1961803"/>
              <a:gd name="connsiteX90" fmla="*/ 4657682 w 7331857"/>
              <a:gd name="connsiteY90" fmla="*/ 294755 h 1961803"/>
              <a:gd name="connsiteX91" fmla="*/ 4788131 w 7331857"/>
              <a:gd name="connsiteY91" fmla="*/ 241069 h 1961803"/>
              <a:gd name="connsiteX92" fmla="*/ 4854632 w 7331857"/>
              <a:gd name="connsiteY92" fmla="*/ 191193 h 1961803"/>
              <a:gd name="connsiteX93" fmla="*/ 4929447 w 7331857"/>
              <a:gd name="connsiteY93" fmla="*/ 124691 h 1961803"/>
              <a:gd name="connsiteX94" fmla="*/ 4972223 w 7331857"/>
              <a:gd name="connsiteY94" fmla="*/ 55721 h 1961803"/>
              <a:gd name="connsiteX95" fmla="*/ 5045825 w 7331857"/>
              <a:gd name="connsiteY95" fmla="*/ 33251 h 1961803"/>
              <a:gd name="connsiteX96" fmla="*/ 5112327 w 7331857"/>
              <a:gd name="connsiteY96" fmla="*/ 8313 h 1961803"/>
              <a:gd name="connsiteX97" fmla="*/ 5137265 w 7331857"/>
              <a:gd name="connsiteY97" fmla="*/ 0 h 1961803"/>
              <a:gd name="connsiteX98" fmla="*/ 5228705 w 7331857"/>
              <a:gd name="connsiteY98" fmla="*/ 8313 h 1961803"/>
              <a:gd name="connsiteX99" fmla="*/ 5270269 w 7331857"/>
              <a:gd name="connsiteY99" fmla="*/ 49876 h 1961803"/>
              <a:gd name="connsiteX100" fmla="*/ 5336771 w 7331857"/>
              <a:gd name="connsiteY100" fmla="*/ 108065 h 1961803"/>
              <a:gd name="connsiteX101" fmla="*/ 5370021 w 7331857"/>
              <a:gd name="connsiteY101" fmla="*/ 149629 h 1961803"/>
              <a:gd name="connsiteX102" fmla="*/ 5419898 w 7331857"/>
              <a:gd name="connsiteY102" fmla="*/ 266007 h 1961803"/>
              <a:gd name="connsiteX103" fmla="*/ 5436523 w 7331857"/>
              <a:gd name="connsiteY103" fmla="*/ 299258 h 1961803"/>
              <a:gd name="connsiteX104" fmla="*/ 5444836 w 7331857"/>
              <a:gd name="connsiteY104" fmla="*/ 332509 h 1961803"/>
              <a:gd name="connsiteX105" fmla="*/ 5469774 w 7331857"/>
              <a:gd name="connsiteY105" fmla="*/ 365760 h 1961803"/>
              <a:gd name="connsiteX106" fmla="*/ 5511338 w 7331857"/>
              <a:gd name="connsiteY106" fmla="*/ 423949 h 1961803"/>
              <a:gd name="connsiteX107" fmla="*/ 5552901 w 7331857"/>
              <a:gd name="connsiteY107" fmla="*/ 498763 h 1961803"/>
              <a:gd name="connsiteX108" fmla="*/ 5569527 w 7331857"/>
              <a:gd name="connsiteY108" fmla="*/ 515389 h 1961803"/>
              <a:gd name="connsiteX109" fmla="*/ 5594465 w 7331857"/>
              <a:gd name="connsiteY109" fmla="*/ 573578 h 1961803"/>
              <a:gd name="connsiteX110" fmla="*/ 5619403 w 7331857"/>
              <a:gd name="connsiteY110" fmla="*/ 631767 h 1961803"/>
              <a:gd name="connsiteX111" fmla="*/ 5677592 w 7331857"/>
              <a:gd name="connsiteY111" fmla="*/ 731520 h 1961803"/>
              <a:gd name="connsiteX112" fmla="*/ 5685905 w 7331857"/>
              <a:gd name="connsiteY112" fmla="*/ 756458 h 1961803"/>
              <a:gd name="connsiteX113" fmla="*/ 5752407 w 7331857"/>
              <a:gd name="connsiteY113" fmla="*/ 864523 h 1961803"/>
              <a:gd name="connsiteX114" fmla="*/ 5769032 w 7331857"/>
              <a:gd name="connsiteY114" fmla="*/ 906087 h 1961803"/>
              <a:gd name="connsiteX115" fmla="*/ 5785658 w 7331857"/>
              <a:gd name="connsiteY115" fmla="*/ 931025 h 1961803"/>
              <a:gd name="connsiteX116" fmla="*/ 5810596 w 7331857"/>
              <a:gd name="connsiteY116" fmla="*/ 972589 h 1961803"/>
              <a:gd name="connsiteX117" fmla="*/ 5818909 w 7331857"/>
              <a:gd name="connsiteY117" fmla="*/ 1014153 h 1961803"/>
              <a:gd name="connsiteX118" fmla="*/ 5843847 w 7331857"/>
              <a:gd name="connsiteY118" fmla="*/ 1088967 h 1961803"/>
              <a:gd name="connsiteX119" fmla="*/ 5860472 w 7331857"/>
              <a:gd name="connsiteY119" fmla="*/ 1138843 h 1961803"/>
              <a:gd name="connsiteX120" fmla="*/ 5868785 w 7331857"/>
              <a:gd name="connsiteY120" fmla="*/ 1180407 h 1961803"/>
              <a:gd name="connsiteX121" fmla="*/ 5893723 w 7331857"/>
              <a:gd name="connsiteY121" fmla="*/ 1205345 h 1961803"/>
              <a:gd name="connsiteX122" fmla="*/ 5918661 w 7331857"/>
              <a:gd name="connsiteY122" fmla="*/ 1238596 h 1961803"/>
              <a:gd name="connsiteX123" fmla="*/ 5926974 w 7331857"/>
              <a:gd name="connsiteY123" fmla="*/ 1280160 h 1961803"/>
              <a:gd name="connsiteX124" fmla="*/ 5951912 w 7331857"/>
              <a:gd name="connsiteY124" fmla="*/ 1305098 h 1961803"/>
              <a:gd name="connsiteX125" fmla="*/ 6059978 w 7331857"/>
              <a:gd name="connsiteY125" fmla="*/ 1446414 h 1961803"/>
              <a:gd name="connsiteX126" fmla="*/ 6093229 w 7331857"/>
              <a:gd name="connsiteY126" fmla="*/ 1479665 h 1961803"/>
              <a:gd name="connsiteX127" fmla="*/ 6118167 w 7331857"/>
              <a:gd name="connsiteY127" fmla="*/ 1504603 h 1961803"/>
              <a:gd name="connsiteX128" fmla="*/ 6168043 w 7331857"/>
              <a:gd name="connsiteY128" fmla="*/ 1571105 h 1961803"/>
              <a:gd name="connsiteX129" fmla="*/ 6209607 w 7331857"/>
              <a:gd name="connsiteY129" fmla="*/ 1620982 h 1961803"/>
              <a:gd name="connsiteX130" fmla="*/ 6217920 w 7331857"/>
              <a:gd name="connsiteY130" fmla="*/ 1645920 h 1961803"/>
              <a:gd name="connsiteX131" fmla="*/ 6276109 w 7331857"/>
              <a:gd name="connsiteY131" fmla="*/ 1729047 h 1961803"/>
              <a:gd name="connsiteX132" fmla="*/ 6292734 w 7331857"/>
              <a:gd name="connsiteY132" fmla="*/ 1762298 h 1961803"/>
              <a:gd name="connsiteX133" fmla="*/ 6301047 w 7331857"/>
              <a:gd name="connsiteY133" fmla="*/ 1787236 h 1961803"/>
              <a:gd name="connsiteX134" fmla="*/ 6317672 w 7331857"/>
              <a:gd name="connsiteY134" fmla="*/ 1803862 h 1961803"/>
              <a:gd name="connsiteX135" fmla="*/ 6342611 w 7331857"/>
              <a:gd name="connsiteY135" fmla="*/ 1837113 h 1961803"/>
              <a:gd name="connsiteX136" fmla="*/ 6367549 w 7331857"/>
              <a:gd name="connsiteY136" fmla="*/ 1853738 h 1961803"/>
              <a:gd name="connsiteX137" fmla="*/ 6625243 w 7331857"/>
              <a:gd name="connsiteY137" fmla="*/ 1862051 h 1961803"/>
              <a:gd name="connsiteX138" fmla="*/ 6941127 w 7331857"/>
              <a:gd name="connsiteY138" fmla="*/ 1878676 h 1961803"/>
              <a:gd name="connsiteX139" fmla="*/ 7024254 w 7331857"/>
              <a:gd name="connsiteY139" fmla="*/ 1903614 h 1961803"/>
              <a:gd name="connsiteX140" fmla="*/ 7165571 w 7331857"/>
              <a:gd name="connsiteY140" fmla="*/ 1911927 h 1961803"/>
              <a:gd name="connsiteX141" fmla="*/ 7290261 w 7331857"/>
              <a:gd name="connsiteY141" fmla="*/ 1945178 h 1961803"/>
              <a:gd name="connsiteX142" fmla="*/ 7331825 w 7331857"/>
              <a:gd name="connsiteY14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37854 w 7331857"/>
              <a:gd name="connsiteY47" fmla="*/ 831273 h 1961803"/>
              <a:gd name="connsiteX48" fmla="*/ 1554480 w 7331857"/>
              <a:gd name="connsiteY48" fmla="*/ 847898 h 1961803"/>
              <a:gd name="connsiteX49" fmla="*/ 1604356 w 7331857"/>
              <a:gd name="connsiteY49" fmla="*/ 947651 h 1961803"/>
              <a:gd name="connsiteX50" fmla="*/ 1629294 w 7331857"/>
              <a:gd name="connsiteY50" fmla="*/ 1105593 h 1961803"/>
              <a:gd name="connsiteX51" fmla="*/ 1654232 w 7331857"/>
              <a:gd name="connsiteY51" fmla="*/ 1180407 h 1961803"/>
              <a:gd name="connsiteX52" fmla="*/ 1687483 w 7331857"/>
              <a:gd name="connsiteY52" fmla="*/ 1238596 h 1961803"/>
              <a:gd name="connsiteX53" fmla="*/ 1737360 w 7331857"/>
              <a:gd name="connsiteY53" fmla="*/ 1305098 h 1961803"/>
              <a:gd name="connsiteX54" fmla="*/ 1795549 w 7331857"/>
              <a:gd name="connsiteY54" fmla="*/ 1371600 h 1961803"/>
              <a:gd name="connsiteX55" fmla="*/ 1837112 w 7331857"/>
              <a:gd name="connsiteY55" fmla="*/ 1404851 h 1961803"/>
              <a:gd name="connsiteX56" fmla="*/ 1911927 w 7331857"/>
              <a:gd name="connsiteY56" fmla="*/ 1471353 h 1961803"/>
              <a:gd name="connsiteX57" fmla="*/ 1953491 w 7331857"/>
              <a:gd name="connsiteY57" fmla="*/ 1521229 h 1961803"/>
              <a:gd name="connsiteX58" fmla="*/ 1986741 w 7331857"/>
              <a:gd name="connsiteY58" fmla="*/ 1596043 h 1961803"/>
              <a:gd name="connsiteX59" fmla="*/ 2485505 w 7331857"/>
              <a:gd name="connsiteY59" fmla="*/ 1886989 h 1961803"/>
              <a:gd name="connsiteX60" fmla="*/ 2588721 w 7331857"/>
              <a:gd name="connsiteY60" fmla="*/ 1932233 h 1961803"/>
              <a:gd name="connsiteX61" fmla="*/ 2693323 w 7331857"/>
              <a:gd name="connsiteY61" fmla="*/ 1853738 h 1961803"/>
              <a:gd name="connsiteX62" fmla="*/ 2889711 w 7331857"/>
              <a:gd name="connsiteY62" fmla="*/ 1847807 h 1961803"/>
              <a:gd name="connsiteX63" fmla="*/ 3167149 w 7331857"/>
              <a:gd name="connsiteY63" fmla="*/ 1845425 h 1961803"/>
              <a:gd name="connsiteX64" fmla="*/ 3300152 w 7331857"/>
              <a:gd name="connsiteY64" fmla="*/ 1812174 h 1961803"/>
              <a:gd name="connsiteX65" fmla="*/ 3333403 w 7331857"/>
              <a:gd name="connsiteY65" fmla="*/ 1778923 h 1961803"/>
              <a:gd name="connsiteX66" fmla="*/ 3366654 w 7331857"/>
              <a:gd name="connsiteY66" fmla="*/ 1695796 h 1961803"/>
              <a:gd name="connsiteX67" fmla="*/ 3416531 w 7331857"/>
              <a:gd name="connsiteY67" fmla="*/ 1662545 h 1961803"/>
              <a:gd name="connsiteX68" fmla="*/ 3483032 w 7331857"/>
              <a:gd name="connsiteY68" fmla="*/ 1612669 h 1961803"/>
              <a:gd name="connsiteX69" fmla="*/ 3566160 w 7331857"/>
              <a:gd name="connsiteY69" fmla="*/ 1562793 h 1961803"/>
              <a:gd name="connsiteX70" fmla="*/ 3674225 w 7331857"/>
              <a:gd name="connsiteY70" fmla="*/ 1504603 h 1961803"/>
              <a:gd name="connsiteX71" fmla="*/ 3732414 w 7331857"/>
              <a:gd name="connsiteY71" fmla="*/ 1471353 h 1961803"/>
              <a:gd name="connsiteX72" fmla="*/ 3823854 w 7331857"/>
              <a:gd name="connsiteY72" fmla="*/ 1413163 h 1961803"/>
              <a:gd name="connsiteX73" fmla="*/ 3882043 w 7331857"/>
              <a:gd name="connsiteY73" fmla="*/ 1330036 h 1961803"/>
              <a:gd name="connsiteX74" fmla="*/ 3923607 w 7331857"/>
              <a:gd name="connsiteY74" fmla="*/ 1221971 h 1961803"/>
              <a:gd name="connsiteX75" fmla="*/ 3940232 w 7331857"/>
              <a:gd name="connsiteY75" fmla="*/ 1147156 h 1961803"/>
              <a:gd name="connsiteX76" fmla="*/ 3965171 w 7331857"/>
              <a:gd name="connsiteY76" fmla="*/ 1088967 h 1961803"/>
              <a:gd name="connsiteX77" fmla="*/ 4015047 w 7331857"/>
              <a:gd name="connsiteY77" fmla="*/ 1030778 h 1961803"/>
              <a:gd name="connsiteX78" fmla="*/ 4064923 w 7331857"/>
              <a:gd name="connsiteY78" fmla="*/ 964276 h 1961803"/>
              <a:gd name="connsiteX79" fmla="*/ 4098174 w 7331857"/>
              <a:gd name="connsiteY79" fmla="*/ 889462 h 1961803"/>
              <a:gd name="connsiteX80" fmla="*/ 4114800 w 7331857"/>
              <a:gd name="connsiteY80" fmla="*/ 773083 h 1961803"/>
              <a:gd name="connsiteX81" fmla="*/ 4139738 w 7331857"/>
              <a:gd name="connsiteY81" fmla="*/ 698269 h 1961803"/>
              <a:gd name="connsiteX82" fmla="*/ 4189614 w 7331857"/>
              <a:gd name="connsiteY82" fmla="*/ 623454 h 1961803"/>
              <a:gd name="connsiteX83" fmla="*/ 4231178 w 7331857"/>
              <a:gd name="connsiteY83" fmla="*/ 598516 h 1961803"/>
              <a:gd name="connsiteX84" fmla="*/ 4272741 w 7331857"/>
              <a:gd name="connsiteY84" fmla="*/ 498763 h 1961803"/>
              <a:gd name="connsiteX85" fmla="*/ 4297680 w 7331857"/>
              <a:gd name="connsiteY85" fmla="*/ 448887 h 1961803"/>
              <a:gd name="connsiteX86" fmla="*/ 4363056 w 7331857"/>
              <a:gd name="connsiteY86" fmla="*/ 255097 h 1961803"/>
              <a:gd name="connsiteX87" fmla="*/ 4461639 w 7331857"/>
              <a:gd name="connsiteY87" fmla="*/ 288521 h 1961803"/>
              <a:gd name="connsiteX88" fmla="*/ 4566286 w 7331857"/>
              <a:gd name="connsiteY88" fmla="*/ 298132 h 1961803"/>
              <a:gd name="connsiteX89" fmla="*/ 4657682 w 7331857"/>
              <a:gd name="connsiteY89" fmla="*/ 294755 h 1961803"/>
              <a:gd name="connsiteX90" fmla="*/ 4788131 w 7331857"/>
              <a:gd name="connsiteY90" fmla="*/ 241069 h 1961803"/>
              <a:gd name="connsiteX91" fmla="*/ 4854632 w 7331857"/>
              <a:gd name="connsiteY91" fmla="*/ 191193 h 1961803"/>
              <a:gd name="connsiteX92" fmla="*/ 4929447 w 7331857"/>
              <a:gd name="connsiteY92" fmla="*/ 124691 h 1961803"/>
              <a:gd name="connsiteX93" fmla="*/ 4972223 w 7331857"/>
              <a:gd name="connsiteY93" fmla="*/ 55721 h 1961803"/>
              <a:gd name="connsiteX94" fmla="*/ 5045825 w 7331857"/>
              <a:gd name="connsiteY94" fmla="*/ 33251 h 1961803"/>
              <a:gd name="connsiteX95" fmla="*/ 5112327 w 7331857"/>
              <a:gd name="connsiteY95" fmla="*/ 8313 h 1961803"/>
              <a:gd name="connsiteX96" fmla="*/ 5137265 w 7331857"/>
              <a:gd name="connsiteY96" fmla="*/ 0 h 1961803"/>
              <a:gd name="connsiteX97" fmla="*/ 5228705 w 7331857"/>
              <a:gd name="connsiteY97" fmla="*/ 8313 h 1961803"/>
              <a:gd name="connsiteX98" fmla="*/ 5270269 w 7331857"/>
              <a:gd name="connsiteY98" fmla="*/ 49876 h 1961803"/>
              <a:gd name="connsiteX99" fmla="*/ 5336771 w 7331857"/>
              <a:gd name="connsiteY99" fmla="*/ 108065 h 1961803"/>
              <a:gd name="connsiteX100" fmla="*/ 5370021 w 7331857"/>
              <a:gd name="connsiteY100" fmla="*/ 149629 h 1961803"/>
              <a:gd name="connsiteX101" fmla="*/ 5419898 w 7331857"/>
              <a:gd name="connsiteY101" fmla="*/ 266007 h 1961803"/>
              <a:gd name="connsiteX102" fmla="*/ 5436523 w 7331857"/>
              <a:gd name="connsiteY102" fmla="*/ 299258 h 1961803"/>
              <a:gd name="connsiteX103" fmla="*/ 5444836 w 7331857"/>
              <a:gd name="connsiteY103" fmla="*/ 332509 h 1961803"/>
              <a:gd name="connsiteX104" fmla="*/ 5469774 w 7331857"/>
              <a:gd name="connsiteY104" fmla="*/ 365760 h 1961803"/>
              <a:gd name="connsiteX105" fmla="*/ 5511338 w 7331857"/>
              <a:gd name="connsiteY105" fmla="*/ 423949 h 1961803"/>
              <a:gd name="connsiteX106" fmla="*/ 5552901 w 7331857"/>
              <a:gd name="connsiteY106" fmla="*/ 498763 h 1961803"/>
              <a:gd name="connsiteX107" fmla="*/ 5569527 w 7331857"/>
              <a:gd name="connsiteY107" fmla="*/ 515389 h 1961803"/>
              <a:gd name="connsiteX108" fmla="*/ 5594465 w 7331857"/>
              <a:gd name="connsiteY108" fmla="*/ 573578 h 1961803"/>
              <a:gd name="connsiteX109" fmla="*/ 5619403 w 7331857"/>
              <a:gd name="connsiteY109" fmla="*/ 631767 h 1961803"/>
              <a:gd name="connsiteX110" fmla="*/ 5677592 w 7331857"/>
              <a:gd name="connsiteY110" fmla="*/ 731520 h 1961803"/>
              <a:gd name="connsiteX111" fmla="*/ 5685905 w 7331857"/>
              <a:gd name="connsiteY111" fmla="*/ 756458 h 1961803"/>
              <a:gd name="connsiteX112" fmla="*/ 5752407 w 7331857"/>
              <a:gd name="connsiteY112" fmla="*/ 864523 h 1961803"/>
              <a:gd name="connsiteX113" fmla="*/ 5769032 w 7331857"/>
              <a:gd name="connsiteY113" fmla="*/ 906087 h 1961803"/>
              <a:gd name="connsiteX114" fmla="*/ 5785658 w 7331857"/>
              <a:gd name="connsiteY114" fmla="*/ 931025 h 1961803"/>
              <a:gd name="connsiteX115" fmla="*/ 5810596 w 7331857"/>
              <a:gd name="connsiteY115" fmla="*/ 972589 h 1961803"/>
              <a:gd name="connsiteX116" fmla="*/ 5818909 w 7331857"/>
              <a:gd name="connsiteY116" fmla="*/ 1014153 h 1961803"/>
              <a:gd name="connsiteX117" fmla="*/ 5843847 w 7331857"/>
              <a:gd name="connsiteY117" fmla="*/ 1088967 h 1961803"/>
              <a:gd name="connsiteX118" fmla="*/ 5860472 w 7331857"/>
              <a:gd name="connsiteY118" fmla="*/ 1138843 h 1961803"/>
              <a:gd name="connsiteX119" fmla="*/ 5868785 w 7331857"/>
              <a:gd name="connsiteY119" fmla="*/ 1180407 h 1961803"/>
              <a:gd name="connsiteX120" fmla="*/ 5893723 w 7331857"/>
              <a:gd name="connsiteY120" fmla="*/ 1205345 h 1961803"/>
              <a:gd name="connsiteX121" fmla="*/ 5918661 w 7331857"/>
              <a:gd name="connsiteY121" fmla="*/ 1238596 h 1961803"/>
              <a:gd name="connsiteX122" fmla="*/ 5926974 w 7331857"/>
              <a:gd name="connsiteY122" fmla="*/ 1280160 h 1961803"/>
              <a:gd name="connsiteX123" fmla="*/ 5951912 w 7331857"/>
              <a:gd name="connsiteY123" fmla="*/ 1305098 h 1961803"/>
              <a:gd name="connsiteX124" fmla="*/ 6059978 w 7331857"/>
              <a:gd name="connsiteY124" fmla="*/ 1446414 h 1961803"/>
              <a:gd name="connsiteX125" fmla="*/ 6093229 w 7331857"/>
              <a:gd name="connsiteY125" fmla="*/ 1479665 h 1961803"/>
              <a:gd name="connsiteX126" fmla="*/ 6118167 w 7331857"/>
              <a:gd name="connsiteY126" fmla="*/ 1504603 h 1961803"/>
              <a:gd name="connsiteX127" fmla="*/ 6168043 w 7331857"/>
              <a:gd name="connsiteY127" fmla="*/ 1571105 h 1961803"/>
              <a:gd name="connsiteX128" fmla="*/ 6209607 w 7331857"/>
              <a:gd name="connsiteY128" fmla="*/ 1620982 h 1961803"/>
              <a:gd name="connsiteX129" fmla="*/ 6217920 w 7331857"/>
              <a:gd name="connsiteY129" fmla="*/ 1645920 h 1961803"/>
              <a:gd name="connsiteX130" fmla="*/ 6276109 w 7331857"/>
              <a:gd name="connsiteY130" fmla="*/ 1729047 h 1961803"/>
              <a:gd name="connsiteX131" fmla="*/ 6292734 w 7331857"/>
              <a:gd name="connsiteY131" fmla="*/ 1762298 h 1961803"/>
              <a:gd name="connsiteX132" fmla="*/ 6301047 w 7331857"/>
              <a:gd name="connsiteY132" fmla="*/ 1787236 h 1961803"/>
              <a:gd name="connsiteX133" fmla="*/ 6317672 w 7331857"/>
              <a:gd name="connsiteY133" fmla="*/ 1803862 h 1961803"/>
              <a:gd name="connsiteX134" fmla="*/ 6342611 w 7331857"/>
              <a:gd name="connsiteY134" fmla="*/ 1837113 h 1961803"/>
              <a:gd name="connsiteX135" fmla="*/ 6367549 w 7331857"/>
              <a:gd name="connsiteY135" fmla="*/ 1853738 h 1961803"/>
              <a:gd name="connsiteX136" fmla="*/ 6625243 w 7331857"/>
              <a:gd name="connsiteY136" fmla="*/ 1862051 h 1961803"/>
              <a:gd name="connsiteX137" fmla="*/ 6941127 w 7331857"/>
              <a:gd name="connsiteY137" fmla="*/ 1878676 h 1961803"/>
              <a:gd name="connsiteX138" fmla="*/ 7024254 w 7331857"/>
              <a:gd name="connsiteY138" fmla="*/ 1903614 h 1961803"/>
              <a:gd name="connsiteX139" fmla="*/ 7165571 w 7331857"/>
              <a:gd name="connsiteY139" fmla="*/ 1911927 h 1961803"/>
              <a:gd name="connsiteX140" fmla="*/ 7290261 w 7331857"/>
              <a:gd name="connsiteY140" fmla="*/ 1945178 h 1961803"/>
              <a:gd name="connsiteX141" fmla="*/ 7331825 w 7331857"/>
              <a:gd name="connsiteY14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13163 w 7331857"/>
              <a:gd name="connsiteY44" fmla="*/ 723207 h 1961803"/>
              <a:gd name="connsiteX45" fmla="*/ 1454727 w 7331857"/>
              <a:gd name="connsiteY45" fmla="*/ 764771 h 1961803"/>
              <a:gd name="connsiteX46" fmla="*/ 1504603 w 7331857"/>
              <a:gd name="connsiteY46" fmla="*/ 798022 h 1961803"/>
              <a:gd name="connsiteX47" fmla="*/ 1554480 w 7331857"/>
              <a:gd name="connsiteY47" fmla="*/ 847898 h 1961803"/>
              <a:gd name="connsiteX48" fmla="*/ 1604356 w 7331857"/>
              <a:gd name="connsiteY48" fmla="*/ 947651 h 1961803"/>
              <a:gd name="connsiteX49" fmla="*/ 1629294 w 7331857"/>
              <a:gd name="connsiteY49" fmla="*/ 1105593 h 1961803"/>
              <a:gd name="connsiteX50" fmla="*/ 1654232 w 7331857"/>
              <a:gd name="connsiteY50" fmla="*/ 1180407 h 1961803"/>
              <a:gd name="connsiteX51" fmla="*/ 1687483 w 7331857"/>
              <a:gd name="connsiteY51" fmla="*/ 1238596 h 1961803"/>
              <a:gd name="connsiteX52" fmla="*/ 1737360 w 7331857"/>
              <a:gd name="connsiteY52" fmla="*/ 1305098 h 1961803"/>
              <a:gd name="connsiteX53" fmla="*/ 1795549 w 7331857"/>
              <a:gd name="connsiteY53" fmla="*/ 1371600 h 1961803"/>
              <a:gd name="connsiteX54" fmla="*/ 1837112 w 7331857"/>
              <a:gd name="connsiteY54" fmla="*/ 1404851 h 1961803"/>
              <a:gd name="connsiteX55" fmla="*/ 1911927 w 7331857"/>
              <a:gd name="connsiteY55" fmla="*/ 1471353 h 1961803"/>
              <a:gd name="connsiteX56" fmla="*/ 1953491 w 7331857"/>
              <a:gd name="connsiteY56" fmla="*/ 1521229 h 1961803"/>
              <a:gd name="connsiteX57" fmla="*/ 1986741 w 7331857"/>
              <a:gd name="connsiteY57" fmla="*/ 1596043 h 1961803"/>
              <a:gd name="connsiteX58" fmla="*/ 2485505 w 7331857"/>
              <a:gd name="connsiteY58" fmla="*/ 1886989 h 1961803"/>
              <a:gd name="connsiteX59" fmla="*/ 2588721 w 7331857"/>
              <a:gd name="connsiteY59" fmla="*/ 1932233 h 1961803"/>
              <a:gd name="connsiteX60" fmla="*/ 2693323 w 7331857"/>
              <a:gd name="connsiteY60" fmla="*/ 1853738 h 1961803"/>
              <a:gd name="connsiteX61" fmla="*/ 2889711 w 7331857"/>
              <a:gd name="connsiteY61" fmla="*/ 1847807 h 1961803"/>
              <a:gd name="connsiteX62" fmla="*/ 3167149 w 7331857"/>
              <a:gd name="connsiteY62" fmla="*/ 1845425 h 1961803"/>
              <a:gd name="connsiteX63" fmla="*/ 3300152 w 7331857"/>
              <a:gd name="connsiteY63" fmla="*/ 1812174 h 1961803"/>
              <a:gd name="connsiteX64" fmla="*/ 3333403 w 7331857"/>
              <a:gd name="connsiteY64" fmla="*/ 1778923 h 1961803"/>
              <a:gd name="connsiteX65" fmla="*/ 3366654 w 7331857"/>
              <a:gd name="connsiteY65" fmla="*/ 1695796 h 1961803"/>
              <a:gd name="connsiteX66" fmla="*/ 3416531 w 7331857"/>
              <a:gd name="connsiteY66" fmla="*/ 1662545 h 1961803"/>
              <a:gd name="connsiteX67" fmla="*/ 3483032 w 7331857"/>
              <a:gd name="connsiteY67" fmla="*/ 1612669 h 1961803"/>
              <a:gd name="connsiteX68" fmla="*/ 3566160 w 7331857"/>
              <a:gd name="connsiteY68" fmla="*/ 1562793 h 1961803"/>
              <a:gd name="connsiteX69" fmla="*/ 3674225 w 7331857"/>
              <a:gd name="connsiteY69" fmla="*/ 1504603 h 1961803"/>
              <a:gd name="connsiteX70" fmla="*/ 3732414 w 7331857"/>
              <a:gd name="connsiteY70" fmla="*/ 1471353 h 1961803"/>
              <a:gd name="connsiteX71" fmla="*/ 3823854 w 7331857"/>
              <a:gd name="connsiteY71" fmla="*/ 1413163 h 1961803"/>
              <a:gd name="connsiteX72" fmla="*/ 3882043 w 7331857"/>
              <a:gd name="connsiteY72" fmla="*/ 1330036 h 1961803"/>
              <a:gd name="connsiteX73" fmla="*/ 3923607 w 7331857"/>
              <a:gd name="connsiteY73" fmla="*/ 1221971 h 1961803"/>
              <a:gd name="connsiteX74" fmla="*/ 3940232 w 7331857"/>
              <a:gd name="connsiteY74" fmla="*/ 1147156 h 1961803"/>
              <a:gd name="connsiteX75" fmla="*/ 3965171 w 7331857"/>
              <a:gd name="connsiteY75" fmla="*/ 1088967 h 1961803"/>
              <a:gd name="connsiteX76" fmla="*/ 4015047 w 7331857"/>
              <a:gd name="connsiteY76" fmla="*/ 1030778 h 1961803"/>
              <a:gd name="connsiteX77" fmla="*/ 4064923 w 7331857"/>
              <a:gd name="connsiteY77" fmla="*/ 964276 h 1961803"/>
              <a:gd name="connsiteX78" fmla="*/ 4098174 w 7331857"/>
              <a:gd name="connsiteY78" fmla="*/ 889462 h 1961803"/>
              <a:gd name="connsiteX79" fmla="*/ 4114800 w 7331857"/>
              <a:gd name="connsiteY79" fmla="*/ 773083 h 1961803"/>
              <a:gd name="connsiteX80" fmla="*/ 4139738 w 7331857"/>
              <a:gd name="connsiteY80" fmla="*/ 698269 h 1961803"/>
              <a:gd name="connsiteX81" fmla="*/ 4189614 w 7331857"/>
              <a:gd name="connsiteY81" fmla="*/ 623454 h 1961803"/>
              <a:gd name="connsiteX82" fmla="*/ 4231178 w 7331857"/>
              <a:gd name="connsiteY82" fmla="*/ 598516 h 1961803"/>
              <a:gd name="connsiteX83" fmla="*/ 4272741 w 7331857"/>
              <a:gd name="connsiteY83" fmla="*/ 498763 h 1961803"/>
              <a:gd name="connsiteX84" fmla="*/ 4297680 w 7331857"/>
              <a:gd name="connsiteY84" fmla="*/ 448887 h 1961803"/>
              <a:gd name="connsiteX85" fmla="*/ 4363056 w 7331857"/>
              <a:gd name="connsiteY85" fmla="*/ 255097 h 1961803"/>
              <a:gd name="connsiteX86" fmla="*/ 4461639 w 7331857"/>
              <a:gd name="connsiteY86" fmla="*/ 288521 h 1961803"/>
              <a:gd name="connsiteX87" fmla="*/ 4566286 w 7331857"/>
              <a:gd name="connsiteY87" fmla="*/ 298132 h 1961803"/>
              <a:gd name="connsiteX88" fmla="*/ 4657682 w 7331857"/>
              <a:gd name="connsiteY88" fmla="*/ 294755 h 1961803"/>
              <a:gd name="connsiteX89" fmla="*/ 4788131 w 7331857"/>
              <a:gd name="connsiteY89" fmla="*/ 241069 h 1961803"/>
              <a:gd name="connsiteX90" fmla="*/ 4854632 w 7331857"/>
              <a:gd name="connsiteY90" fmla="*/ 191193 h 1961803"/>
              <a:gd name="connsiteX91" fmla="*/ 4929447 w 7331857"/>
              <a:gd name="connsiteY91" fmla="*/ 124691 h 1961803"/>
              <a:gd name="connsiteX92" fmla="*/ 4972223 w 7331857"/>
              <a:gd name="connsiteY92" fmla="*/ 55721 h 1961803"/>
              <a:gd name="connsiteX93" fmla="*/ 5045825 w 7331857"/>
              <a:gd name="connsiteY93" fmla="*/ 33251 h 1961803"/>
              <a:gd name="connsiteX94" fmla="*/ 5112327 w 7331857"/>
              <a:gd name="connsiteY94" fmla="*/ 8313 h 1961803"/>
              <a:gd name="connsiteX95" fmla="*/ 5137265 w 7331857"/>
              <a:gd name="connsiteY95" fmla="*/ 0 h 1961803"/>
              <a:gd name="connsiteX96" fmla="*/ 5228705 w 7331857"/>
              <a:gd name="connsiteY96" fmla="*/ 8313 h 1961803"/>
              <a:gd name="connsiteX97" fmla="*/ 5270269 w 7331857"/>
              <a:gd name="connsiteY97" fmla="*/ 49876 h 1961803"/>
              <a:gd name="connsiteX98" fmla="*/ 5336771 w 7331857"/>
              <a:gd name="connsiteY98" fmla="*/ 108065 h 1961803"/>
              <a:gd name="connsiteX99" fmla="*/ 5370021 w 7331857"/>
              <a:gd name="connsiteY99" fmla="*/ 149629 h 1961803"/>
              <a:gd name="connsiteX100" fmla="*/ 5419898 w 7331857"/>
              <a:gd name="connsiteY100" fmla="*/ 266007 h 1961803"/>
              <a:gd name="connsiteX101" fmla="*/ 5436523 w 7331857"/>
              <a:gd name="connsiteY101" fmla="*/ 299258 h 1961803"/>
              <a:gd name="connsiteX102" fmla="*/ 5444836 w 7331857"/>
              <a:gd name="connsiteY102" fmla="*/ 332509 h 1961803"/>
              <a:gd name="connsiteX103" fmla="*/ 5469774 w 7331857"/>
              <a:gd name="connsiteY103" fmla="*/ 365760 h 1961803"/>
              <a:gd name="connsiteX104" fmla="*/ 5511338 w 7331857"/>
              <a:gd name="connsiteY104" fmla="*/ 423949 h 1961803"/>
              <a:gd name="connsiteX105" fmla="*/ 5552901 w 7331857"/>
              <a:gd name="connsiteY105" fmla="*/ 498763 h 1961803"/>
              <a:gd name="connsiteX106" fmla="*/ 5569527 w 7331857"/>
              <a:gd name="connsiteY106" fmla="*/ 515389 h 1961803"/>
              <a:gd name="connsiteX107" fmla="*/ 5594465 w 7331857"/>
              <a:gd name="connsiteY107" fmla="*/ 573578 h 1961803"/>
              <a:gd name="connsiteX108" fmla="*/ 5619403 w 7331857"/>
              <a:gd name="connsiteY108" fmla="*/ 631767 h 1961803"/>
              <a:gd name="connsiteX109" fmla="*/ 5677592 w 7331857"/>
              <a:gd name="connsiteY109" fmla="*/ 731520 h 1961803"/>
              <a:gd name="connsiteX110" fmla="*/ 5685905 w 7331857"/>
              <a:gd name="connsiteY110" fmla="*/ 756458 h 1961803"/>
              <a:gd name="connsiteX111" fmla="*/ 5752407 w 7331857"/>
              <a:gd name="connsiteY111" fmla="*/ 864523 h 1961803"/>
              <a:gd name="connsiteX112" fmla="*/ 5769032 w 7331857"/>
              <a:gd name="connsiteY112" fmla="*/ 906087 h 1961803"/>
              <a:gd name="connsiteX113" fmla="*/ 5785658 w 7331857"/>
              <a:gd name="connsiteY113" fmla="*/ 931025 h 1961803"/>
              <a:gd name="connsiteX114" fmla="*/ 5810596 w 7331857"/>
              <a:gd name="connsiteY114" fmla="*/ 972589 h 1961803"/>
              <a:gd name="connsiteX115" fmla="*/ 5818909 w 7331857"/>
              <a:gd name="connsiteY115" fmla="*/ 1014153 h 1961803"/>
              <a:gd name="connsiteX116" fmla="*/ 5843847 w 7331857"/>
              <a:gd name="connsiteY116" fmla="*/ 1088967 h 1961803"/>
              <a:gd name="connsiteX117" fmla="*/ 5860472 w 7331857"/>
              <a:gd name="connsiteY117" fmla="*/ 1138843 h 1961803"/>
              <a:gd name="connsiteX118" fmla="*/ 5868785 w 7331857"/>
              <a:gd name="connsiteY118" fmla="*/ 1180407 h 1961803"/>
              <a:gd name="connsiteX119" fmla="*/ 5893723 w 7331857"/>
              <a:gd name="connsiteY119" fmla="*/ 1205345 h 1961803"/>
              <a:gd name="connsiteX120" fmla="*/ 5918661 w 7331857"/>
              <a:gd name="connsiteY120" fmla="*/ 1238596 h 1961803"/>
              <a:gd name="connsiteX121" fmla="*/ 5926974 w 7331857"/>
              <a:gd name="connsiteY121" fmla="*/ 1280160 h 1961803"/>
              <a:gd name="connsiteX122" fmla="*/ 5951912 w 7331857"/>
              <a:gd name="connsiteY122" fmla="*/ 1305098 h 1961803"/>
              <a:gd name="connsiteX123" fmla="*/ 6059978 w 7331857"/>
              <a:gd name="connsiteY123" fmla="*/ 1446414 h 1961803"/>
              <a:gd name="connsiteX124" fmla="*/ 6093229 w 7331857"/>
              <a:gd name="connsiteY124" fmla="*/ 1479665 h 1961803"/>
              <a:gd name="connsiteX125" fmla="*/ 6118167 w 7331857"/>
              <a:gd name="connsiteY125" fmla="*/ 1504603 h 1961803"/>
              <a:gd name="connsiteX126" fmla="*/ 6168043 w 7331857"/>
              <a:gd name="connsiteY126" fmla="*/ 1571105 h 1961803"/>
              <a:gd name="connsiteX127" fmla="*/ 6209607 w 7331857"/>
              <a:gd name="connsiteY127" fmla="*/ 1620982 h 1961803"/>
              <a:gd name="connsiteX128" fmla="*/ 6217920 w 7331857"/>
              <a:gd name="connsiteY128" fmla="*/ 1645920 h 1961803"/>
              <a:gd name="connsiteX129" fmla="*/ 6276109 w 7331857"/>
              <a:gd name="connsiteY129" fmla="*/ 1729047 h 1961803"/>
              <a:gd name="connsiteX130" fmla="*/ 6292734 w 7331857"/>
              <a:gd name="connsiteY130" fmla="*/ 1762298 h 1961803"/>
              <a:gd name="connsiteX131" fmla="*/ 6301047 w 7331857"/>
              <a:gd name="connsiteY131" fmla="*/ 1787236 h 1961803"/>
              <a:gd name="connsiteX132" fmla="*/ 6317672 w 7331857"/>
              <a:gd name="connsiteY132" fmla="*/ 1803862 h 1961803"/>
              <a:gd name="connsiteX133" fmla="*/ 6342611 w 7331857"/>
              <a:gd name="connsiteY133" fmla="*/ 1837113 h 1961803"/>
              <a:gd name="connsiteX134" fmla="*/ 6367549 w 7331857"/>
              <a:gd name="connsiteY134" fmla="*/ 1853738 h 1961803"/>
              <a:gd name="connsiteX135" fmla="*/ 6625243 w 7331857"/>
              <a:gd name="connsiteY135" fmla="*/ 1862051 h 1961803"/>
              <a:gd name="connsiteX136" fmla="*/ 6941127 w 7331857"/>
              <a:gd name="connsiteY136" fmla="*/ 1878676 h 1961803"/>
              <a:gd name="connsiteX137" fmla="*/ 7024254 w 7331857"/>
              <a:gd name="connsiteY137" fmla="*/ 1903614 h 1961803"/>
              <a:gd name="connsiteX138" fmla="*/ 7165571 w 7331857"/>
              <a:gd name="connsiteY138" fmla="*/ 1911927 h 1961803"/>
              <a:gd name="connsiteX139" fmla="*/ 7290261 w 7331857"/>
              <a:gd name="connsiteY139" fmla="*/ 1945178 h 1961803"/>
              <a:gd name="connsiteX140" fmla="*/ 7331825 w 7331857"/>
              <a:gd name="connsiteY140"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388225 w 7331857"/>
              <a:gd name="connsiteY43" fmla="*/ 706582 h 1961803"/>
              <a:gd name="connsiteX44" fmla="*/ 1454727 w 7331857"/>
              <a:gd name="connsiteY44" fmla="*/ 764771 h 1961803"/>
              <a:gd name="connsiteX45" fmla="*/ 1504603 w 7331857"/>
              <a:gd name="connsiteY45" fmla="*/ 798022 h 1961803"/>
              <a:gd name="connsiteX46" fmla="*/ 1554480 w 7331857"/>
              <a:gd name="connsiteY46" fmla="*/ 847898 h 1961803"/>
              <a:gd name="connsiteX47" fmla="*/ 1604356 w 7331857"/>
              <a:gd name="connsiteY47" fmla="*/ 947651 h 1961803"/>
              <a:gd name="connsiteX48" fmla="*/ 1629294 w 7331857"/>
              <a:gd name="connsiteY48" fmla="*/ 1105593 h 1961803"/>
              <a:gd name="connsiteX49" fmla="*/ 1654232 w 7331857"/>
              <a:gd name="connsiteY49" fmla="*/ 1180407 h 1961803"/>
              <a:gd name="connsiteX50" fmla="*/ 1687483 w 7331857"/>
              <a:gd name="connsiteY50" fmla="*/ 1238596 h 1961803"/>
              <a:gd name="connsiteX51" fmla="*/ 1737360 w 7331857"/>
              <a:gd name="connsiteY51" fmla="*/ 1305098 h 1961803"/>
              <a:gd name="connsiteX52" fmla="*/ 1795549 w 7331857"/>
              <a:gd name="connsiteY52" fmla="*/ 1371600 h 1961803"/>
              <a:gd name="connsiteX53" fmla="*/ 1837112 w 7331857"/>
              <a:gd name="connsiteY53" fmla="*/ 1404851 h 1961803"/>
              <a:gd name="connsiteX54" fmla="*/ 1911927 w 7331857"/>
              <a:gd name="connsiteY54" fmla="*/ 1471353 h 1961803"/>
              <a:gd name="connsiteX55" fmla="*/ 1953491 w 7331857"/>
              <a:gd name="connsiteY55" fmla="*/ 1521229 h 1961803"/>
              <a:gd name="connsiteX56" fmla="*/ 1986741 w 7331857"/>
              <a:gd name="connsiteY56" fmla="*/ 1596043 h 1961803"/>
              <a:gd name="connsiteX57" fmla="*/ 2485505 w 7331857"/>
              <a:gd name="connsiteY57" fmla="*/ 1886989 h 1961803"/>
              <a:gd name="connsiteX58" fmla="*/ 2588721 w 7331857"/>
              <a:gd name="connsiteY58" fmla="*/ 1932233 h 1961803"/>
              <a:gd name="connsiteX59" fmla="*/ 2693323 w 7331857"/>
              <a:gd name="connsiteY59" fmla="*/ 1853738 h 1961803"/>
              <a:gd name="connsiteX60" fmla="*/ 2889711 w 7331857"/>
              <a:gd name="connsiteY60" fmla="*/ 1847807 h 1961803"/>
              <a:gd name="connsiteX61" fmla="*/ 3167149 w 7331857"/>
              <a:gd name="connsiteY61" fmla="*/ 1845425 h 1961803"/>
              <a:gd name="connsiteX62" fmla="*/ 3300152 w 7331857"/>
              <a:gd name="connsiteY62" fmla="*/ 1812174 h 1961803"/>
              <a:gd name="connsiteX63" fmla="*/ 3333403 w 7331857"/>
              <a:gd name="connsiteY63" fmla="*/ 1778923 h 1961803"/>
              <a:gd name="connsiteX64" fmla="*/ 3366654 w 7331857"/>
              <a:gd name="connsiteY64" fmla="*/ 1695796 h 1961803"/>
              <a:gd name="connsiteX65" fmla="*/ 3416531 w 7331857"/>
              <a:gd name="connsiteY65" fmla="*/ 1662545 h 1961803"/>
              <a:gd name="connsiteX66" fmla="*/ 3483032 w 7331857"/>
              <a:gd name="connsiteY66" fmla="*/ 1612669 h 1961803"/>
              <a:gd name="connsiteX67" fmla="*/ 3566160 w 7331857"/>
              <a:gd name="connsiteY67" fmla="*/ 1562793 h 1961803"/>
              <a:gd name="connsiteX68" fmla="*/ 3674225 w 7331857"/>
              <a:gd name="connsiteY68" fmla="*/ 1504603 h 1961803"/>
              <a:gd name="connsiteX69" fmla="*/ 3732414 w 7331857"/>
              <a:gd name="connsiteY69" fmla="*/ 1471353 h 1961803"/>
              <a:gd name="connsiteX70" fmla="*/ 3823854 w 7331857"/>
              <a:gd name="connsiteY70" fmla="*/ 1413163 h 1961803"/>
              <a:gd name="connsiteX71" fmla="*/ 3882043 w 7331857"/>
              <a:gd name="connsiteY71" fmla="*/ 1330036 h 1961803"/>
              <a:gd name="connsiteX72" fmla="*/ 3923607 w 7331857"/>
              <a:gd name="connsiteY72" fmla="*/ 1221971 h 1961803"/>
              <a:gd name="connsiteX73" fmla="*/ 3940232 w 7331857"/>
              <a:gd name="connsiteY73" fmla="*/ 1147156 h 1961803"/>
              <a:gd name="connsiteX74" fmla="*/ 3965171 w 7331857"/>
              <a:gd name="connsiteY74" fmla="*/ 1088967 h 1961803"/>
              <a:gd name="connsiteX75" fmla="*/ 4015047 w 7331857"/>
              <a:gd name="connsiteY75" fmla="*/ 1030778 h 1961803"/>
              <a:gd name="connsiteX76" fmla="*/ 4064923 w 7331857"/>
              <a:gd name="connsiteY76" fmla="*/ 964276 h 1961803"/>
              <a:gd name="connsiteX77" fmla="*/ 4098174 w 7331857"/>
              <a:gd name="connsiteY77" fmla="*/ 889462 h 1961803"/>
              <a:gd name="connsiteX78" fmla="*/ 4114800 w 7331857"/>
              <a:gd name="connsiteY78" fmla="*/ 773083 h 1961803"/>
              <a:gd name="connsiteX79" fmla="*/ 4139738 w 7331857"/>
              <a:gd name="connsiteY79" fmla="*/ 698269 h 1961803"/>
              <a:gd name="connsiteX80" fmla="*/ 4189614 w 7331857"/>
              <a:gd name="connsiteY80" fmla="*/ 623454 h 1961803"/>
              <a:gd name="connsiteX81" fmla="*/ 4231178 w 7331857"/>
              <a:gd name="connsiteY81" fmla="*/ 598516 h 1961803"/>
              <a:gd name="connsiteX82" fmla="*/ 4272741 w 7331857"/>
              <a:gd name="connsiteY82" fmla="*/ 498763 h 1961803"/>
              <a:gd name="connsiteX83" fmla="*/ 4297680 w 7331857"/>
              <a:gd name="connsiteY83" fmla="*/ 448887 h 1961803"/>
              <a:gd name="connsiteX84" fmla="*/ 4363056 w 7331857"/>
              <a:gd name="connsiteY84" fmla="*/ 255097 h 1961803"/>
              <a:gd name="connsiteX85" fmla="*/ 4461639 w 7331857"/>
              <a:gd name="connsiteY85" fmla="*/ 288521 h 1961803"/>
              <a:gd name="connsiteX86" fmla="*/ 4566286 w 7331857"/>
              <a:gd name="connsiteY86" fmla="*/ 298132 h 1961803"/>
              <a:gd name="connsiteX87" fmla="*/ 4657682 w 7331857"/>
              <a:gd name="connsiteY87" fmla="*/ 294755 h 1961803"/>
              <a:gd name="connsiteX88" fmla="*/ 4788131 w 7331857"/>
              <a:gd name="connsiteY88" fmla="*/ 241069 h 1961803"/>
              <a:gd name="connsiteX89" fmla="*/ 4854632 w 7331857"/>
              <a:gd name="connsiteY89" fmla="*/ 191193 h 1961803"/>
              <a:gd name="connsiteX90" fmla="*/ 4929447 w 7331857"/>
              <a:gd name="connsiteY90" fmla="*/ 124691 h 1961803"/>
              <a:gd name="connsiteX91" fmla="*/ 4972223 w 7331857"/>
              <a:gd name="connsiteY91" fmla="*/ 55721 h 1961803"/>
              <a:gd name="connsiteX92" fmla="*/ 5045825 w 7331857"/>
              <a:gd name="connsiteY92" fmla="*/ 33251 h 1961803"/>
              <a:gd name="connsiteX93" fmla="*/ 5112327 w 7331857"/>
              <a:gd name="connsiteY93" fmla="*/ 8313 h 1961803"/>
              <a:gd name="connsiteX94" fmla="*/ 5137265 w 7331857"/>
              <a:gd name="connsiteY94" fmla="*/ 0 h 1961803"/>
              <a:gd name="connsiteX95" fmla="*/ 5228705 w 7331857"/>
              <a:gd name="connsiteY95" fmla="*/ 8313 h 1961803"/>
              <a:gd name="connsiteX96" fmla="*/ 5270269 w 7331857"/>
              <a:gd name="connsiteY96" fmla="*/ 49876 h 1961803"/>
              <a:gd name="connsiteX97" fmla="*/ 5336771 w 7331857"/>
              <a:gd name="connsiteY97" fmla="*/ 108065 h 1961803"/>
              <a:gd name="connsiteX98" fmla="*/ 5370021 w 7331857"/>
              <a:gd name="connsiteY98" fmla="*/ 149629 h 1961803"/>
              <a:gd name="connsiteX99" fmla="*/ 5419898 w 7331857"/>
              <a:gd name="connsiteY99" fmla="*/ 266007 h 1961803"/>
              <a:gd name="connsiteX100" fmla="*/ 5436523 w 7331857"/>
              <a:gd name="connsiteY100" fmla="*/ 299258 h 1961803"/>
              <a:gd name="connsiteX101" fmla="*/ 5444836 w 7331857"/>
              <a:gd name="connsiteY101" fmla="*/ 332509 h 1961803"/>
              <a:gd name="connsiteX102" fmla="*/ 5469774 w 7331857"/>
              <a:gd name="connsiteY102" fmla="*/ 365760 h 1961803"/>
              <a:gd name="connsiteX103" fmla="*/ 5511338 w 7331857"/>
              <a:gd name="connsiteY103" fmla="*/ 423949 h 1961803"/>
              <a:gd name="connsiteX104" fmla="*/ 5552901 w 7331857"/>
              <a:gd name="connsiteY104" fmla="*/ 498763 h 1961803"/>
              <a:gd name="connsiteX105" fmla="*/ 5569527 w 7331857"/>
              <a:gd name="connsiteY105" fmla="*/ 515389 h 1961803"/>
              <a:gd name="connsiteX106" fmla="*/ 5594465 w 7331857"/>
              <a:gd name="connsiteY106" fmla="*/ 573578 h 1961803"/>
              <a:gd name="connsiteX107" fmla="*/ 5619403 w 7331857"/>
              <a:gd name="connsiteY107" fmla="*/ 631767 h 1961803"/>
              <a:gd name="connsiteX108" fmla="*/ 5677592 w 7331857"/>
              <a:gd name="connsiteY108" fmla="*/ 731520 h 1961803"/>
              <a:gd name="connsiteX109" fmla="*/ 5685905 w 7331857"/>
              <a:gd name="connsiteY109" fmla="*/ 756458 h 1961803"/>
              <a:gd name="connsiteX110" fmla="*/ 5752407 w 7331857"/>
              <a:gd name="connsiteY110" fmla="*/ 864523 h 1961803"/>
              <a:gd name="connsiteX111" fmla="*/ 5769032 w 7331857"/>
              <a:gd name="connsiteY111" fmla="*/ 906087 h 1961803"/>
              <a:gd name="connsiteX112" fmla="*/ 5785658 w 7331857"/>
              <a:gd name="connsiteY112" fmla="*/ 931025 h 1961803"/>
              <a:gd name="connsiteX113" fmla="*/ 5810596 w 7331857"/>
              <a:gd name="connsiteY113" fmla="*/ 972589 h 1961803"/>
              <a:gd name="connsiteX114" fmla="*/ 5818909 w 7331857"/>
              <a:gd name="connsiteY114" fmla="*/ 1014153 h 1961803"/>
              <a:gd name="connsiteX115" fmla="*/ 5843847 w 7331857"/>
              <a:gd name="connsiteY115" fmla="*/ 1088967 h 1961803"/>
              <a:gd name="connsiteX116" fmla="*/ 5860472 w 7331857"/>
              <a:gd name="connsiteY116" fmla="*/ 1138843 h 1961803"/>
              <a:gd name="connsiteX117" fmla="*/ 5868785 w 7331857"/>
              <a:gd name="connsiteY117" fmla="*/ 1180407 h 1961803"/>
              <a:gd name="connsiteX118" fmla="*/ 5893723 w 7331857"/>
              <a:gd name="connsiteY118" fmla="*/ 1205345 h 1961803"/>
              <a:gd name="connsiteX119" fmla="*/ 5918661 w 7331857"/>
              <a:gd name="connsiteY119" fmla="*/ 1238596 h 1961803"/>
              <a:gd name="connsiteX120" fmla="*/ 5926974 w 7331857"/>
              <a:gd name="connsiteY120" fmla="*/ 1280160 h 1961803"/>
              <a:gd name="connsiteX121" fmla="*/ 5951912 w 7331857"/>
              <a:gd name="connsiteY121" fmla="*/ 1305098 h 1961803"/>
              <a:gd name="connsiteX122" fmla="*/ 6059978 w 7331857"/>
              <a:gd name="connsiteY122" fmla="*/ 1446414 h 1961803"/>
              <a:gd name="connsiteX123" fmla="*/ 6093229 w 7331857"/>
              <a:gd name="connsiteY123" fmla="*/ 1479665 h 1961803"/>
              <a:gd name="connsiteX124" fmla="*/ 6118167 w 7331857"/>
              <a:gd name="connsiteY124" fmla="*/ 1504603 h 1961803"/>
              <a:gd name="connsiteX125" fmla="*/ 6168043 w 7331857"/>
              <a:gd name="connsiteY125" fmla="*/ 1571105 h 1961803"/>
              <a:gd name="connsiteX126" fmla="*/ 6209607 w 7331857"/>
              <a:gd name="connsiteY126" fmla="*/ 1620982 h 1961803"/>
              <a:gd name="connsiteX127" fmla="*/ 6217920 w 7331857"/>
              <a:gd name="connsiteY127" fmla="*/ 1645920 h 1961803"/>
              <a:gd name="connsiteX128" fmla="*/ 6276109 w 7331857"/>
              <a:gd name="connsiteY128" fmla="*/ 1729047 h 1961803"/>
              <a:gd name="connsiteX129" fmla="*/ 6292734 w 7331857"/>
              <a:gd name="connsiteY129" fmla="*/ 1762298 h 1961803"/>
              <a:gd name="connsiteX130" fmla="*/ 6301047 w 7331857"/>
              <a:gd name="connsiteY130" fmla="*/ 1787236 h 1961803"/>
              <a:gd name="connsiteX131" fmla="*/ 6317672 w 7331857"/>
              <a:gd name="connsiteY131" fmla="*/ 1803862 h 1961803"/>
              <a:gd name="connsiteX132" fmla="*/ 6342611 w 7331857"/>
              <a:gd name="connsiteY132" fmla="*/ 1837113 h 1961803"/>
              <a:gd name="connsiteX133" fmla="*/ 6367549 w 7331857"/>
              <a:gd name="connsiteY133" fmla="*/ 1853738 h 1961803"/>
              <a:gd name="connsiteX134" fmla="*/ 6625243 w 7331857"/>
              <a:gd name="connsiteY134" fmla="*/ 1862051 h 1961803"/>
              <a:gd name="connsiteX135" fmla="*/ 6941127 w 7331857"/>
              <a:gd name="connsiteY135" fmla="*/ 1878676 h 1961803"/>
              <a:gd name="connsiteX136" fmla="*/ 7024254 w 7331857"/>
              <a:gd name="connsiteY136" fmla="*/ 1903614 h 1961803"/>
              <a:gd name="connsiteX137" fmla="*/ 7165571 w 7331857"/>
              <a:gd name="connsiteY137" fmla="*/ 1911927 h 1961803"/>
              <a:gd name="connsiteX138" fmla="*/ 7290261 w 7331857"/>
              <a:gd name="connsiteY138" fmla="*/ 1945178 h 1961803"/>
              <a:gd name="connsiteX139" fmla="*/ 7331825 w 7331857"/>
              <a:gd name="connsiteY139"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454727 w 7331857"/>
              <a:gd name="connsiteY43" fmla="*/ 764771 h 1961803"/>
              <a:gd name="connsiteX44" fmla="*/ 1504603 w 7331857"/>
              <a:gd name="connsiteY44" fmla="*/ 798022 h 1961803"/>
              <a:gd name="connsiteX45" fmla="*/ 1554480 w 7331857"/>
              <a:gd name="connsiteY45" fmla="*/ 847898 h 1961803"/>
              <a:gd name="connsiteX46" fmla="*/ 1604356 w 7331857"/>
              <a:gd name="connsiteY46" fmla="*/ 947651 h 1961803"/>
              <a:gd name="connsiteX47" fmla="*/ 1629294 w 7331857"/>
              <a:gd name="connsiteY47" fmla="*/ 1105593 h 1961803"/>
              <a:gd name="connsiteX48" fmla="*/ 1654232 w 7331857"/>
              <a:gd name="connsiteY48" fmla="*/ 1180407 h 1961803"/>
              <a:gd name="connsiteX49" fmla="*/ 1687483 w 7331857"/>
              <a:gd name="connsiteY49" fmla="*/ 1238596 h 1961803"/>
              <a:gd name="connsiteX50" fmla="*/ 1737360 w 7331857"/>
              <a:gd name="connsiteY50" fmla="*/ 1305098 h 1961803"/>
              <a:gd name="connsiteX51" fmla="*/ 1795549 w 7331857"/>
              <a:gd name="connsiteY51" fmla="*/ 1371600 h 1961803"/>
              <a:gd name="connsiteX52" fmla="*/ 1837112 w 7331857"/>
              <a:gd name="connsiteY52" fmla="*/ 1404851 h 1961803"/>
              <a:gd name="connsiteX53" fmla="*/ 1911927 w 7331857"/>
              <a:gd name="connsiteY53" fmla="*/ 1471353 h 1961803"/>
              <a:gd name="connsiteX54" fmla="*/ 1953491 w 7331857"/>
              <a:gd name="connsiteY54" fmla="*/ 1521229 h 1961803"/>
              <a:gd name="connsiteX55" fmla="*/ 1986741 w 7331857"/>
              <a:gd name="connsiteY55" fmla="*/ 1596043 h 1961803"/>
              <a:gd name="connsiteX56" fmla="*/ 2485505 w 7331857"/>
              <a:gd name="connsiteY56" fmla="*/ 1886989 h 1961803"/>
              <a:gd name="connsiteX57" fmla="*/ 2588721 w 7331857"/>
              <a:gd name="connsiteY57" fmla="*/ 1932233 h 1961803"/>
              <a:gd name="connsiteX58" fmla="*/ 2693323 w 7331857"/>
              <a:gd name="connsiteY58" fmla="*/ 1853738 h 1961803"/>
              <a:gd name="connsiteX59" fmla="*/ 2889711 w 7331857"/>
              <a:gd name="connsiteY59" fmla="*/ 1847807 h 1961803"/>
              <a:gd name="connsiteX60" fmla="*/ 3167149 w 7331857"/>
              <a:gd name="connsiteY60" fmla="*/ 1845425 h 1961803"/>
              <a:gd name="connsiteX61" fmla="*/ 3300152 w 7331857"/>
              <a:gd name="connsiteY61" fmla="*/ 1812174 h 1961803"/>
              <a:gd name="connsiteX62" fmla="*/ 3333403 w 7331857"/>
              <a:gd name="connsiteY62" fmla="*/ 1778923 h 1961803"/>
              <a:gd name="connsiteX63" fmla="*/ 3366654 w 7331857"/>
              <a:gd name="connsiteY63" fmla="*/ 1695796 h 1961803"/>
              <a:gd name="connsiteX64" fmla="*/ 3416531 w 7331857"/>
              <a:gd name="connsiteY64" fmla="*/ 1662545 h 1961803"/>
              <a:gd name="connsiteX65" fmla="*/ 3483032 w 7331857"/>
              <a:gd name="connsiteY65" fmla="*/ 1612669 h 1961803"/>
              <a:gd name="connsiteX66" fmla="*/ 3566160 w 7331857"/>
              <a:gd name="connsiteY66" fmla="*/ 1562793 h 1961803"/>
              <a:gd name="connsiteX67" fmla="*/ 3674225 w 7331857"/>
              <a:gd name="connsiteY67" fmla="*/ 1504603 h 1961803"/>
              <a:gd name="connsiteX68" fmla="*/ 3732414 w 7331857"/>
              <a:gd name="connsiteY68" fmla="*/ 1471353 h 1961803"/>
              <a:gd name="connsiteX69" fmla="*/ 3823854 w 7331857"/>
              <a:gd name="connsiteY69" fmla="*/ 1413163 h 1961803"/>
              <a:gd name="connsiteX70" fmla="*/ 3882043 w 7331857"/>
              <a:gd name="connsiteY70" fmla="*/ 1330036 h 1961803"/>
              <a:gd name="connsiteX71" fmla="*/ 3923607 w 7331857"/>
              <a:gd name="connsiteY71" fmla="*/ 1221971 h 1961803"/>
              <a:gd name="connsiteX72" fmla="*/ 3940232 w 7331857"/>
              <a:gd name="connsiteY72" fmla="*/ 1147156 h 1961803"/>
              <a:gd name="connsiteX73" fmla="*/ 3965171 w 7331857"/>
              <a:gd name="connsiteY73" fmla="*/ 1088967 h 1961803"/>
              <a:gd name="connsiteX74" fmla="*/ 4015047 w 7331857"/>
              <a:gd name="connsiteY74" fmla="*/ 1030778 h 1961803"/>
              <a:gd name="connsiteX75" fmla="*/ 4064923 w 7331857"/>
              <a:gd name="connsiteY75" fmla="*/ 964276 h 1961803"/>
              <a:gd name="connsiteX76" fmla="*/ 4098174 w 7331857"/>
              <a:gd name="connsiteY76" fmla="*/ 889462 h 1961803"/>
              <a:gd name="connsiteX77" fmla="*/ 4114800 w 7331857"/>
              <a:gd name="connsiteY77" fmla="*/ 773083 h 1961803"/>
              <a:gd name="connsiteX78" fmla="*/ 4139738 w 7331857"/>
              <a:gd name="connsiteY78" fmla="*/ 698269 h 1961803"/>
              <a:gd name="connsiteX79" fmla="*/ 4189614 w 7331857"/>
              <a:gd name="connsiteY79" fmla="*/ 623454 h 1961803"/>
              <a:gd name="connsiteX80" fmla="*/ 4231178 w 7331857"/>
              <a:gd name="connsiteY80" fmla="*/ 598516 h 1961803"/>
              <a:gd name="connsiteX81" fmla="*/ 4272741 w 7331857"/>
              <a:gd name="connsiteY81" fmla="*/ 498763 h 1961803"/>
              <a:gd name="connsiteX82" fmla="*/ 4297680 w 7331857"/>
              <a:gd name="connsiteY82" fmla="*/ 448887 h 1961803"/>
              <a:gd name="connsiteX83" fmla="*/ 4363056 w 7331857"/>
              <a:gd name="connsiteY83" fmla="*/ 255097 h 1961803"/>
              <a:gd name="connsiteX84" fmla="*/ 4461639 w 7331857"/>
              <a:gd name="connsiteY84" fmla="*/ 288521 h 1961803"/>
              <a:gd name="connsiteX85" fmla="*/ 4566286 w 7331857"/>
              <a:gd name="connsiteY85" fmla="*/ 298132 h 1961803"/>
              <a:gd name="connsiteX86" fmla="*/ 4657682 w 7331857"/>
              <a:gd name="connsiteY86" fmla="*/ 294755 h 1961803"/>
              <a:gd name="connsiteX87" fmla="*/ 4788131 w 7331857"/>
              <a:gd name="connsiteY87" fmla="*/ 241069 h 1961803"/>
              <a:gd name="connsiteX88" fmla="*/ 4854632 w 7331857"/>
              <a:gd name="connsiteY88" fmla="*/ 191193 h 1961803"/>
              <a:gd name="connsiteX89" fmla="*/ 4929447 w 7331857"/>
              <a:gd name="connsiteY89" fmla="*/ 124691 h 1961803"/>
              <a:gd name="connsiteX90" fmla="*/ 4972223 w 7331857"/>
              <a:gd name="connsiteY90" fmla="*/ 55721 h 1961803"/>
              <a:gd name="connsiteX91" fmla="*/ 5045825 w 7331857"/>
              <a:gd name="connsiteY91" fmla="*/ 33251 h 1961803"/>
              <a:gd name="connsiteX92" fmla="*/ 5112327 w 7331857"/>
              <a:gd name="connsiteY92" fmla="*/ 8313 h 1961803"/>
              <a:gd name="connsiteX93" fmla="*/ 5137265 w 7331857"/>
              <a:gd name="connsiteY93" fmla="*/ 0 h 1961803"/>
              <a:gd name="connsiteX94" fmla="*/ 5228705 w 7331857"/>
              <a:gd name="connsiteY94" fmla="*/ 8313 h 1961803"/>
              <a:gd name="connsiteX95" fmla="*/ 5270269 w 7331857"/>
              <a:gd name="connsiteY95" fmla="*/ 49876 h 1961803"/>
              <a:gd name="connsiteX96" fmla="*/ 5336771 w 7331857"/>
              <a:gd name="connsiteY96" fmla="*/ 108065 h 1961803"/>
              <a:gd name="connsiteX97" fmla="*/ 5370021 w 7331857"/>
              <a:gd name="connsiteY97" fmla="*/ 149629 h 1961803"/>
              <a:gd name="connsiteX98" fmla="*/ 5419898 w 7331857"/>
              <a:gd name="connsiteY98" fmla="*/ 266007 h 1961803"/>
              <a:gd name="connsiteX99" fmla="*/ 5436523 w 7331857"/>
              <a:gd name="connsiteY99" fmla="*/ 299258 h 1961803"/>
              <a:gd name="connsiteX100" fmla="*/ 5444836 w 7331857"/>
              <a:gd name="connsiteY100" fmla="*/ 332509 h 1961803"/>
              <a:gd name="connsiteX101" fmla="*/ 5469774 w 7331857"/>
              <a:gd name="connsiteY101" fmla="*/ 365760 h 1961803"/>
              <a:gd name="connsiteX102" fmla="*/ 5511338 w 7331857"/>
              <a:gd name="connsiteY102" fmla="*/ 423949 h 1961803"/>
              <a:gd name="connsiteX103" fmla="*/ 5552901 w 7331857"/>
              <a:gd name="connsiteY103" fmla="*/ 498763 h 1961803"/>
              <a:gd name="connsiteX104" fmla="*/ 5569527 w 7331857"/>
              <a:gd name="connsiteY104" fmla="*/ 515389 h 1961803"/>
              <a:gd name="connsiteX105" fmla="*/ 5594465 w 7331857"/>
              <a:gd name="connsiteY105" fmla="*/ 573578 h 1961803"/>
              <a:gd name="connsiteX106" fmla="*/ 5619403 w 7331857"/>
              <a:gd name="connsiteY106" fmla="*/ 631767 h 1961803"/>
              <a:gd name="connsiteX107" fmla="*/ 5677592 w 7331857"/>
              <a:gd name="connsiteY107" fmla="*/ 731520 h 1961803"/>
              <a:gd name="connsiteX108" fmla="*/ 5685905 w 7331857"/>
              <a:gd name="connsiteY108" fmla="*/ 756458 h 1961803"/>
              <a:gd name="connsiteX109" fmla="*/ 5752407 w 7331857"/>
              <a:gd name="connsiteY109" fmla="*/ 864523 h 1961803"/>
              <a:gd name="connsiteX110" fmla="*/ 5769032 w 7331857"/>
              <a:gd name="connsiteY110" fmla="*/ 906087 h 1961803"/>
              <a:gd name="connsiteX111" fmla="*/ 5785658 w 7331857"/>
              <a:gd name="connsiteY111" fmla="*/ 931025 h 1961803"/>
              <a:gd name="connsiteX112" fmla="*/ 5810596 w 7331857"/>
              <a:gd name="connsiteY112" fmla="*/ 972589 h 1961803"/>
              <a:gd name="connsiteX113" fmla="*/ 5818909 w 7331857"/>
              <a:gd name="connsiteY113" fmla="*/ 1014153 h 1961803"/>
              <a:gd name="connsiteX114" fmla="*/ 5843847 w 7331857"/>
              <a:gd name="connsiteY114" fmla="*/ 1088967 h 1961803"/>
              <a:gd name="connsiteX115" fmla="*/ 5860472 w 7331857"/>
              <a:gd name="connsiteY115" fmla="*/ 1138843 h 1961803"/>
              <a:gd name="connsiteX116" fmla="*/ 5868785 w 7331857"/>
              <a:gd name="connsiteY116" fmla="*/ 1180407 h 1961803"/>
              <a:gd name="connsiteX117" fmla="*/ 5893723 w 7331857"/>
              <a:gd name="connsiteY117" fmla="*/ 1205345 h 1961803"/>
              <a:gd name="connsiteX118" fmla="*/ 5918661 w 7331857"/>
              <a:gd name="connsiteY118" fmla="*/ 1238596 h 1961803"/>
              <a:gd name="connsiteX119" fmla="*/ 5926974 w 7331857"/>
              <a:gd name="connsiteY119" fmla="*/ 1280160 h 1961803"/>
              <a:gd name="connsiteX120" fmla="*/ 5951912 w 7331857"/>
              <a:gd name="connsiteY120" fmla="*/ 1305098 h 1961803"/>
              <a:gd name="connsiteX121" fmla="*/ 6059978 w 7331857"/>
              <a:gd name="connsiteY121" fmla="*/ 1446414 h 1961803"/>
              <a:gd name="connsiteX122" fmla="*/ 6093229 w 7331857"/>
              <a:gd name="connsiteY122" fmla="*/ 1479665 h 1961803"/>
              <a:gd name="connsiteX123" fmla="*/ 6118167 w 7331857"/>
              <a:gd name="connsiteY123" fmla="*/ 1504603 h 1961803"/>
              <a:gd name="connsiteX124" fmla="*/ 6168043 w 7331857"/>
              <a:gd name="connsiteY124" fmla="*/ 1571105 h 1961803"/>
              <a:gd name="connsiteX125" fmla="*/ 6209607 w 7331857"/>
              <a:gd name="connsiteY125" fmla="*/ 1620982 h 1961803"/>
              <a:gd name="connsiteX126" fmla="*/ 6217920 w 7331857"/>
              <a:gd name="connsiteY126" fmla="*/ 1645920 h 1961803"/>
              <a:gd name="connsiteX127" fmla="*/ 6276109 w 7331857"/>
              <a:gd name="connsiteY127" fmla="*/ 1729047 h 1961803"/>
              <a:gd name="connsiteX128" fmla="*/ 6292734 w 7331857"/>
              <a:gd name="connsiteY128" fmla="*/ 1762298 h 1961803"/>
              <a:gd name="connsiteX129" fmla="*/ 6301047 w 7331857"/>
              <a:gd name="connsiteY129" fmla="*/ 1787236 h 1961803"/>
              <a:gd name="connsiteX130" fmla="*/ 6317672 w 7331857"/>
              <a:gd name="connsiteY130" fmla="*/ 1803862 h 1961803"/>
              <a:gd name="connsiteX131" fmla="*/ 6342611 w 7331857"/>
              <a:gd name="connsiteY131" fmla="*/ 1837113 h 1961803"/>
              <a:gd name="connsiteX132" fmla="*/ 6367549 w 7331857"/>
              <a:gd name="connsiteY132" fmla="*/ 1853738 h 1961803"/>
              <a:gd name="connsiteX133" fmla="*/ 6625243 w 7331857"/>
              <a:gd name="connsiteY133" fmla="*/ 1862051 h 1961803"/>
              <a:gd name="connsiteX134" fmla="*/ 6941127 w 7331857"/>
              <a:gd name="connsiteY134" fmla="*/ 1878676 h 1961803"/>
              <a:gd name="connsiteX135" fmla="*/ 7024254 w 7331857"/>
              <a:gd name="connsiteY135" fmla="*/ 1903614 h 1961803"/>
              <a:gd name="connsiteX136" fmla="*/ 7165571 w 7331857"/>
              <a:gd name="connsiteY136" fmla="*/ 1911927 h 1961803"/>
              <a:gd name="connsiteX137" fmla="*/ 7290261 w 7331857"/>
              <a:gd name="connsiteY137" fmla="*/ 1945178 h 1961803"/>
              <a:gd name="connsiteX138" fmla="*/ 7331825 w 7331857"/>
              <a:gd name="connsiteY138"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63287 w 7331857"/>
              <a:gd name="connsiteY40" fmla="*/ 565265 h 1961803"/>
              <a:gd name="connsiteX41" fmla="*/ 1371600 w 7331857"/>
              <a:gd name="connsiteY41" fmla="*/ 590203 h 1961803"/>
              <a:gd name="connsiteX42" fmla="*/ 1379912 w 7331857"/>
              <a:gd name="connsiteY42" fmla="*/ 681643 h 1961803"/>
              <a:gd name="connsiteX43" fmla="*/ 1504603 w 7331857"/>
              <a:gd name="connsiteY43" fmla="*/ 798022 h 1961803"/>
              <a:gd name="connsiteX44" fmla="*/ 1554480 w 7331857"/>
              <a:gd name="connsiteY44" fmla="*/ 847898 h 1961803"/>
              <a:gd name="connsiteX45" fmla="*/ 1604356 w 7331857"/>
              <a:gd name="connsiteY45" fmla="*/ 947651 h 1961803"/>
              <a:gd name="connsiteX46" fmla="*/ 1629294 w 7331857"/>
              <a:gd name="connsiteY46" fmla="*/ 1105593 h 1961803"/>
              <a:gd name="connsiteX47" fmla="*/ 1654232 w 7331857"/>
              <a:gd name="connsiteY47" fmla="*/ 1180407 h 1961803"/>
              <a:gd name="connsiteX48" fmla="*/ 1687483 w 7331857"/>
              <a:gd name="connsiteY48" fmla="*/ 1238596 h 1961803"/>
              <a:gd name="connsiteX49" fmla="*/ 1737360 w 7331857"/>
              <a:gd name="connsiteY49" fmla="*/ 1305098 h 1961803"/>
              <a:gd name="connsiteX50" fmla="*/ 1795549 w 7331857"/>
              <a:gd name="connsiteY50" fmla="*/ 1371600 h 1961803"/>
              <a:gd name="connsiteX51" fmla="*/ 1837112 w 7331857"/>
              <a:gd name="connsiteY51" fmla="*/ 1404851 h 1961803"/>
              <a:gd name="connsiteX52" fmla="*/ 1911927 w 7331857"/>
              <a:gd name="connsiteY52" fmla="*/ 1471353 h 1961803"/>
              <a:gd name="connsiteX53" fmla="*/ 1953491 w 7331857"/>
              <a:gd name="connsiteY53" fmla="*/ 1521229 h 1961803"/>
              <a:gd name="connsiteX54" fmla="*/ 1986741 w 7331857"/>
              <a:gd name="connsiteY54" fmla="*/ 1596043 h 1961803"/>
              <a:gd name="connsiteX55" fmla="*/ 2485505 w 7331857"/>
              <a:gd name="connsiteY55" fmla="*/ 1886989 h 1961803"/>
              <a:gd name="connsiteX56" fmla="*/ 2588721 w 7331857"/>
              <a:gd name="connsiteY56" fmla="*/ 1932233 h 1961803"/>
              <a:gd name="connsiteX57" fmla="*/ 2693323 w 7331857"/>
              <a:gd name="connsiteY57" fmla="*/ 1853738 h 1961803"/>
              <a:gd name="connsiteX58" fmla="*/ 2889711 w 7331857"/>
              <a:gd name="connsiteY58" fmla="*/ 1847807 h 1961803"/>
              <a:gd name="connsiteX59" fmla="*/ 3167149 w 7331857"/>
              <a:gd name="connsiteY59" fmla="*/ 1845425 h 1961803"/>
              <a:gd name="connsiteX60" fmla="*/ 3300152 w 7331857"/>
              <a:gd name="connsiteY60" fmla="*/ 1812174 h 1961803"/>
              <a:gd name="connsiteX61" fmla="*/ 3333403 w 7331857"/>
              <a:gd name="connsiteY61" fmla="*/ 1778923 h 1961803"/>
              <a:gd name="connsiteX62" fmla="*/ 3366654 w 7331857"/>
              <a:gd name="connsiteY62" fmla="*/ 1695796 h 1961803"/>
              <a:gd name="connsiteX63" fmla="*/ 3416531 w 7331857"/>
              <a:gd name="connsiteY63" fmla="*/ 1662545 h 1961803"/>
              <a:gd name="connsiteX64" fmla="*/ 3483032 w 7331857"/>
              <a:gd name="connsiteY64" fmla="*/ 1612669 h 1961803"/>
              <a:gd name="connsiteX65" fmla="*/ 3566160 w 7331857"/>
              <a:gd name="connsiteY65" fmla="*/ 1562793 h 1961803"/>
              <a:gd name="connsiteX66" fmla="*/ 3674225 w 7331857"/>
              <a:gd name="connsiteY66" fmla="*/ 1504603 h 1961803"/>
              <a:gd name="connsiteX67" fmla="*/ 3732414 w 7331857"/>
              <a:gd name="connsiteY67" fmla="*/ 1471353 h 1961803"/>
              <a:gd name="connsiteX68" fmla="*/ 3823854 w 7331857"/>
              <a:gd name="connsiteY68" fmla="*/ 1413163 h 1961803"/>
              <a:gd name="connsiteX69" fmla="*/ 3882043 w 7331857"/>
              <a:gd name="connsiteY69" fmla="*/ 1330036 h 1961803"/>
              <a:gd name="connsiteX70" fmla="*/ 3923607 w 7331857"/>
              <a:gd name="connsiteY70" fmla="*/ 1221971 h 1961803"/>
              <a:gd name="connsiteX71" fmla="*/ 3940232 w 7331857"/>
              <a:gd name="connsiteY71" fmla="*/ 1147156 h 1961803"/>
              <a:gd name="connsiteX72" fmla="*/ 3965171 w 7331857"/>
              <a:gd name="connsiteY72" fmla="*/ 1088967 h 1961803"/>
              <a:gd name="connsiteX73" fmla="*/ 4015047 w 7331857"/>
              <a:gd name="connsiteY73" fmla="*/ 1030778 h 1961803"/>
              <a:gd name="connsiteX74" fmla="*/ 4064923 w 7331857"/>
              <a:gd name="connsiteY74" fmla="*/ 964276 h 1961803"/>
              <a:gd name="connsiteX75" fmla="*/ 4098174 w 7331857"/>
              <a:gd name="connsiteY75" fmla="*/ 889462 h 1961803"/>
              <a:gd name="connsiteX76" fmla="*/ 4114800 w 7331857"/>
              <a:gd name="connsiteY76" fmla="*/ 773083 h 1961803"/>
              <a:gd name="connsiteX77" fmla="*/ 4139738 w 7331857"/>
              <a:gd name="connsiteY77" fmla="*/ 698269 h 1961803"/>
              <a:gd name="connsiteX78" fmla="*/ 4189614 w 7331857"/>
              <a:gd name="connsiteY78" fmla="*/ 623454 h 1961803"/>
              <a:gd name="connsiteX79" fmla="*/ 4231178 w 7331857"/>
              <a:gd name="connsiteY79" fmla="*/ 598516 h 1961803"/>
              <a:gd name="connsiteX80" fmla="*/ 4272741 w 7331857"/>
              <a:gd name="connsiteY80" fmla="*/ 498763 h 1961803"/>
              <a:gd name="connsiteX81" fmla="*/ 4297680 w 7331857"/>
              <a:gd name="connsiteY81" fmla="*/ 448887 h 1961803"/>
              <a:gd name="connsiteX82" fmla="*/ 4363056 w 7331857"/>
              <a:gd name="connsiteY82" fmla="*/ 255097 h 1961803"/>
              <a:gd name="connsiteX83" fmla="*/ 4461639 w 7331857"/>
              <a:gd name="connsiteY83" fmla="*/ 288521 h 1961803"/>
              <a:gd name="connsiteX84" fmla="*/ 4566286 w 7331857"/>
              <a:gd name="connsiteY84" fmla="*/ 298132 h 1961803"/>
              <a:gd name="connsiteX85" fmla="*/ 4657682 w 7331857"/>
              <a:gd name="connsiteY85" fmla="*/ 294755 h 1961803"/>
              <a:gd name="connsiteX86" fmla="*/ 4788131 w 7331857"/>
              <a:gd name="connsiteY86" fmla="*/ 241069 h 1961803"/>
              <a:gd name="connsiteX87" fmla="*/ 4854632 w 7331857"/>
              <a:gd name="connsiteY87" fmla="*/ 191193 h 1961803"/>
              <a:gd name="connsiteX88" fmla="*/ 4929447 w 7331857"/>
              <a:gd name="connsiteY88" fmla="*/ 124691 h 1961803"/>
              <a:gd name="connsiteX89" fmla="*/ 4972223 w 7331857"/>
              <a:gd name="connsiteY89" fmla="*/ 55721 h 1961803"/>
              <a:gd name="connsiteX90" fmla="*/ 5045825 w 7331857"/>
              <a:gd name="connsiteY90" fmla="*/ 33251 h 1961803"/>
              <a:gd name="connsiteX91" fmla="*/ 5112327 w 7331857"/>
              <a:gd name="connsiteY91" fmla="*/ 8313 h 1961803"/>
              <a:gd name="connsiteX92" fmla="*/ 5137265 w 7331857"/>
              <a:gd name="connsiteY92" fmla="*/ 0 h 1961803"/>
              <a:gd name="connsiteX93" fmla="*/ 5228705 w 7331857"/>
              <a:gd name="connsiteY93" fmla="*/ 8313 h 1961803"/>
              <a:gd name="connsiteX94" fmla="*/ 5270269 w 7331857"/>
              <a:gd name="connsiteY94" fmla="*/ 49876 h 1961803"/>
              <a:gd name="connsiteX95" fmla="*/ 5336771 w 7331857"/>
              <a:gd name="connsiteY95" fmla="*/ 108065 h 1961803"/>
              <a:gd name="connsiteX96" fmla="*/ 5370021 w 7331857"/>
              <a:gd name="connsiteY96" fmla="*/ 149629 h 1961803"/>
              <a:gd name="connsiteX97" fmla="*/ 5419898 w 7331857"/>
              <a:gd name="connsiteY97" fmla="*/ 266007 h 1961803"/>
              <a:gd name="connsiteX98" fmla="*/ 5436523 w 7331857"/>
              <a:gd name="connsiteY98" fmla="*/ 299258 h 1961803"/>
              <a:gd name="connsiteX99" fmla="*/ 5444836 w 7331857"/>
              <a:gd name="connsiteY99" fmla="*/ 332509 h 1961803"/>
              <a:gd name="connsiteX100" fmla="*/ 5469774 w 7331857"/>
              <a:gd name="connsiteY100" fmla="*/ 365760 h 1961803"/>
              <a:gd name="connsiteX101" fmla="*/ 5511338 w 7331857"/>
              <a:gd name="connsiteY101" fmla="*/ 423949 h 1961803"/>
              <a:gd name="connsiteX102" fmla="*/ 5552901 w 7331857"/>
              <a:gd name="connsiteY102" fmla="*/ 498763 h 1961803"/>
              <a:gd name="connsiteX103" fmla="*/ 5569527 w 7331857"/>
              <a:gd name="connsiteY103" fmla="*/ 515389 h 1961803"/>
              <a:gd name="connsiteX104" fmla="*/ 5594465 w 7331857"/>
              <a:gd name="connsiteY104" fmla="*/ 573578 h 1961803"/>
              <a:gd name="connsiteX105" fmla="*/ 5619403 w 7331857"/>
              <a:gd name="connsiteY105" fmla="*/ 631767 h 1961803"/>
              <a:gd name="connsiteX106" fmla="*/ 5677592 w 7331857"/>
              <a:gd name="connsiteY106" fmla="*/ 731520 h 1961803"/>
              <a:gd name="connsiteX107" fmla="*/ 5685905 w 7331857"/>
              <a:gd name="connsiteY107" fmla="*/ 756458 h 1961803"/>
              <a:gd name="connsiteX108" fmla="*/ 5752407 w 7331857"/>
              <a:gd name="connsiteY108" fmla="*/ 864523 h 1961803"/>
              <a:gd name="connsiteX109" fmla="*/ 5769032 w 7331857"/>
              <a:gd name="connsiteY109" fmla="*/ 906087 h 1961803"/>
              <a:gd name="connsiteX110" fmla="*/ 5785658 w 7331857"/>
              <a:gd name="connsiteY110" fmla="*/ 931025 h 1961803"/>
              <a:gd name="connsiteX111" fmla="*/ 5810596 w 7331857"/>
              <a:gd name="connsiteY111" fmla="*/ 972589 h 1961803"/>
              <a:gd name="connsiteX112" fmla="*/ 5818909 w 7331857"/>
              <a:gd name="connsiteY112" fmla="*/ 1014153 h 1961803"/>
              <a:gd name="connsiteX113" fmla="*/ 5843847 w 7331857"/>
              <a:gd name="connsiteY113" fmla="*/ 1088967 h 1961803"/>
              <a:gd name="connsiteX114" fmla="*/ 5860472 w 7331857"/>
              <a:gd name="connsiteY114" fmla="*/ 1138843 h 1961803"/>
              <a:gd name="connsiteX115" fmla="*/ 5868785 w 7331857"/>
              <a:gd name="connsiteY115" fmla="*/ 1180407 h 1961803"/>
              <a:gd name="connsiteX116" fmla="*/ 5893723 w 7331857"/>
              <a:gd name="connsiteY116" fmla="*/ 1205345 h 1961803"/>
              <a:gd name="connsiteX117" fmla="*/ 5918661 w 7331857"/>
              <a:gd name="connsiteY117" fmla="*/ 1238596 h 1961803"/>
              <a:gd name="connsiteX118" fmla="*/ 5926974 w 7331857"/>
              <a:gd name="connsiteY118" fmla="*/ 1280160 h 1961803"/>
              <a:gd name="connsiteX119" fmla="*/ 5951912 w 7331857"/>
              <a:gd name="connsiteY119" fmla="*/ 1305098 h 1961803"/>
              <a:gd name="connsiteX120" fmla="*/ 6059978 w 7331857"/>
              <a:gd name="connsiteY120" fmla="*/ 1446414 h 1961803"/>
              <a:gd name="connsiteX121" fmla="*/ 6093229 w 7331857"/>
              <a:gd name="connsiteY121" fmla="*/ 1479665 h 1961803"/>
              <a:gd name="connsiteX122" fmla="*/ 6118167 w 7331857"/>
              <a:gd name="connsiteY122" fmla="*/ 1504603 h 1961803"/>
              <a:gd name="connsiteX123" fmla="*/ 6168043 w 7331857"/>
              <a:gd name="connsiteY123" fmla="*/ 1571105 h 1961803"/>
              <a:gd name="connsiteX124" fmla="*/ 6209607 w 7331857"/>
              <a:gd name="connsiteY124" fmla="*/ 1620982 h 1961803"/>
              <a:gd name="connsiteX125" fmla="*/ 6217920 w 7331857"/>
              <a:gd name="connsiteY125" fmla="*/ 1645920 h 1961803"/>
              <a:gd name="connsiteX126" fmla="*/ 6276109 w 7331857"/>
              <a:gd name="connsiteY126" fmla="*/ 1729047 h 1961803"/>
              <a:gd name="connsiteX127" fmla="*/ 6292734 w 7331857"/>
              <a:gd name="connsiteY127" fmla="*/ 1762298 h 1961803"/>
              <a:gd name="connsiteX128" fmla="*/ 6301047 w 7331857"/>
              <a:gd name="connsiteY128" fmla="*/ 1787236 h 1961803"/>
              <a:gd name="connsiteX129" fmla="*/ 6317672 w 7331857"/>
              <a:gd name="connsiteY129" fmla="*/ 1803862 h 1961803"/>
              <a:gd name="connsiteX130" fmla="*/ 6342611 w 7331857"/>
              <a:gd name="connsiteY130" fmla="*/ 1837113 h 1961803"/>
              <a:gd name="connsiteX131" fmla="*/ 6367549 w 7331857"/>
              <a:gd name="connsiteY131" fmla="*/ 1853738 h 1961803"/>
              <a:gd name="connsiteX132" fmla="*/ 6625243 w 7331857"/>
              <a:gd name="connsiteY132" fmla="*/ 1862051 h 1961803"/>
              <a:gd name="connsiteX133" fmla="*/ 6941127 w 7331857"/>
              <a:gd name="connsiteY133" fmla="*/ 1878676 h 1961803"/>
              <a:gd name="connsiteX134" fmla="*/ 7024254 w 7331857"/>
              <a:gd name="connsiteY134" fmla="*/ 1903614 h 1961803"/>
              <a:gd name="connsiteX135" fmla="*/ 7165571 w 7331857"/>
              <a:gd name="connsiteY135" fmla="*/ 1911927 h 1961803"/>
              <a:gd name="connsiteX136" fmla="*/ 7290261 w 7331857"/>
              <a:gd name="connsiteY136" fmla="*/ 1945178 h 1961803"/>
              <a:gd name="connsiteX137" fmla="*/ 7331825 w 7331857"/>
              <a:gd name="connsiteY137"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54974 w 7331857"/>
              <a:gd name="connsiteY39" fmla="*/ 532014 h 1961803"/>
              <a:gd name="connsiteX40" fmla="*/ 1371600 w 7331857"/>
              <a:gd name="connsiteY40" fmla="*/ 590203 h 1961803"/>
              <a:gd name="connsiteX41" fmla="*/ 1379912 w 7331857"/>
              <a:gd name="connsiteY41" fmla="*/ 681643 h 1961803"/>
              <a:gd name="connsiteX42" fmla="*/ 1504603 w 7331857"/>
              <a:gd name="connsiteY42" fmla="*/ 798022 h 1961803"/>
              <a:gd name="connsiteX43" fmla="*/ 1554480 w 7331857"/>
              <a:gd name="connsiteY43" fmla="*/ 847898 h 1961803"/>
              <a:gd name="connsiteX44" fmla="*/ 1604356 w 7331857"/>
              <a:gd name="connsiteY44" fmla="*/ 947651 h 1961803"/>
              <a:gd name="connsiteX45" fmla="*/ 1629294 w 7331857"/>
              <a:gd name="connsiteY45" fmla="*/ 1105593 h 1961803"/>
              <a:gd name="connsiteX46" fmla="*/ 1654232 w 7331857"/>
              <a:gd name="connsiteY46" fmla="*/ 1180407 h 1961803"/>
              <a:gd name="connsiteX47" fmla="*/ 1687483 w 7331857"/>
              <a:gd name="connsiteY47" fmla="*/ 1238596 h 1961803"/>
              <a:gd name="connsiteX48" fmla="*/ 1737360 w 7331857"/>
              <a:gd name="connsiteY48" fmla="*/ 1305098 h 1961803"/>
              <a:gd name="connsiteX49" fmla="*/ 1795549 w 7331857"/>
              <a:gd name="connsiteY49" fmla="*/ 1371600 h 1961803"/>
              <a:gd name="connsiteX50" fmla="*/ 1837112 w 7331857"/>
              <a:gd name="connsiteY50" fmla="*/ 1404851 h 1961803"/>
              <a:gd name="connsiteX51" fmla="*/ 1911927 w 7331857"/>
              <a:gd name="connsiteY51" fmla="*/ 1471353 h 1961803"/>
              <a:gd name="connsiteX52" fmla="*/ 1953491 w 7331857"/>
              <a:gd name="connsiteY52" fmla="*/ 1521229 h 1961803"/>
              <a:gd name="connsiteX53" fmla="*/ 1986741 w 7331857"/>
              <a:gd name="connsiteY53" fmla="*/ 1596043 h 1961803"/>
              <a:gd name="connsiteX54" fmla="*/ 2485505 w 7331857"/>
              <a:gd name="connsiteY54" fmla="*/ 1886989 h 1961803"/>
              <a:gd name="connsiteX55" fmla="*/ 2588721 w 7331857"/>
              <a:gd name="connsiteY55" fmla="*/ 1932233 h 1961803"/>
              <a:gd name="connsiteX56" fmla="*/ 2693323 w 7331857"/>
              <a:gd name="connsiteY56" fmla="*/ 1853738 h 1961803"/>
              <a:gd name="connsiteX57" fmla="*/ 2889711 w 7331857"/>
              <a:gd name="connsiteY57" fmla="*/ 1847807 h 1961803"/>
              <a:gd name="connsiteX58" fmla="*/ 3167149 w 7331857"/>
              <a:gd name="connsiteY58" fmla="*/ 1845425 h 1961803"/>
              <a:gd name="connsiteX59" fmla="*/ 3300152 w 7331857"/>
              <a:gd name="connsiteY59" fmla="*/ 1812174 h 1961803"/>
              <a:gd name="connsiteX60" fmla="*/ 3333403 w 7331857"/>
              <a:gd name="connsiteY60" fmla="*/ 1778923 h 1961803"/>
              <a:gd name="connsiteX61" fmla="*/ 3366654 w 7331857"/>
              <a:gd name="connsiteY61" fmla="*/ 1695796 h 1961803"/>
              <a:gd name="connsiteX62" fmla="*/ 3416531 w 7331857"/>
              <a:gd name="connsiteY62" fmla="*/ 1662545 h 1961803"/>
              <a:gd name="connsiteX63" fmla="*/ 3483032 w 7331857"/>
              <a:gd name="connsiteY63" fmla="*/ 1612669 h 1961803"/>
              <a:gd name="connsiteX64" fmla="*/ 3566160 w 7331857"/>
              <a:gd name="connsiteY64" fmla="*/ 1562793 h 1961803"/>
              <a:gd name="connsiteX65" fmla="*/ 3674225 w 7331857"/>
              <a:gd name="connsiteY65" fmla="*/ 1504603 h 1961803"/>
              <a:gd name="connsiteX66" fmla="*/ 3732414 w 7331857"/>
              <a:gd name="connsiteY66" fmla="*/ 1471353 h 1961803"/>
              <a:gd name="connsiteX67" fmla="*/ 3823854 w 7331857"/>
              <a:gd name="connsiteY67" fmla="*/ 1413163 h 1961803"/>
              <a:gd name="connsiteX68" fmla="*/ 3882043 w 7331857"/>
              <a:gd name="connsiteY68" fmla="*/ 1330036 h 1961803"/>
              <a:gd name="connsiteX69" fmla="*/ 3923607 w 7331857"/>
              <a:gd name="connsiteY69" fmla="*/ 1221971 h 1961803"/>
              <a:gd name="connsiteX70" fmla="*/ 3940232 w 7331857"/>
              <a:gd name="connsiteY70" fmla="*/ 1147156 h 1961803"/>
              <a:gd name="connsiteX71" fmla="*/ 3965171 w 7331857"/>
              <a:gd name="connsiteY71" fmla="*/ 1088967 h 1961803"/>
              <a:gd name="connsiteX72" fmla="*/ 4015047 w 7331857"/>
              <a:gd name="connsiteY72" fmla="*/ 1030778 h 1961803"/>
              <a:gd name="connsiteX73" fmla="*/ 4064923 w 7331857"/>
              <a:gd name="connsiteY73" fmla="*/ 964276 h 1961803"/>
              <a:gd name="connsiteX74" fmla="*/ 4098174 w 7331857"/>
              <a:gd name="connsiteY74" fmla="*/ 889462 h 1961803"/>
              <a:gd name="connsiteX75" fmla="*/ 4114800 w 7331857"/>
              <a:gd name="connsiteY75" fmla="*/ 773083 h 1961803"/>
              <a:gd name="connsiteX76" fmla="*/ 4139738 w 7331857"/>
              <a:gd name="connsiteY76" fmla="*/ 698269 h 1961803"/>
              <a:gd name="connsiteX77" fmla="*/ 4189614 w 7331857"/>
              <a:gd name="connsiteY77" fmla="*/ 623454 h 1961803"/>
              <a:gd name="connsiteX78" fmla="*/ 4231178 w 7331857"/>
              <a:gd name="connsiteY78" fmla="*/ 598516 h 1961803"/>
              <a:gd name="connsiteX79" fmla="*/ 4272741 w 7331857"/>
              <a:gd name="connsiteY79" fmla="*/ 498763 h 1961803"/>
              <a:gd name="connsiteX80" fmla="*/ 4297680 w 7331857"/>
              <a:gd name="connsiteY80" fmla="*/ 448887 h 1961803"/>
              <a:gd name="connsiteX81" fmla="*/ 4363056 w 7331857"/>
              <a:gd name="connsiteY81" fmla="*/ 255097 h 1961803"/>
              <a:gd name="connsiteX82" fmla="*/ 4461639 w 7331857"/>
              <a:gd name="connsiteY82" fmla="*/ 288521 h 1961803"/>
              <a:gd name="connsiteX83" fmla="*/ 4566286 w 7331857"/>
              <a:gd name="connsiteY83" fmla="*/ 298132 h 1961803"/>
              <a:gd name="connsiteX84" fmla="*/ 4657682 w 7331857"/>
              <a:gd name="connsiteY84" fmla="*/ 294755 h 1961803"/>
              <a:gd name="connsiteX85" fmla="*/ 4788131 w 7331857"/>
              <a:gd name="connsiteY85" fmla="*/ 241069 h 1961803"/>
              <a:gd name="connsiteX86" fmla="*/ 4854632 w 7331857"/>
              <a:gd name="connsiteY86" fmla="*/ 191193 h 1961803"/>
              <a:gd name="connsiteX87" fmla="*/ 4929447 w 7331857"/>
              <a:gd name="connsiteY87" fmla="*/ 124691 h 1961803"/>
              <a:gd name="connsiteX88" fmla="*/ 4972223 w 7331857"/>
              <a:gd name="connsiteY88" fmla="*/ 55721 h 1961803"/>
              <a:gd name="connsiteX89" fmla="*/ 5045825 w 7331857"/>
              <a:gd name="connsiteY89" fmla="*/ 33251 h 1961803"/>
              <a:gd name="connsiteX90" fmla="*/ 5112327 w 7331857"/>
              <a:gd name="connsiteY90" fmla="*/ 8313 h 1961803"/>
              <a:gd name="connsiteX91" fmla="*/ 5137265 w 7331857"/>
              <a:gd name="connsiteY91" fmla="*/ 0 h 1961803"/>
              <a:gd name="connsiteX92" fmla="*/ 5228705 w 7331857"/>
              <a:gd name="connsiteY92" fmla="*/ 8313 h 1961803"/>
              <a:gd name="connsiteX93" fmla="*/ 5270269 w 7331857"/>
              <a:gd name="connsiteY93" fmla="*/ 49876 h 1961803"/>
              <a:gd name="connsiteX94" fmla="*/ 5336771 w 7331857"/>
              <a:gd name="connsiteY94" fmla="*/ 108065 h 1961803"/>
              <a:gd name="connsiteX95" fmla="*/ 5370021 w 7331857"/>
              <a:gd name="connsiteY95" fmla="*/ 149629 h 1961803"/>
              <a:gd name="connsiteX96" fmla="*/ 5419898 w 7331857"/>
              <a:gd name="connsiteY96" fmla="*/ 266007 h 1961803"/>
              <a:gd name="connsiteX97" fmla="*/ 5436523 w 7331857"/>
              <a:gd name="connsiteY97" fmla="*/ 299258 h 1961803"/>
              <a:gd name="connsiteX98" fmla="*/ 5444836 w 7331857"/>
              <a:gd name="connsiteY98" fmla="*/ 332509 h 1961803"/>
              <a:gd name="connsiteX99" fmla="*/ 5469774 w 7331857"/>
              <a:gd name="connsiteY99" fmla="*/ 365760 h 1961803"/>
              <a:gd name="connsiteX100" fmla="*/ 5511338 w 7331857"/>
              <a:gd name="connsiteY100" fmla="*/ 423949 h 1961803"/>
              <a:gd name="connsiteX101" fmla="*/ 5552901 w 7331857"/>
              <a:gd name="connsiteY101" fmla="*/ 498763 h 1961803"/>
              <a:gd name="connsiteX102" fmla="*/ 5569527 w 7331857"/>
              <a:gd name="connsiteY102" fmla="*/ 515389 h 1961803"/>
              <a:gd name="connsiteX103" fmla="*/ 5594465 w 7331857"/>
              <a:gd name="connsiteY103" fmla="*/ 573578 h 1961803"/>
              <a:gd name="connsiteX104" fmla="*/ 5619403 w 7331857"/>
              <a:gd name="connsiteY104" fmla="*/ 631767 h 1961803"/>
              <a:gd name="connsiteX105" fmla="*/ 5677592 w 7331857"/>
              <a:gd name="connsiteY105" fmla="*/ 731520 h 1961803"/>
              <a:gd name="connsiteX106" fmla="*/ 5685905 w 7331857"/>
              <a:gd name="connsiteY106" fmla="*/ 756458 h 1961803"/>
              <a:gd name="connsiteX107" fmla="*/ 5752407 w 7331857"/>
              <a:gd name="connsiteY107" fmla="*/ 864523 h 1961803"/>
              <a:gd name="connsiteX108" fmla="*/ 5769032 w 7331857"/>
              <a:gd name="connsiteY108" fmla="*/ 906087 h 1961803"/>
              <a:gd name="connsiteX109" fmla="*/ 5785658 w 7331857"/>
              <a:gd name="connsiteY109" fmla="*/ 931025 h 1961803"/>
              <a:gd name="connsiteX110" fmla="*/ 5810596 w 7331857"/>
              <a:gd name="connsiteY110" fmla="*/ 972589 h 1961803"/>
              <a:gd name="connsiteX111" fmla="*/ 5818909 w 7331857"/>
              <a:gd name="connsiteY111" fmla="*/ 1014153 h 1961803"/>
              <a:gd name="connsiteX112" fmla="*/ 5843847 w 7331857"/>
              <a:gd name="connsiteY112" fmla="*/ 1088967 h 1961803"/>
              <a:gd name="connsiteX113" fmla="*/ 5860472 w 7331857"/>
              <a:gd name="connsiteY113" fmla="*/ 1138843 h 1961803"/>
              <a:gd name="connsiteX114" fmla="*/ 5868785 w 7331857"/>
              <a:gd name="connsiteY114" fmla="*/ 1180407 h 1961803"/>
              <a:gd name="connsiteX115" fmla="*/ 5893723 w 7331857"/>
              <a:gd name="connsiteY115" fmla="*/ 1205345 h 1961803"/>
              <a:gd name="connsiteX116" fmla="*/ 5918661 w 7331857"/>
              <a:gd name="connsiteY116" fmla="*/ 1238596 h 1961803"/>
              <a:gd name="connsiteX117" fmla="*/ 5926974 w 7331857"/>
              <a:gd name="connsiteY117" fmla="*/ 1280160 h 1961803"/>
              <a:gd name="connsiteX118" fmla="*/ 5951912 w 7331857"/>
              <a:gd name="connsiteY118" fmla="*/ 1305098 h 1961803"/>
              <a:gd name="connsiteX119" fmla="*/ 6059978 w 7331857"/>
              <a:gd name="connsiteY119" fmla="*/ 1446414 h 1961803"/>
              <a:gd name="connsiteX120" fmla="*/ 6093229 w 7331857"/>
              <a:gd name="connsiteY120" fmla="*/ 1479665 h 1961803"/>
              <a:gd name="connsiteX121" fmla="*/ 6118167 w 7331857"/>
              <a:gd name="connsiteY121" fmla="*/ 1504603 h 1961803"/>
              <a:gd name="connsiteX122" fmla="*/ 6168043 w 7331857"/>
              <a:gd name="connsiteY122" fmla="*/ 1571105 h 1961803"/>
              <a:gd name="connsiteX123" fmla="*/ 6209607 w 7331857"/>
              <a:gd name="connsiteY123" fmla="*/ 1620982 h 1961803"/>
              <a:gd name="connsiteX124" fmla="*/ 6217920 w 7331857"/>
              <a:gd name="connsiteY124" fmla="*/ 1645920 h 1961803"/>
              <a:gd name="connsiteX125" fmla="*/ 6276109 w 7331857"/>
              <a:gd name="connsiteY125" fmla="*/ 1729047 h 1961803"/>
              <a:gd name="connsiteX126" fmla="*/ 6292734 w 7331857"/>
              <a:gd name="connsiteY126" fmla="*/ 1762298 h 1961803"/>
              <a:gd name="connsiteX127" fmla="*/ 6301047 w 7331857"/>
              <a:gd name="connsiteY127" fmla="*/ 1787236 h 1961803"/>
              <a:gd name="connsiteX128" fmla="*/ 6317672 w 7331857"/>
              <a:gd name="connsiteY128" fmla="*/ 1803862 h 1961803"/>
              <a:gd name="connsiteX129" fmla="*/ 6342611 w 7331857"/>
              <a:gd name="connsiteY129" fmla="*/ 1837113 h 1961803"/>
              <a:gd name="connsiteX130" fmla="*/ 6367549 w 7331857"/>
              <a:gd name="connsiteY130" fmla="*/ 1853738 h 1961803"/>
              <a:gd name="connsiteX131" fmla="*/ 6625243 w 7331857"/>
              <a:gd name="connsiteY131" fmla="*/ 1862051 h 1961803"/>
              <a:gd name="connsiteX132" fmla="*/ 6941127 w 7331857"/>
              <a:gd name="connsiteY132" fmla="*/ 1878676 h 1961803"/>
              <a:gd name="connsiteX133" fmla="*/ 7024254 w 7331857"/>
              <a:gd name="connsiteY133" fmla="*/ 1903614 h 1961803"/>
              <a:gd name="connsiteX134" fmla="*/ 7165571 w 7331857"/>
              <a:gd name="connsiteY134" fmla="*/ 1911927 h 1961803"/>
              <a:gd name="connsiteX135" fmla="*/ 7290261 w 7331857"/>
              <a:gd name="connsiteY135" fmla="*/ 1945178 h 1961803"/>
              <a:gd name="connsiteX136" fmla="*/ 7331825 w 7331857"/>
              <a:gd name="connsiteY136"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21723 w 7331857"/>
              <a:gd name="connsiteY37" fmla="*/ 490451 h 1961803"/>
              <a:gd name="connsiteX38" fmla="*/ 1338349 w 7331857"/>
              <a:gd name="connsiteY38" fmla="*/ 507076 h 1961803"/>
              <a:gd name="connsiteX39" fmla="*/ 1371600 w 7331857"/>
              <a:gd name="connsiteY39" fmla="*/ 590203 h 1961803"/>
              <a:gd name="connsiteX40" fmla="*/ 1379912 w 7331857"/>
              <a:gd name="connsiteY40" fmla="*/ 681643 h 1961803"/>
              <a:gd name="connsiteX41" fmla="*/ 1504603 w 7331857"/>
              <a:gd name="connsiteY41" fmla="*/ 798022 h 1961803"/>
              <a:gd name="connsiteX42" fmla="*/ 1554480 w 7331857"/>
              <a:gd name="connsiteY42" fmla="*/ 847898 h 1961803"/>
              <a:gd name="connsiteX43" fmla="*/ 1604356 w 7331857"/>
              <a:gd name="connsiteY43" fmla="*/ 947651 h 1961803"/>
              <a:gd name="connsiteX44" fmla="*/ 1629294 w 7331857"/>
              <a:gd name="connsiteY44" fmla="*/ 1105593 h 1961803"/>
              <a:gd name="connsiteX45" fmla="*/ 1654232 w 7331857"/>
              <a:gd name="connsiteY45" fmla="*/ 1180407 h 1961803"/>
              <a:gd name="connsiteX46" fmla="*/ 1687483 w 7331857"/>
              <a:gd name="connsiteY46" fmla="*/ 1238596 h 1961803"/>
              <a:gd name="connsiteX47" fmla="*/ 1737360 w 7331857"/>
              <a:gd name="connsiteY47" fmla="*/ 1305098 h 1961803"/>
              <a:gd name="connsiteX48" fmla="*/ 1795549 w 7331857"/>
              <a:gd name="connsiteY48" fmla="*/ 1371600 h 1961803"/>
              <a:gd name="connsiteX49" fmla="*/ 1837112 w 7331857"/>
              <a:gd name="connsiteY49" fmla="*/ 1404851 h 1961803"/>
              <a:gd name="connsiteX50" fmla="*/ 1911927 w 7331857"/>
              <a:gd name="connsiteY50" fmla="*/ 1471353 h 1961803"/>
              <a:gd name="connsiteX51" fmla="*/ 1953491 w 7331857"/>
              <a:gd name="connsiteY51" fmla="*/ 1521229 h 1961803"/>
              <a:gd name="connsiteX52" fmla="*/ 1986741 w 7331857"/>
              <a:gd name="connsiteY52" fmla="*/ 1596043 h 1961803"/>
              <a:gd name="connsiteX53" fmla="*/ 2485505 w 7331857"/>
              <a:gd name="connsiteY53" fmla="*/ 1886989 h 1961803"/>
              <a:gd name="connsiteX54" fmla="*/ 2588721 w 7331857"/>
              <a:gd name="connsiteY54" fmla="*/ 1932233 h 1961803"/>
              <a:gd name="connsiteX55" fmla="*/ 2693323 w 7331857"/>
              <a:gd name="connsiteY55" fmla="*/ 1853738 h 1961803"/>
              <a:gd name="connsiteX56" fmla="*/ 2889711 w 7331857"/>
              <a:gd name="connsiteY56" fmla="*/ 1847807 h 1961803"/>
              <a:gd name="connsiteX57" fmla="*/ 3167149 w 7331857"/>
              <a:gd name="connsiteY57" fmla="*/ 1845425 h 1961803"/>
              <a:gd name="connsiteX58" fmla="*/ 3300152 w 7331857"/>
              <a:gd name="connsiteY58" fmla="*/ 1812174 h 1961803"/>
              <a:gd name="connsiteX59" fmla="*/ 3333403 w 7331857"/>
              <a:gd name="connsiteY59" fmla="*/ 1778923 h 1961803"/>
              <a:gd name="connsiteX60" fmla="*/ 3366654 w 7331857"/>
              <a:gd name="connsiteY60" fmla="*/ 1695796 h 1961803"/>
              <a:gd name="connsiteX61" fmla="*/ 3416531 w 7331857"/>
              <a:gd name="connsiteY61" fmla="*/ 1662545 h 1961803"/>
              <a:gd name="connsiteX62" fmla="*/ 3483032 w 7331857"/>
              <a:gd name="connsiteY62" fmla="*/ 1612669 h 1961803"/>
              <a:gd name="connsiteX63" fmla="*/ 3566160 w 7331857"/>
              <a:gd name="connsiteY63" fmla="*/ 1562793 h 1961803"/>
              <a:gd name="connsiteX64" fmla="*/ 3674225 w 7331857"/>
              <a:gd name="connsiteY64" fmla="*/ 1504603 h 1961803"/>
              <a:gd name="connsiteX65" fmla="*/ 3732414 w 7331857"/>
              <a:gd name="connsiteY65" fmla="*/ 1471353 h 1961803"/>
              <a:gd name="connsiteX66" fmla="*/ 3823854 w 7331857"/>
              <a:gd name="connsiteY66" fmla="*/ 1413163 h 1961803"/>
              <a:gd name="connsiteX67" fmla="*/ 3882043 w 7331857"/>
              <a:gd name="connsiteY67" fmla="*/ 1330036 h 1961803"/>
              <a:gd name="connsiteX68" fmla="*/ 3923607 w 7331857"/>
              <a:gd name="connsiteY68" fmla="*/ 1221971 h 1961803"/>
              <a:gd name="connsiteX69" fmla="*/ 3940232 w 7331857"/>
              <a:gd name="connsiteY69" fmla="*/ 1147156 h 1961803"/>
              <a:gd name="connsiteX70" fmla="*/ 3965171 w 7331857"/>
              <a:gd name="connsiteY70" fmla="*/ 1088967 h 1961803"/>
              <a:gd name="connsiteX71" fmla="*/ 4015047 w 7331857"/>
              <a:gd name="connsiteY71" fmla="*/ 1030778 h 1961803"/>
              <a:gd name="connsiteX72" fmla="*/ 4064923 w 7331857"/>
              <a:gd name="connsiteY72" fmla="*/ 964276 h 1961803"/>
              <a:gd name="connsiteX73" fmla="*/ 4098174 w 7331857"/>
              <a:gd name="connsiteY73" fmla="*/ 889462 h 1961803"/>
              <a:gd name="connsiteX74" fmla="*/ 4114800 w 7331857"/>
              <a:gd name="connsiteY74" fmla="*/ 773083 h 1961803"/>
              <a:gd name="connsiteX75" fmla="*/ 4139738 w 7331857"/>
              <a:gd name="connsiteY75" fmla="*/ 698269 h 1961803"/>
              <a:gd name="connsiteX76" fmla="*/ 4189614 w 7331857"/>
              <a:gd name="connsiteY76" fmla="*/ 623454 h 1961803"/>
              <a:gd name="connsiteX77" fmla="*/ 4231178 w 7331857"/>
              <a:gd name="connsiteY77" fmla="*/ 598516 h 1961803"/>
              <a:gd name="connsiteX78" fmla="*/ 4272741 w 7331857"/>
              <a:gd name="connsiteY78" fmla="*/ 498763 h 1961803"/>
              <a:gd name="connsiteX79" fmla="*/ 4297680 w 7331857"/>
              <a:gd name="connsiteY79" fmla="*/ 448887 h 1961803"/>
              <a:gd name="connsiteX80" fmla="*/ 4363056 w 7331857"/>
              <a:gd name="connsiteY80" fmla="*/ 255097 h 1961803"/>
              <a:gd name="connsiteX81" fmla="*/ 4461639 w 7331857"/>
              <a:gd name="connsiteY81" fmla="*/ 288521 h 1961803"/>
              <a:gd name="connsiteX82" fmla="*/ 4566286 w 7331857"/>
              <a:gd name="connsiteY82" fmla="*/ 298132 h 1961803"/>
              <a:gd name="connsiteX83" fmla="*/ 4657682 w 7331857"/>
              <a:gd name="connsiteY83" fmla="*/ 294755 h 1961803"/>
              <a:gd name="connsiteX84" fmla="*/ 4788131 w 7331857"/>
              <a:gd name="connsiteY84" fmla="*/ 241069 h 1961803"/>
              <a:gd name="connsiteX85" fmla="*/ 4854632 w 7331857"/>
              <a:gd name="connsiteY85" fmla="*/ 191193 h 1961803"/>
              <a:gd name="connsiteX86" fmla="*/ 4929447 w 7331857"/>
              <a:gd name="connsiteY86" fmla="*/ 124691 h 1961803"/>
              <a:gd name="connsiteX87" fmla="*/ 4972223 w 7331857"/>
              <a:gd name="connsiteY87" fmla="*/ 55721 h 1961803"/>
              <a:gd name="connsiteX88" fmla="*/ 5045825 w 7331857"/>
              <a:gd name="connsiteY88" fmla="*/ 33251 h 1961803"/>
              <a:gd name="connsiteX89" fmla="*/ 5112327 w 7331857"/>
              <a:gd name="connsiteY89" fmla="*/ 8313 h 1961803"/>
              <a:gd name="connsiteX90" fmla="*/ 5137265 w 7331857"/>
              <a:gd name="connsiteY90" fmla="*/ 0 h 1961803"/>
              <a:gd name="connsiteX91" fmla="*/ 5228705 w 7331857"/>
              <a:gd name="connsiteY91" fmla="*/ 8313 h 1961803"/>
              <a:gd name="connsiteX92" fmla="*/ 5270269 w 7331857"/>
              <a:gd name="connsiteY92" fmla="*/ 49876 h 1961803"/>
              <a:gd name="connsiteX93" fmla="*/ 5336771 w 7331857"/>
              <a:gd name="connsiteY93" fmla="*/ 108065 h 1961803"/>
              <a:gd name="connsiteX94" fmla="*/ 5370021 w 7331857"/>
              <a:gd name="connsiteY94" fmla="*/ 149629 h 1961803"/>
              <a:gd name="connsiteX95" fmla="*/ 5419898 w 7331857"/>
              <a:gd name="connsiteY95" fmla="*/ 266007 h 1961803"/>
              <a:gd name="connsiteX96" fmla="*/ 5436523 w 7331857"/>
              <a:gd name="connsiteY96" fmla="*/ 299258 h 1961803"/>
              <a:gd name="connsiteX97" fmla="*/ 5444836 w 7331857"/>
              <a:gd name="connsiteY97" fmla="*/ 332509 h 1961803"/>
              <a:gd name="connsiteX98" fmla="*/ 5469774 w 7331857"/>
              <a:gd name="connsiteY98" fmla="*/ 365760 h 1961803"/>
              <a:gd name="connsiteX99" fmla="*/ 5511338 w 7331857"/>
              <a:gd name="connsiteY99" fmla="*/ 423949 h 1961803"/>
              <a:gd name="connsiteX100" fmla="*/ 5552901 w 7331857"/>
              <a:gd name="connsiteY100" fmla="*/ 498763 h 1961803"/>
              <a:gd name="connsiteX101" fmla="*/ 5569527 w 7331857"/>
              <a:gd name="connsiteY101" fmla="*/ 515389 h 1961803"/>
              <a:gd name="connsiteX102" fmla="*/ 5594465 w 7331857"/>
              <a:gd name="connsiteY102" fmla="*/ 573578 h 1961803"/>
              <a:gd name="connsiteX103" fmla="*/ 5619403 w 7331857"/>
              <a:gd name="connsiteY103" fmla="*/ 631767 h 1961803"/>
              <a:gd name="connsiteX104" fmla="*/ 5677592 w 7331857"/>
              <a:gd name="connsiteY104" fmla="*/ 731520 h 1961803"/>
              <a:gd name="connsiteX105" fmla="*/ 5685905 w 7331857"/>
              <a:gd name="connsiteY105" fmla="*/ 756458 h 1961803"/>
              <a:gd name="connsiteX106" fmla="*/ 5752407 w 7331857"/>
              <a:gd name="connsiteY106" fmla="*/ 864523 h 1961803"/>
              <a:gd name="connsiteX107" fmla="*/ 5769032 w 7331857"/>
              <a:gd name="connsiteY107" fmla="*/ 906087 h 1961803"/>
              <a:gd name="connsiteX108" fmla="*/ 5785658 w 7331857"/>
              <a:gd name="connsiteY108" fmla="*/ 931025 h 1961803"/>
              <a:gd name="connsiteX109" fmla="*/ 5810596 w 7331857"/>
              <a:gd name="connsiteY109" fmla="*/ 972589 h 1961803"/>
              <a:gd name="connsiteX110" fmla="*/ 5818909 w 7331857"/>
              <a:gd name="connsiteY110" fmla="*/ 1014153 h 1961803"/>
              <a:gd name="connsiteX111" fmla="*/ 5843847 w 7331857"/>
              <a:gd name="connsiteY111" fmla="*/ 1088967 h 1961803"/>
              <a:gd name="connsiteX112" fmla="*/ 5860472 w 7331857"/>
              <a:gd name="connsiteY112" fmla="*/ 1138843 h 1961803"/>
              <a:gd name="connsiteX113" fmla="*/ 5868785 w 7331857"/>
              <a:gd name="connsiteY113" fmla="*/ 1180407 h 1961803"/>
              <a:gd name="connsiteX114" fmla="*/ 5893723 w 7331857"/>
              <a:gd name="connsiteY114" fmla="*/ 1205345 h 1961803"/>
              <a:gd name="connsiteX115" fmla="*/ 5918661 w 7331857"/>
              <a:gd name="connsiteY115" fmla="*/ 1238596 h 1961803"/>
              <a:gd name="connsiteX116" fmla="*/ 5926974 w 7331857"/>
              <a:gd name="connsiteY116" fmla="*/ 1280160 h 1961803"/>
              <a:gd name="connsiteX117" fmla="*/ 5951912 w 7331857"/>
              <a:gd name="connsiteY117" fmla="*/ 1305098 h 1961803"/>
              <a:gd name="connsiteX118" fmla="*/ 6059978 w 7331857"/>
              <a:gd name="connsiteY118" fmla="*/ 1446414 h 1961803"/>
              <a:gd name="connsiteX119" fmla="*/ 6093229 w 7331857"/>
              <a:gd name="connsiteY119" fmla="*/ 1479665 h 1961803"/>
              <a:gd name="connsiteX120" fmla="*/ 6118167 w 7331857"/>
              <a:gd name="connsiteY120" fmla="*/ 1504603 h 1961803"/>
              <a:gd name="connsiteX121" fmla="*/ 6168043 w 7331857"/>
              <a:gd name="connsiteY121" fmla="*/ 1571105 h 1961803"/>
              <a:gd name="connsiteX122" fmla="*/ 6209607 w 7331857"/>
              <a:gd name="connsiteY122" fmla="*/ 1620982 h 1961803"/>
              <a:gd name="connsiteX123" fmla="*/ 6217920 w 7331857"/>
              <a:gd name="connsiteY123" fmla="*/ 1645920 h 1961803"/>
              <a:gd name="connsiteX124" fmla="*/ 6276109 w 7331857"/>
              <a:gd name="connsiteY124" fmla="*/ 1729047 h 1961803"/>
              <a:gd name="connsiteX125" fmla="*/ 6292734 w 7331857"/>
              <a:gd name="connsiteY125" fmla="*/ 1762298 h 1961803"/>
              <a:gd name="connsiteX126" fmla="*/ 6301047 w 7331857"/>
              <a:gd name="connsiteY126" fmla="*/ 1787236 h 1961803"/>
              <a:gd name="connsiteX127" fmla="*/ 6317672 w 7331857"/>
              <a:gd name="connsiteY127" fmla="*/ 1803862 h 1961803"/>
              <a:gd name="connsiteX128" fmla="*/ 6342611 w 7331857"/>
              <a:gd name="connsiteY128" fmla="*/ 1837113 h 1961803"/>
              <a:gd name="connsiteX129" fmla="*/ 6367549 w 7331857"/>
              <a:gd name="connsiteY129" fmla="*/ 1853738 h 1961803"/>
              <a:gd name="connsiteX130" fmla="*/ 6625243 w 7331857"/>
              <a:gd name="connsiteY130" fmla="*/ 1862051 h 1961803"/>
              <a:gd name="connsiteX131" fmla="*/ 6941127 w 7331857"/>
              <a:gd name="connsiteY131" fmla="*/ 1878676 h 1961803"/>
              <a:gd name="connsiteX132" fmla="*/ 7024254 w 7331857"/>
              <a:gd name="connsiteY132" fmla="*/ 1903614 h 1961803"/>
              <a:gd name="connsiteX133" fmla="*/ 7165571 w 7331857"/>
              <a:gd name="connsiteY133" fmla="*/ 1911927 h 1961803"/>
              <a:gd name="connsiteX134" fmla="*/ 7290261 w 7331857"/>
              <a:gd name="connsiteY134" fmla="*/ 1945178 h 1961803"/>
              <a:gd name="connsiteX135" fmla="*/ 7331825 w 7331857"/>
              <a:gd name="connsiteY135"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05098 w 7331857"/>
              <a:gd name="connsiteY36" fmla="*/ 473825 h 1961803"/>
              <a:gd name="connsiteX37" fmla="*/ 1338349 w 7331857"/>
              <a:gd name="connsiteY37" fmla="*/ 507076 h 1961803"/>
              <a:gd name="connsiteX38" fmla="*/ 1371600 w 7331857"/>
              <a:gd name="connsiteY38" fmla="*/ 590203 h 1961803"/>
              <a:gd name="connsiteX39" fmla="*/ 1379912 w 7331857"/>
              <a:gd name="connsiteY39" fmla="*/ 681643 h 1961803"/>
              <a:gd name="connsiteX40" fmla="*/ 1504603 w 7331857"/>
              <a:gd name="connsiteY40" fmla="*/ 798022 h 1961803"/>
              <a:gd name="connsiteX41" fmla="*/ 1554480 w 7331857"/>
              <a:gd name="connsiteY41" fmla="*/ 847898 h 1961803"/>
              <a:gd name="connsiteX42" fmla="*/ 1604356 w 7331857"/>
              <a:gd name="connsiteY42" fmla="*/ 947651 h 1961803"/>
              <a:gd name="connsiteX43" fmla="*/ 1629294 w 7331857"/>
              <a:gd name="connsiteY43" fmla="*/ 1105593 h 1961803"/>
              <a:gd name="connsiteX44" fmla="*/ 1654232 w 7331857"/>
              <a:gd name="connsiteY44" fmla="*/ 1180407 h 1961803"/>
              <a:gd name="connsiteX45" fmla="*/ 1687483 w 7331857"/>
              <a:gd name="connsiteY45" fmla="*/ 1238596 h 1961803"/>
              <a:gd name="connsiteX46" fmla="*/ 1737360 w 7331857"/>
              <a:gd name="connsiteY46" fmla="*/ 1305098 h 1961803"/>
              <a:gd name="connsiteX47" fmla="*/ 1795549 w 7331857"/>
              <a:gd name="connsiteY47" fmla="*/ 1371600 h 1961803"/>
              <a:gd name="connsiteX48" fmla="*/ 1837112 w 7331857"/>
              <a:gd name="connsiteY48" fmla="*/ 1404851 h 1961803"/>
              <a:gd name="connsiteX49" fmla="*/ 1911927 w 7331857"/>
              <a:gd name="connsiteY49" fmla="*/ 1471353 h 1961803"/>
              <a:gd name="connsiteX50" fmla="*/ 1953491 w 7331857"/>
              <a:gd name="connsiteY50" fmla="*/ 1521229 h 1961803"/>
              <a:gd name="connsiteX51" fmla="*/ 1986741 w 7331857"/>
              <a:gd name="connsiteY51" fmla="*/ 1596043 h 1961803"/>
              <a:gd name="connsiteX52" fmla="*/ 2485505 w 7331857"/>
              <a:gd name="connsiteY52" fmla="*/ 1886989 h 1961803"/>
              <a:gd name="connsiteX53" fmla="*/ 2588721 w 7331857"/>
              <a:gd name="connsiteY53" fmla="*/ 1932233 h 1961803"/>
              <a:gd name="connsiteX54" fmla="*/ 2693323 w 7331857"/>
              <a:gd name="connsiteY54" fmla="*/ 1853738 h 1961803"/>
              <a:gd name="connsiteX55" fmla="*/ 2889711 w 7331857"/>
              <a:gd name="connsiteY55" fmla="*/ 1847807 h 1961803"/>
              <a:gd name="connsiteX56" fmla="*/ 3167149 w 7331857"/>
              <a:gd name="connsiteY56" fmla="*/ 1845425 h 1961803"/>
              <a:gd name="connsiteX57" fmla="*/ 3300152 w 7331857"/>
              <a:gd name="connsiteY57" fmla="*/ 1812174 h 1961803"/>
              <a:gd name="connsiteX58" fmla="*/ 3333403 w 7331857"/>
              <a:gd name="connsiteY58" fmla="*/ 1778923 h 1961803"/>
              <a:gd name="connsiteX59" fmla="*/ 3366654 w 7331857"/>
              <a:gd name="connsiteY59" fmla="*/ 1695796 h 1961803"/>
              <a:gd name="connsiteX60" fmla="*/ 3416531 w 7331857"/>
              <a:gd name="connsiteY60" fmla="*/ 1662545 h 1961803"/>
              <a:gd name="connsiteX61" fmla="*/ 3483032 w 7331857"/>
              <a:gd name="connsiteY61" fmla="*/ 1612669 h 1961803"/>
              <a:gd name="connsiteX62" fmla="*/ 3566160 w 7331857"/>
              <a:gd name="connsiteY62" fmla="*/ 1562793 h 1961803"/>
              <a:gd name="connsiteX63" fmla="*/ 3674225 w 7331857"/>
              <a:gd name="connsiteY63" fmla="*/ 1504603 h 1961803"/>
              <a:gd name="connsiteX64" fmla="*/ 3732414 w 7331857"/>
              <a:gd name="connsiteY64" fmla="*/ 1471353 h 1961803"/>
              <a:gd name="connsiteX65" fmla="*/ 3823854 w 7331857"/>
              <a:gd name="connsiteY65" fmla="*/ 1413163 h 1961803"/>
              <a:gd name="connsiteX66" fmla="*/ 3882043 w 7331857"/>
              <a:gd name="connsiteY66" fmla="*/ 1330036 h 1961803"/>
              <a:gd name="connsiteX67" fmla="*/ 3923607 w 7331857"/>
              <a:gd name="connsiteY67" fmla="*/ 1221971 h 1961803"/>
              <a:gd name="connsiteX68" fmla="*/ 3940232 w 7331857"/>
              <a:gd name="connsiteY68" fmla="*/ 1147156 h 1961803"/>
              <a:gd name="connsiteX69" fmla="*/ 3965171 w 7331857"/>
              <a:gd name="connsiteY69" fmla="*/ 1088967 h 1961803"/>
              <a:gd name="connsiteX70" fmla="*/ 4015047 w 7331857"/>
              <a:gd name="connsiteY70" fmla="*/ 1030778 h 1961803"/>
              <a:gd name="connsiteX71" fmla="*/ 4064923 w 7331857"/>
              <a:gd name="connsiteY71" fmla="*/ 964276 h 1961803"/>
              <a:gd name="connsiteX72" fmla="*/ 4098174 w 7331857"/>
              <a:gd name="connsiteY72" fmla="*/ 889462 h 1961803"/>
              <a:gd name="connsiteX73" fmla="*/ 4114800 w 7331857"/>
              <a:gd name="connsiteY73" fmla="*/ 773083 h 1961803"/>
              <a:gd name="connsiteX74" fmla="*/ 4139738 w 7331857"/>
              <a:gd name="connsiteY74" fmla="*/ 698269 h 1961803"/>
              <a:gd name="connsiteX75" fmla="*/ 4189614 w 7331857"/>
              <a:gd name="connsiteY75" fmla="*/ 623454 h 1961803"/>
              <a:gd name="connsiteX76" fmla="*/ 4231178 w 7331857"/>
              <a:gd name="connsiteY76" fmla="*/ 598516 h 1961803"/>
              <a:gd name="connsiteX77" fmla="*/ 4272741 w 7331857"/>
              <a:gd name="connsiteY77" fmla="*/ 498763 h 1961803"/>
              <a:gd name="connsiteX78" fmla="*/ 4297680 w 7331857"/>
              <a:gd name="connsiteY78" fmla="*/ 448887 h 1961803"/>
              <a:gd name="connsiteX79" fmla="*/ 4363056 w 7331857"/>
              <a:gd name="connsiteY79" fmla="*/ 255097 h 1961803"/>
              <a:gd name="connsiteX80" fmla="*/ 4461639 w 7331857"/>
              <a:gd name="connsiteY80" fmla="*/ 288521 h 1961803"/>
              <a:gd name="connsiteX81" fmla="*/ 4566286 w 7331857"/>
              <a:gd name="connsiteY81" fmla="*/ 298132 h 1961803"/>
              <a:gd name="connsiteX82" fmla="*/ 4657682 w 7331857"/>
              <a:gd name="connsiteY82" fmla="*/ 294755 h 1961803"/>
              <a:gd name="connsiteX83" fmla="*/ 4788131 w 7331857"/>
              <a:gd name="connsiteY83" fmla="*/ 241069 h 1961803"/>
              <a:gd name="connsiteX84" fmla="*/ 4854632 w 7331857"/>
              <a:gd name="connsiteY84" fmla="*/ 191193 h 1961803"/>
              <a:gd name="connsiteX85" fmla="*/ 4929447 w 7331857"/>
              <a:gd name="connsiteY85" fmla="*/ 124691 h 1961803"/>
              <a:gd name="connsiteX86" fmla="*/ 4972223 w 7331857"/>
              <a:gd name="connsiteY86" fmla="*/ 55721 h 1961803"/>
              <a:gd name="connsiteX87" fmla="*/ 5045825 w 7331857"/>
              <a:gd name="connsiteY87" fmla="*/ 33251 h 1961803"/>
              <a:gd name="connsiteX88" fmla="*/ 5112327 w 7331857"/>
              <a:gd name="connsiteY88" fmla="*/ 8313 h 1961803"/>
              <a:gd name="connsiteX89" fmla="*/ 5137265 w 7331857"/>
              <a:gd name="connsiteY89" fmla="*/ 0 h 1961803"/>
              <a:gd name="connsiteX90" fmla="*/ 5228705 w 7331857"/>
              <a:gd name="connsiteY90" fmla="*/ 8313 h 1961803"/>
              <a:gd name="connsiteX91" fmla="*/ 5270269 w 7331857"/>
              <a:gd name="connsiteY91" fmla="*/ 49876 h 1961803"/>
              <a:gd name="connsiteX92" fmla="*/ 5336771 w 7331857"/>
              <a:gd name="connsiteY92" fmla="*/ 108065 h 1961803"/>
              <a:gd name="connsiteX93" fmla="*/ 5370021 w 7331857"/>
              <a:gd name="connsiteY93" fmla="*/ 149629 h 1961803"/>
              <a:gd name="connsiteX94" fmla="*/ 5419898 w 7331857"/>
              <a:gd name="connsiteY94" fmla="*/ 266007 h 1961803"/>
              <a:gd name="connsiteX95" fmla="*/ 5436523 w 7331857"/>
              <a:gd name="connsiteY95" fmla="*/ 299258 h 1961803"/>
              <a:gd name="connsiteX96" fmla="*/ 5444836 w 7331857"/>
              <a:gd name="connsiteY96" fmla="*/ 332509 h 1961803"/>
              <a:gd name="connsiteX97" fmla="*/ 5469774 w 7331857"/>
              <a:gd name="connsiteY97" fmla="*/ 365760 h 1961803"/>
              <a:gd name="connsiteX98" fmla="*/ 5511338 w 7331857"/>
              <a:gd name="connsiteY98" fmla="*/ 423949 h 1961803"/>
              <a:gd name="connsiteX99" fmla="*/ 5552901 w 7331857"/>
              <a:gd name="connsiteY99" fmla="*/ 498763 h 1961803"/>
              <a:gd name="connsiteX100" fmla="*/ 5569527 w 7331857"/>
              <a:gd name="connsiteY100" fmla="*/ 515389 h 1961803"/>
              <a:gd name="connsiteX101" fmla="*/ 5594465 w 7331857"/>
              <a:gd name="connsiteY101" fmla="*/ 573578 h 1961803"/>
              <a:gd name="connsiteX102" fmla="*/ 5619403 w 7331857"/>
              <a:gd name="connsiteY102" fmla="*/ 631767 h 1961803"/>
              <a:gd name="connsiteX103" fmla="*/ 5677592 w 7331857"/>
              <a:gd name="connsiteY103" fmla="*/ 731520 h 1961803"/>
              <a:gd name="connsiteX104" fmla="*/ 5685905 w 7331857"/>
              <a:gd name="connsiteY104" fmla="*/ 756458 h 1961803"/>
              <a:gd name="connsiteX105" fmla="*/ 5752407 w 7331857"/>
              <a:gd name="connsiteY105" fmla="*/ 864523 h 1961803"/>
              <a:gd name="connsiteX106" fmla="*/ 5769032 w 7331857"/>
              <a:gd name="connsiteY106" fmla="*/ 906087 h 1961803"/>
              <a:gd name="connsiteX107" fmla="*/ 5785658 w 7331857"/>
              <a:gd name="connsiteY107" fmla="*/ 931025 h 1961803"/>
              <a:gd name="connsiteX108" fmla="*/ 5810596 w 7331857"/>
              <a:gd name="connsiteY108" fmla="*/ 972589 h 1961803"/>
              <a:gd name="connsiteX109" fmla="*/ 5818909 w 7331857"/>
              <a:gd name="connsiteY109" fmla="*/ 1014153 h 1961803"/>
              <a:gd name="connsiteX110" fmla="*/ 5843847 w 7331857"/>
              <a:gd name="connsiteY110" fmla="*/ 1088967 h 1961803"/>
              <a:gd name="connsiteX111" fmla="*/ 5860472 w 7331857"/>
              <a:gd name="connsiteY111" fmla="*/ 1138843 h 1961803"/>
              <a:gd name="connsiteX112" fmla="*/ 5868785 w 7331857"/>
              <a:gd name="connsiteY112" fmla="*/ 1180407 h 1961803"/>
              <a:gd name="connsiteX113" fmla="*/ 5893723 w 7331857"/>
              <a:gd name="connsiteY113" fmla="*/ 1205345 h 1961803"/>
              <a:gd name="connsiteX114" fmla="*/ 5918661 w 7331857"/>
              <a:gd name="connsiteY114" fmla="*/ 1238596 h 1961803"/>
              <a:gd name="connsiteX115" fmla="*/ 5926974 w 7331857"/>
              <a:gd name="connsiteY115" fmla="*/ 1280160 h 1961803"/>
              <a:gd name="connsiteX116" fmla="*/ 5951912 w 7331857"/>
              <a:gd name="connsiteY116" fmla="*/ 1305098 h 1961803"/>
              <a:gd name="connsiteX117" fmla="*/ 6059978 w 7331857"/>
              <a:gd name="connsiteY117" fmla="*/ 1446414 h 1961803"/>
              <a:gd name="connsiteX118" fmla="*/ 6093229 w 7331857"/>
              <a:gd name="connsiteY118" fmla="*/ 1479665 h 1961803"/>
              <a:gd name="connsiteX119" fmla="*/ 6118167 w 7331857"/>
              <a:gd name="connsiteY119" fmla="*/ 1504603 h 1961803"/>
              <a:gd name="connsiteX120" fmla="*/ 6168043 w 7331857"/>
              <a:gd name="connsiteY120" fmla="*/ 1571105 h 1961803"/>
              <a:gd name="connsiteX121" fmla="*/ 6209607 w 7331857"/>
              <a:gd name="connsiteY121" fmla="*/ 1620982 h 1961803"/>
              <a:gd name="connsiteX122" fmla="*/ 6217920 w 7331857"/>
              <a:gd name="connsiteY122" fmla="*/ 1645920 h 1961803"/>
              <a:gd name="connsiteX123" fmla="*/ 6276109 w 7331857"/>
              <a:gd name="connsiteY123" fmla="*/ 1729047 h 1961803"/>
              <a:gd name="connsiteX124" fmla="*/ 6292734 w 7331857"/>
              <a:gd name="connsiteY124" fmla="*/ 1762298 h 1961803"/>
              <a:gd name="connsiteX125" fmla="*/ 6301047 w 7331857"/>
              <a:gd name="connsiteY125" fmla="*/ 1787236 h 1961803"/>
              <a:gd name="connsiteX126" fmla="*/ 6317672 w 7331857"/>
              <a:gd name="connsiteY126" fmla="*/ 1803862 h 1961803"/>
              <a:gd name="connsiteX127" fmla="*/ 6342611 w 7331857"/>
              <a:gd name="connsiteY127" fmla="*/ 1837113 h 1961803"/>
              <a:gd name="connsiteX128" fmla="*/ 6367549 w 7331857"/>
              <a:gd name="connsiteY128" fmla="*/ 1853738 h 1961803"/>
              <a:gd name="connsiteX129" fmla="*/ 6625243 w 7331857"/>
              <a:gd name="connsiteY129" fmla="*/ 1862051 h 1961803"/>
              <a:gd name="connsiteX130" fmla="*/ 6941127 w 7331857"/>
              <a:gd name="connsiteY130" fmla="*/ 1878676 h 1961803"/>
              <a:gd name="connsiteX131" fmla="*/ 7024254 w 7331857"/>
              <a:gd name="connsiteY131" fmla="*/ 1903614 h 1961803"/>
              <a:gd name="connsiteX132" fmla="*/ 7165571 w 7331857"/>
              <a:gd name="connsiteY132" fmla="*/ 1911927 h 1961803"/>
              <a:gd name="connsiteX133" fmla="*/ 7290261 w 7331857"/>
              <a:gd name="connsiteY133" fmla="*/ 1945178 h 1961803"/>
              <a:gd name="connsiteX134" fmla="*/ 7331825 w 7331857"/>
              <a:gd name="connsiteY134"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46909 w 7331857"/>
              <a:gd name="connsiteY34" fmla="*/ 423949 h 1961803"/>
              <a:gd name="connsiteX35" fmla="*/ 1271847 w 7331857"/>
              <a:gd name="connsiteY35" fmla="*/ 440574 h 1961803"/>
              <a:gd name="connsiteX36" fmla="*/ 1338349 w 7331857"/>
              <a:gd name="connsiteY36" fmla="*/ 507076 h 1961803"/>
              <a:gd name="connsiteX37" fmla="*/ 1371600 w 7331857"/>
              <a:gd name="connsiteY37" fmla="*/ 590203 h 1961803"/>
              <a:gd name="connsiteX38" fmla="*/ 1379912 w 7331857"/>
              <a:gd name="connsiteY38" fmla="*/ 681643 h 1961803"/>
              <a:gd name="connsiteX39" fmla="*/ 1504603 w 7331857"/>
              <a:gd name="connsiteY39" fmla="*/ 798022 h 1961803"/>
              <a:gd name="connsiteX40" fmla="*/ 1554480 w 7331857"/>
              <a:gd name="connsiteY40" fmla="*/ 847898 h 1961803"/>
              <a:gd name="connsiteX41" fmla="*/ 1604356 w 7331857"/>
              <a:gd name="connsiteY41" fmla="*/ 947651 h 1961803"/>
              <a:gd name="connsiteX42" fmla="*/ 1629294 w 7331857"/>
              <a:gd name="connsiteY42" fmla="*/ 1105593 h 1961803"/>
              <a:gd name="connsiteX43" fmla="*/ 1654232 w 7331857"/>
              <a:gd name="connsiteY43" fmla="*/ 1180407 h 1961803"/>
              <a:gd name="connsiteX44" fmla="*/ 1687483 w 7331857"/>
              <a:gd name="connsiteY44" fmla="*/ 1238596 h 1961803"/>
              <a:gd name="connsiteX45" fmla="*/ 1737360 w 7331857"/>
              <a:gd name="connsiteY45" fmla="*/ 1305098 h 1961803"/>
              <a:gd name="connsiteX46" fmla="*/ 1795549 w 7331857"/>
              <a:gd name="connsiteY46" fmla="*/ 1371600 h 1961803"/>
              <a:gd name="connsiteX47" fmla="*/ 1837112 w 7331857"/>
              <a:gd name="connsiteY47" fmla="*/ 1404851 h 1961803"/>
              <a:gd name="connsiteX48" fmla="*/ 1911927 w 7331857"/>
              <a:gd name="connsiteY48" fmla="*/ 1471353 h 1961803"/>
              <a:gd name="connsiteX49" fmla="*/ 1953491 w 7331857"/>
              <a:gd name="connsiteY49" fmla="*/ 1521229 h 1961803"/>
              <a:gd name="connsiteX50" fmla="*/ 1986741 w 7331857"/>
              <a:gd name="connsiteY50" fmla="*/ 1596043 h 1961803"/>
              <a:gd name="connsiteX51" fmla="*/ 2485505 w 7331857"/>
              <a:gd name="connsiteY51" fmla="*/ 1886989 h 1961803"/>
              <a:gd name="connsiteX52" fmla="*/ 2588721 w 7331857"/>
              <a:gd name="connsiteY52" fmla="*/ 1932233 h 1961803"/>
              <a:gd name="connsiteX53" fmla="*/ 2693323 w 7331857"/>
              <a:gd name="connsiteY53" fmla="*/ 1853738 h 1961803"/>
              <a:gd name="connsiteX54" fmla="*/ 2889711 w 7331857"/>
              <a:gd name="connsiteY54" fmla="*/ 1847807 h 1961803"/>
              <a:gd name="connsiteX55" fmla="*/ 3167149 w 7331857"/>
              <a:gd name="connsiteY55" fmla="*/ 1845425 h 1961803"/>
              <a:gd name="connsiteX56" fmla="*/ 3300152 w 7331857"/>
              <a:gd name="connsiteY56" fmla="*/ 1812174 h 1961803"/>
              <a:gd name="connsiteX57" fmla="*/ 3333403 w 7331857"/>
              <a:gd name="connsiteY57" fmla="*/ 1778923 h 1961803"/>
              <a:gd name="connsiteX58" fmla="*/ 3366654 w 7331857"/>
              <a:gd name="connsiteY58" fmla="*/ 1695796 h 1961803"/>
              <a:gd name="connsiteX59" fmla="*/ 3416531 w 7331857"/>
              <a:gd name="connsiteY59" fmla="*/ 1662545 h 1961803"/>
              <a:gd name="connsiteX60" fmla="*/ 3483032 w 7331857"/>
              <a:gd name="connsiteY60" fmla="*/ 1612669 h 1961803"/>
              <a:gd name="connsiteX61" fmla="*/ 3566160 w 7331857"/>
              <a:gd name="connsiteY61" fmla="*/ 1562793 h 1961803"/>
              <a:gd name="connsiteX62" fmla="*/ 3674225 w 7331857"/>
              <a:gd name="connsiteY62" fmla="*/ 1504603 h 1961803"/>
              <a:gd name="connsiteX63" fmla="*/ 3732414 w 7331857"/>
              <a:gd name="connsiteY63" fmla="*/ 1471353 h 1961803"/>
              <a:gd name="connsiteX64" fmla="*/ 3823854 w 7331857"/>
              <a:gd name="connsiteY64" fmla="*/ 1413163 h 1961803"/>
              <a:gd name="connsiteX65" fmla="*/ 3882043 w 7331857"/>
              <a:gd name="connsiteY65" fmla="*/ 1330036 h 1961803"/>
              <a:gd name="connsiteX66" fmla="*/ 3923607 w 7331857"/>
              <a:gd name="connsiteY66" fmla="*/ 1221971 h 1961803"/>
              <a:gd name="connsiteX67" fmla="*/ 3940232 w 7331857"/>
              <a:gd name="connsiteY67" fmla="*/ 1147156 h 1961803"/>
              <a:gd name="connsiteX68" fmla="*/ 3965171 w 7331857"/>
              <a:gd name="connsiteY68" fmla="*/ 1088967 h 1961803"/>
              <a:gd name="connsiteX69" fmla="*/ 4015047 w 7331857"/>
              <a:gd name="connsiteY69" fmla="*/ 1030778 h 1961803"/>
              <a:gd name="connsiteX70" fmla="*/ 4064923 w 7331857"/>
              <a:gd name="connsiteY70" fmla="*/ 964276 h 1961803"/>
              <a:gd name="connsiteX71" fmla="*/ 4098174 w 7331857"/>
              <a:gd name="connsiteY71" fmla="*/ 889462 h 1961803"/>
              <a:gd name="connsiteX72" fmla="*/ 4114800 w 7331857"/>
              <a:gd name="connsiteY72" fmla="*/ 773083 h 1961803"/>
              <a:gd name="connsiteX73" fmla="*/ 4139738 w 7331857"/>
              <a:gd name="connsiteY73" fmla="*/ 698269 h 1961803"/>
              <a:gd name="connsiteX74" fmla="*/ 4189614 w 7331857"/>
              <a:gd name="connsiteY74" fmla="*/ 623454 h 1961803"/>
              <a:gd name="connsiteX75" fmla="*/ 4231178 w 7331857"/>
              <a:gd name="connsiteY75" fmla="*/ 598516 h 1961803"/>
              <a:gd name="connsiteX76" fmla="*/ 4272741 w 7331857"/>
              <a:gd name="connsiteY76" fmla="*/ 498763 h 1961803"/>
              <a:gd name="connsiteX77" fmla="*/ 4297680 w 7331857"/>
              <a:gd name="connsiteY77" fmla="*/ 448887 h 1961803"/>
              <a:gd name="connsiteX78" fmla="*/ 4363056 w 7331857"/>
              <a:gd name="connsiteY78" fmla="*/ 255097 h 1961803"/>
              <a:gd name="connsiteX79" fmla="*/ 4461639 w 7331857"/>
              <a:gd name="connsiteY79" fmla="*/ 288521 h 1961803"/>
              <a:gd name="connsiteX80" fmla="*/ 4566286 w 7331857"/>
              <a:gd name="connsiteY80" fmla="*/ 298132 h 1961803"/>
              <a:gd name="connsiteX81" fmla="*/ 4657682 w 7331857"/>
              <a:gd name="connsiteY81" fmla="*/ 294755 h 1961803"/>
              <a:gd name="connsiteX82" fmla="*/ 4788131 w 7331857"/>
              <a:gd name="connsiteY82" fmla="*/ 241069 h 1961803"/>
              <a:gd name="connsiteX83" fmla="*/ 4854632 w 7331857"/>
              <a:gd name="connsiteY83" fmla="*/ 191193 h 1961803"/>
              <a:gd name="connsiteX84" fmla="*/ 4929447 w 7331857"/>
              <a:gd name="connsiteY84" fmla="*/ 124691 h 1961803"/>
              <a:gd name="connsiteX85" fmla="*/ 4972223 w 7331857"/>
              <a:gd name="connsiteY85" fmla="*/ 55721 h 1961803"/>
              <a:gd name="connsiteX86" fmla="*/ 5045825 w 7331857"/>
              <a:gd name="connsiteY86" fmla="*/ 33251 h 1961803"/>
              <a:gd name="connsiteX87" fmla="*/ 5112327 w 7331857"/>
              <a:gd name="connsiteY87" fmla="*/ 8313 h 1961803"/>
              <a:gd name="connsiteX88" fmla="*/ 5137265 w 7331857"/>
              <a:gd name="connsiteY88" fmla="*/ 0 h 1961803"/>
              <a:gd name="connsiteX89" fmla="*/ 5228705 w 7331857"/>
              <a:gd name="connsiteY89" fmla="*/ 8313 h 1961803"/>
              <a:gd name="connsiteX90" fmla="*/ 5270269 w 7331857"/>
              <a:gd name="connsiteY90" fmla="*/ 49876 h 1961803"/>
              <a:gd name="connsiteX91" fmla="*/ 5336771 w 7331857"/>
              <a:gd name="connsiteY91" fmla="*/ 108065 h 1961803"/>
              <a:gd name="connsiteX92" fmla="*/ 5370021 w 7331857"/>
              <a:gd name="connsiteY92" fmla="*/ 149629 h 1961803"/>
              <a:gd name="connsiteX93" fmla="*/ 5419898 w 7331857"/>
              <a:gd name="connsiteY93" fmla="*/ 266007 h 1961803"/>
              <a:gd name="connsiteX94" fmla="*/ 5436523 w 7331857"/>
              <a:gd name="connsiteY94" fmla="*/ 299258 h 1961803"/>
              <a:gd name="connsiteX95" fmla="*/ 5444836 w 7331857"/>
              <a:gd name="connsiteY95" fmla="*/ 332509 h 1961803"/>
              <a:gd name="connsiteX96" fmla="*/ 5469774 w 7331857"/>
              <a:gd name="connsiteY96" fmla="*/ 365760 h 1961803"/>
              <a:gd name="connsiteX97" fmla="*/ 5511338 w 7331857"/>
              <a:gd name="connsiteY97" fmla="*/ 423949 h 1961803"/>
              <a:gd name="connsiteX98" fmla="*/ 5552901 w 7331857"/>
              <a:gd name="connsiteY98" fmla="*/ 498763 h 1961803"/>
              <a:gd name="connsiteX99" fmla="*/ 5569527 w 7331857"/>
              <a:gd name="connsiteY99" fmla="*/ 515389 h 1961803"/>
              <a:gd name="connsiteX100" fmla="*/ 5594465 w 7331857"/>
              <a:gd name="connsiteY100" fmla="*/ 573578 h 1961803"/>
              <a:gd name="connsiteX101" fmla="*/ 5619403 w 7331857"/>
              <a:gd name="connsiteY101" fmla="*/ 631767 h 1961803"/>
              <a:gd name="connsiteX102" fmla="*/ 5677592 w 7331857"/>
              <a:gd name="connsiteY102" fmla="*/ 731520 h 1961803"/>
              <a:gd name="connsiteX103" fmla="*/ 5685905 w 7331857"/>
              <a:gd name="connsiteY103" fmla="*/ 756458 h 1961803"/>
              <a:gd name="connsiteX104" fmla="*/ 5752407 w 7331857"/>
              <a:gd name="connsiteY104" fmla="*/ 864523 h 1961803"/>
              <a:gd name="connsiteX105" fmla="*/ 5769032 w 7331857"/>
              <a:gd name="connsiteY105" fmla="*/ 906087 h 1961803"/>
              <a:gd name="connsiteX106" fmla="*/ 5785658 w 7331857"/>
              <a:gd name="connsiteY106" fmla="*/ 931025 h 1961803"/>
              <a:gd name="connsiteX107" fmla="*/ 5810596 w 7331857"/>
              <a:gd name="connsiteY107" fmla="*/ 972589 h 1961803"/>
              <a:gd name="connsiteX108" fmla="*/ 5818909 w 7331857"/>
              <a:gd name="connsiteY108" fmla="*/ 1014153 h 1961803"/>
              <a:gd name="connsiteX109" fmla="*/ 5843847 w 7331857"/>
              <a:gd name="connsiteY109" fmla="*/ 1088967 h 1961803"/>
              <a:gd name="connsiteX110" fmla="*/ 5860472 w 7331857"/>
              <a:gd name="connsiteY110" fmla="*/ 1138843 h 1961803"/>
              <a:gd name="connsiteX111" fmla="*/ 5868785 w 7331857"/>
              <a:gd name="connsiteY111" fmla="*/ 1180407 h 1961803"/>
              <a:gd name="connsiteX112" fmla="*/ 5893723 w 7331857"/>
              <a:gd name="connsiteY112" fmla="*/ 1205345 h 1961803"/>
              <a:gd name="connsiteX113" fmla="*/ 5918661 w 7331857"/>
              <a:gd name="connsiteY113" fmla="*/ 1238596 h 1961803"/>
              <a:gd name="connsiteX114" fmla="*/ 5926974 w 7331857"/>
              <a:gd name="connsiteY114" fmla="*/ 1280160 h 1961803"/>
              <a:gd name="connsiteX115" fmla="*/ 5951912 w 7331857"/>
              <a:gd name="connsiteY115" fmla="*/ 1305098 h 1961803"/>
              <a:gd name="connsiteX116" fmla="*/ 6059978 w 7331857"/>
              <a:gd name="connsiteY116" fmla="*/ 1446414 h 1961803"/>
              <a:gd name="connsiteX117" fmla="*/ 6093229 w 7331857"/>
              <a:gd name="connsiteY117" fmla="*/ 1479665 h 1961803"/>
              <a:gd name="connsiteX118" fmla="*/ 6118167 w 7331857"/>
              <a:gd name="connsiteY118" fmla="*/ 1504603 h 1961803"/>
              <a:gd name="connsiteX119" fmla="*/ 6168043 w 7331857"/>
              <a:gd name="connsiteY119" fmla="*/ 1571105 h 1961803"/>
              <a:gd name="connsiteX120" fmla="*/ 6209607 w 7331857"/>
              <a:gd name="connsiteY120" fmla="*/ 1620982 h 1961803"/>
              <a:gd name="connsiteX121" fmla="*/ 6217920 w 7331857"/>
              <a:gd name="connsiteY121" fmla="*/ 1645920 h 1961803"/>
              <a:gd name="connsiteX122" fmla="*/ 6276109 w 7331857"/>
              <a:gd name="connsiteY122" fmla="*/ 1729047 h 1961803"/>
              <a:gd name="connsiteX123" fmla="*/ 6292734 w 7331857"/>
              <a:gd name="connsiteY123" fmla="*/ 1762298 h 1961803"/>
              <a:gd name="connsiteX124" fmla="*/ 6301047 w 7331857"/>
              <a:gd name="connsiteY124" fmla="*/ 1787236 h 1961803"/>
              <a:gd name="connsiteX125" fmla="*/ 6317672 w 7331857"/>
              <a:gd name="connsiteY125" fmla="*/ 1803862 h 1961803"/>
              <a:gd name="connsiteX126" fmla="*/ 6342611 w 7331857"/>
              <a:gd name="connsiteY126" fmla="*/ 1837113 h 1961803"/>
              <a:gd name="connsiteX127" fmla="*/ 6367549 w 7331857"/>
              <a:gd name="connsiteY127" fmla="*/ 1853738 h 1961803"/>
              <a:gd name="connsiteX128" fmla="*/ 6625243 w 7331857"/>
              <a:gd name="connsiteY128" fmla="*/ 1862051 h 1961803"/>
              <a:gd name="connsiteX129" fmla="*/ 6941127 w 7331857"/>
              <a:gd name="connsiteY129" fmla="*/ 1878676 h 1961803"/>
              <a:gd name="connsiteX130" fmla="*/ 7024254 w 7331857"/>
              <a:gd name="connsiteY130" fmla="*/ 1903614 h 1961803"/>
              <a:gd name="connsiteX131" fmla="*/ 7165571 w 7331857"/>
              <a:gd name="connsiteY131" fmla="*/ 1911927 h 1961803"/>
              <a:gd name="connsiteX132" fmla="*/ 7290261 w 7331857"/>
              <a:gd name="connsiteY132" fmla="*/ 1945178 h 1961803"/>
              <a:gd name="connsiteX133" fmla="*/ 7331825 w 7331857"/>
              <a:gd name="connsiteY133"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271847 w 7331857"/>
              <a:gd name="connsiteY34" fmla="*/ 440574 h 1961803"/>
              <a:gd name="connsiteX35" fmla="*/ 1338349 w 7331857"/>
              <a:gd name="connsiteY35" fmla="*/ 507076 h 1961803"/>
              <a:gd name="connsiteX36" fmla="*/ 1371600 w 7331857"/>
              <a:gd name="connsiteY36" fmla="*/ 590203 h 1961803"/>
              <a:gd name="connsiteX37" fmla="*/ 1379912 w 7331857"/>
              <a:gd name="connsiteY37" fmla="*/ 681643 h 1961803"/>
              <a:gd name="connsiteX38" fmla="*/ 1504603 w 7331857"/>
              <a:gd name="connsiteY38" fmla="*/ 798022 h 1961803"/>
              <a:gd name="connsiteX39" fmla="*/ 1554480 w 7331857"/>
              <a:gd name="connsiteY39" fmla="*/ 847898 h 1961803"/>
              <a:gd name="connsiteX40" fmla="*/ 1604356 w 7331857"/>
              <a:gd name="connsiteY40" fmla="*/ 947651 h 1961803"/>
              <a:gd name="connsiteX41" fmla="*/ 1629294 w 7331857"/>
              <a:gd name="connsiteY41" fmla="*/ 1105593 h 1961803"/>
              <a:gd name="connsiteX42" fmla="*/ 1654232 w 7331857"/>
              <a:gd name="connsiteY42" fmla="*/ 1180407 h 1961803"/>
              <a:gd name="connsiteX43" fmla="*/ 1687483 w 7331857"/>
              <a:gd name="connsiteY43" fmla="*/ 1238596 h 1961803"/>
              <a:gd name="connsiteX44" fmla="*/ 1737360 w 7331857"/>
              <a:gd name="connsiteY44" fmla="*/ 1305098 h 1961803"/>
              <a:gd name="connsiteX45" fmla="*/ 1795549 w 7331857"/>
              <a:gd name="connsiteY45" fmla="*/ 1371600 h 1961803"/>
              <a:gd name="connsiteX46" fmla="*/ 1837112 w 7331857"/>
              <a:gd name="connsiteY46" fmla="*/ 1404851 h 1961803"/>
              <a:gd name="connsiteX47" fmla="*/ 1911927 w 7331857"/>
              <a:gd name="connsiteY47" fmla="*/ 1471353 h 1961803"/>
              <a:gd name="connsiteX48" fmla="*/ 1953491 w 7331857"/>
              <a:gd name="connsiteY48" fmla="*/ 1521229 h 1961803"/>
              <a:gd name="connsiteX49" fmla="*/ 1986741 w 7331857"/>
              <a:gd name="connsiteY49" fmla="*/ 1596043 h 1961803"/>
              <a:gd name="connsiteX50" fmla="*/ 2485505 w 7331857"/>
              <a:gd name="connsiteY50" fmla="*/ 1886989 h 1961803"/>
              <a:gd name="connsiteX51" fmla="*/ 2588721 w 7331857"/>
              <a:gd name="connsiteY51" fmla="*/ 1932233 h 1961803"/>
              <a:gd name="connsiteX52" fmla="*/ 2693323 w 7331857"/>
              <a:gd name="connsiteY52" fmla="*/ 1853738 h 1961803"/>
              <a:gd name="connsiteX53" fmla="*/ 2889711 w 7331857"/>
              <a:gd name="connsiteY53" fmla="*/ 1847807 h 1961803"/>
              <a:gd name="connsiteX54" fmla="*/ 3167149 w 7331857"/>
              <a:gd name="connsiteY54" fmla="*/ 1845425 h 1961803"/>
              <a:gd name="connsiteX55" fmla="*/ 3300152 w 7331857"/>
              <a:gd name="connsiteY55" fmla="*/ 1812174 h 1961803"/>
              <a:gd name="connsiteX56" fmla="*/ 3333403 w 7331857"/>
              <a:gd name="connsiteY56" fmla="*/ 1778923 h 1961803"/>
              <a:gd name="connsiteX57" fmla="*/ 3366654 w 7331857"/>
              <a:gd name="connsiteY57" fmla="*/ 1695796 h 1961803"/>
              <a:gd name="connsiteX58" fmla="*/ 3416531 w 7331857"/>
              <a:gd name="connsiteY58" fmla="*/ 1662545 h 1961803"/>
              <a:gd name="connsiteX59" fmla="*/ 3483032 w 7331857"/>
              <a:gd name="connsiteY59" fmla="*/ 1612669 h 1961803"/>
              <a:gd name="connsiteX60" fmla="*/ 3566160 w 7331857"/>
              <a:gd name="connsiteY60" fmla="*/ 1562793 h 1961803"/>
              <a:gd name="connsiteX61" fmla="*/ 3674225 w 7331857"/>
              <a:gd name="connsiteY61" fmla="*/ 1504603 h 1961803"/>
              <a:gd name="connsiteX62" fmla="*/ 3732414 w 7331857"/>
              <a:gd name="connsiteY62" fmla="*/ 1471353 h 1961803"/>
              <a:gd name="connsiteX63" fmla="*/ 3823854 w 7331857"/>
              <a:gd name="connsiteY63" fmla="*/ 1413163 h 1961803"/>
              <a:gd name="connsiteX64" fmla="*/ 3882043 w 7331857"/>
              <a:gd name="connsiteY64" fmla="*/ 1330036 h 1961803"/>
              <a:gd name="connsiteX65" fmla="*/ 3923607 w 7331857"/>
              <a:gd name="connsiteY65" fmla="*/ 1221971 h 1961803"/>
              <a:gd name="connsiteX66" fmla="*/ 3940232 w 7331857"/>
              <a:gd name="connsiteY66" fmla="*/ 1147156 h 1961803"/>
              <a:gd name="connsiteX67" fmla="*/ 3965171 w 7331857"/>
              <a:gd name="connsiteY67" fmla="*/ 1088967 h 1961803"/>
              <a:gd name="connsiteX68" fmla="*/ 4015047 w 7331857"/>
              <a:gd name="connsiteY68" fmla="*/ 1030778 h 1961803"/>
              <a:gd name="connsiteX69" fmla="*/ 4064923 w 7331857"/>
              <a:gd name="connsiteY69" fmla="*/ 964276 h 1961803"/>
              <a:gd name="connsiteX70" fmla="*/ 4098174 w 7331857"/>
              <a:gd name="connsiteY70" fmla="*/ 889462 h 1961803"/>
              <a:gd name="connsiteX71" fmla="*/ 4114800 w 7331857"/>
              <a:gd name="connsiteY71" fmla="*/ 773083 h 1961803"/>
              <a:gd name="connsiteX72" fmla="*/ 4139738 w 7331857"/>
              <a:gd name="connsiteY72" fmla="*/ 698269 h 1961803"/>
              <a:gd name="connsiteX73" fmla="*/ 4189614 w 7331857"/>
              <a:gd name="connsiteY73" fmla="*/ 623454 h 1961803"/>
              <a:gd name="connsiteX74" fmla="*/ 4231178 w 7331857"/>
              <a:gd name="connsiteY74" fmla="*/ 598516 h 1961803"/>
              <a:gd name="connsiteX75" fmla="*/ 4272741 w 7331857"/>
              <a:gd name="connsiteY75" fmla="*/ 498763 h 1961803"/>
              <a:gd name="connsiteX76" fmla="*/ 4297680 w 7331857"/>
              <a:gd name="connsiteY76" fmla="*/ 448887 h 1961803"/>
              <a:gd name="connsiteX77" fmla="*/ 4363056 w 7331857"/>
              <a:gd name="connsiteY77" fmla="*/ 255097 h 1961803"/>
              <a:gd name="connsiteX78" fmla="*/ 4461639 w 7331857"/>
              <a:gd name="connsiteY78" fmla="*/ 288521 h 1961803"/>
              <a:gd name="connsiteX79" fmla="*/ 4566286 w 7331857"/>
              <a:gd name="connsiteY79" fmla="*/ 298132 h 1961803"/>
              <a:gd name="connsiteX80" fmla="*/ 4657682 w 7331857"/>
              <a:gd name="connsiteY80" fmla="*/ 294755 h 1961803"/>
              <a:gd name="connsiteX81" fmla="*/ 4788131 w 7331857"/>
              <a:gd name="connsiteY81" fmla="*/ 241069 h 1961803"/>
              <a:gd name="connsiteX82" fmla="*/ 4854632 w 7331857"/>
              <a:gd name="connsiteY82" fmla="*/ 191193 h 1961803"/>
              <a:gd name="connsiteX83" fmla="*/ 4929447 w 7331857"/>
              <a:gd name="connsiteY83" fmla="*/ 124691 h 1961803"/>
              <a:gd name="connsiteX84" fmla="*/ 4972223 w 7331857"/>
              <a:gd name="connsiteY84" fmla="*/ 55721 h 1961803"/>
              <a:gd name="connsiteX85" fmla="*/ 5045825 w 7331857"/>
              <a:gd name="connsiteY85" fmla="*/ 33251 h 1961803"/>
              <a:gd name="connsiteX86" fmla="*/ 5112327 w 7331857"/>
              <a:gd name="connsiteY86" fmla="*/ 8313 h 1961803"/>
              <a:gd name="connsiteX87" fmla="*/ 5137265 w 7331857"/>
              <a:gd name="connsiteY87" fmla="*/ 0 h 1961803"/>
              <a:gd name="connsiteX88" fmla="*/ 5228705 w 7331857"/>
              <a:gd name="connsiteY88" fmla="*/ 8313 h 1961803"/>
              <a:gd name="connsiteX89" fmla="*/ 5270269 w 7331857"/>
              <a:gd name="connsiteY89" fmla="*/ 49876 h 1961803"/>
              <a:gd name="connsiteX90" fmla="*/ 5336771 w 7331857"/>
              <a:gd name="connsiteY90" fmla="*/ 108065 h 1961803"/>
              <a:gd name="connsiteX91" fmla="*/ 5370021 w 7331857"/>
              <a:gd name="connsiteY91" fmla="*/ 149629 h 1961803"/>
              <a:gd name="connsiteX92" fmla="*/ 5419898 w 7331857"/>
              <a:gd name="connsiteY92" fmla="*/ 266007 h 1961803"/>
              <a:gd name="connsiteX93" fmla="*/ 5436523 w 7331857"/>
              <a:gd name="connsiteY93" fmla="*/ 299258 h 1961803"/>
              <a:gd name="connsiteX94" fmla="*/ 5444836 w 7331857"/>
              <a:gd name="connsiteY94" fmla="*/ 332509 h 1961803"/>
              <a:gd name="connsiteX95" fmla="*/ 5469774 w 7331857"/>
              <a:gd name="connsiteY95" fmla="*/ 365760 h 1961803"/>
              <a:gd name="connsiteX96" fmla="*/ 5511338 w 7331857"/>
              <a:gd name="connsiteY96" fmla="*/ 423949 h 1961803"/>
              <a:gd name="connsiteX97" fmla="*/ 5552901 w 7331857"/>
              <a:gd name="connsiteY97" fmla="*/ 498763 h 1961803"/>
              <a:gd name="connsiteX98" fmla="*/ 5569527 w 7331857"/>
              <a:gd name="connsiteY98" fmla="*/ 515389 h 1961803"/>
              <a:gd name="connsiteX99" fmla="*/ 5594465 w 7331857"/>
              <a:gd name="connsiteY99" fmla="*/ 573578 h 1961803"/>
              <a:gd name="connsiteX100" fmla="*/ 5619403 w 7331857"/>
              <a:gd name="connsiteY100" fmla="*/ 631767 h 1961803"/>
              <a:gd name="connsiteX101" fmla="*/ 5677592 w 7331857"/>
              <a:gd name="connsiteY101" fmla="*/ 731520 h 1961803"/>
              <a:gd name="connsiteX102" fmla="*/ 5685905 w 7331857"/>
              <a:gd name="connsiteY102" fmla="*/ 756458 h 1961803"/>
              <a:gd name="connsiteX103" fmla="*/ 5752407 w 7331857"/>
              <a:gd name="connsiteY103" fmla="*/ 864523 h 1961803"/>
              <a:gd name="connsiteX104" fmla="*/ 5769032 w 7331857"/>
              <a:gd name="connsiteY104" fmla="*/ 906087 h 1961803"/>
              <a:gd name="connsiteX105" fmla="*/ 5785658 w 7331857"/>
              <a:gd name="connsiteY105" fmla="*/ 931025 h 1961803"/>
              <a:gd name="connsiteX106" fmla="*/ 5810596 w 7331857"/>
              <a:gd name="connsiteY106" fmla="*/ 972589 h 1961803"/>
              <a:gd name="connsiteX107" fmla="*/ 5818909 w 7331857"/>
              <a:gd name="connsiteY107" fmla="*/ 1014153 h 1961803"/>
              <a:gd name="connsiteX108" fmla="*/ 5843847 w 7331857"/>
              <a:gd name="connsiteY108" fmla="*/ 1088967 h 1961803"/>
              <a:gd name="connsiteX109" fmla="*/ 5860472 w 7331857"/>
              <a:gd name="connsiteY109" fmla="*/ 1138843 h 1961803"/>
              <a:gd name="connsiteX110" fmla="*/ 5868785 w 7331857"/>
              <a:gd name="connsiteY110" fmla="*/ 1180407 h 1961803"/>
              <a:gd name="connsiteX111" fmla="*/ 5893723 w 7331857"/>
              <a:gd name="connsiteY111" fmla="*/ 1205345 h 1961803"/>
              <a:gd name="connsiteX112" fmla="*/ 5918661 w 7331857"/>
              <a:gd name="connsiteY112" fmla="*/ 1238596 h 1961803"/>
              <a:gd name="connsiteX113" fmla="*/ 5926974 w 7331857"/>
              <a:gd name="connsiteY113" fmla="*/ 1280160 h 1961803"/>
              <a:gd name="connsiteX114" fmla="*/ 5951912 w 7331857"/>
              <a:gd name="connsiteY114" fmla="*/ 1305098 h 1961803"/>
              <a:gd name="connsiteX115" fmla="*/ 6059978 w 7331857"/>
              <a:gd name="connsiteY115" fmla="*/ 1446414 h 1961803"/>
              <a:gd name="connsiteX116" fmla="*/ 6093229 w 7331857"/>
              <a:gd name="connsiteY116" fmla="*/ 1479665 h 1961803"/>
              <a:gd name="connsiteX117" fmla="*/ 6118167 w 7331857"/>
              <a:gd name="connsiteY117" fmla="*/ 1504603 h 1961803"/>
              <a:gd name="connsiteX118" fmla="*/ 6168043 w 7331857"/>
              <a:gd name="connsiteY118" fmla="*/ 1571105 h 1961803"/>
              <a:gd name="connsiteX119" fmla="*/ 6209607 w 7331857"/>
              <a:gd name="connsiteY119" fmla="*/ 1620982 h 1961803"/>
              <a:gd name="connsiteX120" fmla="*/ 6217920 w 7331857"/>
              <a:gd name="connsiteY120" fmla="*/ 1645920 h 1961803"/>
              <a:gd name="connsiteX121" fmla="*/ 6276109 w 7331857"/>
              <a:gd name="connsiteY121" fmla="*/ 1729047 h 1961803"/>
              <a:gd name="connsiteX122" fmla="*/ 6292734 w 7331857"/>
              <a:gd name="connsiteY122" fmla="*/ 1762298 h 1961803"/>
              <a:gd name="connsiteX123" fmla="*/ 6301047 w 7331857"/>
              <a:gd name="connsiteY123" fmla="*/ 1787236 h 1961803"/>
              <a:gd name="connsiteX124" fmla="*/ 6317672 w 7331857"/>
              <a:gd name="connsiteY124" fmla="*/ 1803862 h 1961803"/>
              <a:gd name="connsiteX125" fmla="*/ 6342611 w 7331857"/>
              <a:gd name="connsiteY125" fmla="*/ 1837113 h 1961803"/>
              <a:gd name="connsiteX126" fmla="*/ 6367549 w 7331857"/>
              <a:gd name="connsiteY126" fmla="*/ 1853738 h 1961803"/>
              <a:gd name="connsiteX127" fmla="*/ 6625243 w 7331857"/>
              <a:gd name="connsiteY127" fmla="*/ 1862051 h 1961803"/>
              <a:gd name="connsiteX128" fmla="*/ 6941127 w 7331857"/>
              <a:gd name="connsiteY128" fmla="*/ 1878676 h 1961803"/>
              <a:gd name="connsiteX129" fmla="*/ 7024254 w 7331857"/>
              <a:gd name="connsiteY129" fmla="*/ 1903614 h 1961803"/>
              <a:gd name="connsiteX130" fmla="*/ 7165571 w 7331857"/>
              <a:gd name="connsiteY130" fmla="*/ 1911927 h 1961803"/>
              <a:gd name="connsiteX131" fmla="*/ 7290261 w 7331857"/>
              <a:gd name="connsiteY131" fmla="*/ 1945178 h 1961803"/>
              <a:gd name="connsiteX132" fmla="*/ 7331825 w 7331857"/>
              <a:gd name="connsiteY132"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230283 w 7331857"/>
              <a:gd name="connsiteY33" fmla="*/ 407323 h 1961803"/>
              <a:gd name="connsiteX34" fmla="*/ 1338349 w 7331857"/>
              <a:gd name="connsiteY34" fmla="*/ 507076 h 1961803"/>
              <a:gd name="connsiteX35" fmla="*/ 1371600 w 7331857"/>
              <a:gd name="connsiteY35" fmla="*/ 590203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135033 w 7331857"/>
              <a:gd name="connsiteY33" fmla="*/ 395417 h 1961803"/>
              <a:gd name="connsiteX34" fmla="*/ 1338349 w 7331857"/>
              <a:gd name="connsiteY34" fmla="*/ 507076 h 1961803"/>
              <a:gd name="connsiteX35" fmla="*/ 1371600 w 7331857"/>
              <a:gd name="connsiteY35" fmla="*/ 590203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135033 w 7331857"/>
              <a:gd name="connsiteY33" fmla="*/ 395417 h 1961803"/>
              <a:gd name="connsiteX34" fmla="*/ 1269293 w 7331857"/>
              <a:gd name="connsiteY34" fmla="*/ 478501 h 1961803"/>
              <a:gd name="connsiteX35" fmla="*/ 1371600 w 7331857"/>
              <a:gd name="connsiteY35" fmla="*/ 590203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83127 w 7331857"/>
              <a:gd name="connsiteY2" fmla="*/ 1762298 h 1961803"/>
              <a:gd name="connsiteX3" fmla="*/ 108065 w 7331857"/>
              <a:gd name="connsiteY3" fmla="*/ 1720734 h 1961803"/>
              <a:gd name="connsiteX4" fmla="*/ 116378 w 7331857"/>
              <a:gd name="connsiteY4" fmla="*/ 1687483 h 1961803"/>
              <a:gd name="connsiteX5" fmla="*/ 149629 w 7331857"/>
              <a:gd name="connsiteY5" fmla="*/ 1645920 h 1961803"/>
              <a:gd name="connsiteX6" fmla="*/ 157941 w 7331857"/>
              <a:gd name="connsiteY6" fmla="*/ 1620982 h 1961803"/>
              <a:gd name="connsiteX7" fmla="*/ 174567 w 7331857"/>
              <a:gd name="connsiteY7" fmla="*/ 1554480 h 1961803"/>
              <a:gd name="connsiteX8" fmla="*/ 191192 w 7331857"/>
              <a:gd name="connsiteY8" fmla="*/ 1504603 h 1961803"/>
              <a:gd name="connsiteX9" fmla="*/ 216131 w 7331857"/>
              <a:gd name="connsiteY9" fmla="*/ 1446414 h 1961803"/>
              <a:gd name="connsiteX10" fmla="*/ 241069 w 7331857"/>
              <a:gd name="connsiteY10" fmla="*/ 1396538 h 1961803"/>
              <a:gd name="connsiteX11" fmla="*/ 266007 w 7331857"/>
              <a:gd name="connsiteY11" fmla="*/ 1354974 h 1961803"/>
              <a:gd name="connsiteX12" fmla="*/ 274320 w 7331857"/>
              <a:gd name="connsiteY12" fmla="*/ 1313411 h 1961803"/>
              <a:gd name="connsiteX13" fmla="*/ 290945 w 7331857"/>
              <a:gd name="connsiteY13" fmla="*/ 1263534 h 1961803"/>
              <a:gd name="connsiteX14" fmla="*/ 299258 w 7331857"/>
              <a:gd name="connsiteY14" fmla="*/ 1230283 h 1961803"/>
              <a:gd name="connsiteX15" fmla="*/ 324196 w 7331857"/>
              <a:gd name="connsiteY15" fmla="*/ 1155469 h 1961803"/>
              <a:gd name="connsiteX16" fmla="*/ 349134 w 7331857"/>
              <a:gd name="connsiteY16" fmla="*/ 1097280 h 1961803"/>
              <a:gd name="connsiteX17" fmla="*/ 374072 w 7331857"/>
              <a:gd name="connsiteY17" fmla="*/ 980902 h 1961803"/>
              <a:gd name="connsiteX18" fmla="*/ 382385 w 7331857"/>
              <a:gd name="connsiteY18" fmla="*/ 955963 h 1961803"/>
              <a:gd name="connsiteX19" fmla="*/ 399011 w 7331857"/>
              <a:gd name="connsiteY19" fmla="*/ 931025 h 1961803"/>
              <a:gd name="connsiteX20" fmla="*/ 440574 w 7331857"/>
              <a:gd name="connsiteY20" fmla="*/ 839585 h 1961803"/>
              <a:gd name="connsiteX21" fmla="*/ 473825 w 7331857"/>
              <a:gd name="connsiteY21" fmla="*/ 781396 h 1961803"/>
              <a:gd name="connsiteX22" fmla="*/ 482138 w 7331857"/>
              <a:gd name="connsiteY22" fmla="*/ 748145 h 1961803"/>
              <a:gd name="connsiteX23" fmla="*/ 498763 w 7331857"/>
              <a:gd name="connsiteY23" fmla="*/ 723207 h 1961803"/>
              <a:gd name="connsiteX24" fmla="*/ 515389 w 7331857"/>
              <a:gd name="connsiteY24" fmla="*/ 689956 h 1961803"/>
              <a:gd name="connsiteX25" fmla="*/ 548640 w 7331857"/>
              <a:gd name="connsiteY25" fmla="*/ 648393 h 1961803"/>
              <a:gd name="connsiteX26" fmla="*/ 556952 w 7331857"/>
              <a:gd name="connsiteY26" fmla="*/ 623454 h 1961803"/>
              <a:gd name="connsiteX27" fmla="*/ 640080 w 7331857"/>
              <a:gd name="connsiteY27" fmla="*/ 590203 h 1961803"/>
              <a:gd name="connsiteX28" fmla="*/ 723207 w 7331857"/>
              <a:gd name="connsiteY28" fmla="*/ 540327 h 1961803"/>
              <a:gd name="connsiteX29" fmla="*/ 731520 w 7331857"/>
              <a:gd name="connsiteY29" fmla="*/ 515389 h 1961803"/>
              <a:gd name="connsiteX30" fmla="*/ 814647 w 7331857"/>
              <a:gd name="connsiteY30" fmla="*/ 448887 h 1961803"/>
              <a:gd name="connsiteX31" fmla="*/ 839585 w 7331857"/>
              <a:gd name="connsiteY31" fmla="*/ 440574 h 1961803"/>
              <a:gd name="connsiteX32" fmla="*/ 897774 w 7331857"/>
              <a:gd name="connsiteY32" fmla="*/ 415636 h 1961803"/>
              <a:gd name="connsiteX33" fmla="*/ 1135033 w 7331857"/>
              <a:gd name="connsiteY33" fmla="*/ 395417 h 1961803"/>
              <a:gd name="connsiteX34" fmla="*/ 1269293 w 7331857"/>
              <a:gd name="connsiteY34" fmla="*/ 478501 h 1961803"/>
              <a:gd name="connsiteX35" fmla="*/ 1335881 w 7331857"/>
              <a:gd name="connsiteY35" fmla="*/ 559247 h 1961803"/>
              <a:gd name="connsiteX36" fmla="*/ 1379912 w 7331857"/>
              <a:gd name="connsiteY36" fmla="*/ 681643 h 1961803"/>
              <a:gd name="connsiteX37" fmla="*/ 1504603 w 7331857"/>
              <a:gd name="connsiteY37" fmla="*/ 798022 h 1961803"/>
              <a:gd name="connsiteX38" fmla="*/ 1554480 w 7331857"/>
              <a:gd name="connsiteY38" fmla="*/ 847898 h 1961803"/>
              <a:gd name="connsiteX39" fmla="*/ 1604356 w 7331857"/>
              <a:gd name="connsiteY39" fmla="*/ 947651 h 1961803"/>
              <a:gd name="connsiteX40" fmla="*/ 1629294 w 7331857"/>
              <a:gd name="connsiteY40" fmla="*/ 1105593 h 1961803"/>
              <a:gd name="connsiteX41" fmla="*/ 1654232 w 7331857"/>
              <a:gd name="connsiteY41" fmla="*/ 1180407 h 1961803"/>
              <a:gd name="connsiteX42" fmla="*/ 1687483 w 7331857"/>
              <a:gd name="connsiteY42" fmla="*/ 1238596 h 1961803"/>
              <a:gd name="connsiteX43" fmla="*/ 1737360 w 7331857"/>
              <a:gd name="connsiteY43" fmla="*/ 1305098 h 1961803"/>
              <a:gd name="connsiteX44" fmla="*/ 1795549 w 7331857"/>
              <a:gd name="connsiteY44" fmla="*/ 1371600 h 1961803"/>
              <a:gd name="connsiteX45" fmla="*/ 1837112 w 7331857"/>
              <a:gd name="connsiteY45" fmla="*/ 1404851 h 1961803"/>
              <a:gd name="connsiteX46" fmla="*/ 1911927 w 7331857"/>
              <a:gd name="connsiteY46" fmla="*/ 1471353 h 1961803"/>
              <a:gd name="connsiteX47" fmla="*/ 1953491 w 7331857"/>
              <a:gd name="connsiteY47" fmla="*/ 1521229 h 1961803"/>
              <a:gd name="connsiteX48" fmla="*/ 1986741 w 7331857"/>
              <a:gd name="connsiteY48" fmla="*/ 1596043 h 1961803"/>
              <a:gd name="connsiteX49" fmla="*/ 2485505 w 7331857"/>
              <a:gd name="connsiteY49" fmla="*/ 1886989 h 1961803"/>
              <a:gd name="connsiteX50" fmla="*/ 2588721 w 7331857"/>
              <a:gd name="connsiteY50" fmla="*/ 1932233 h 1961803"/>
              <a:gd name="connsiteX51" fmla="*/ 2693323 w 7331857"/>
              <a:gd name="connsiteY51" fmla="*/ 1853738 h 1961803"/>
              <a:gd name="connsiteX52" fmla="*/ 2889711 w 7331857"/>
              <a:gd name="connsiteY52" fmla="*/ 1847807 h 1961803"/>
              <a:gd name="connsiteX53" fmla="*/ 3167149 w 7331857"/>
              <a:gd name="connsiteY53" fmla="*/ 1845425 h 1961803"/>
              <a:gd name="connsiteX54" fmla="*/ 3300152 w 7331857"/>
              <a:gd name="connsiteY54" fmla="*/ 1812174 h 1961803"/>
              <a:gd name="connsiteX55" fmla="*/ 3333403 w 7331857"/>
              <a:gd name="connsiteY55" fmla="*/ 1778923 h 1961803"/>
              <a:gd name="connsiteX56" fmla="*/ 3366654 w 7331857"/>
              <a:gd name="connsiteY56" fmla="*/ 1695796 h 1961803"/>
              <a:gd name="connsiteX57" fmla="*/ 3416531 w 7331857"/>
              <a:gd name="connsiteY57" fmla="*/ 1662545 h 1961803"/>
              <a:gd name="connsiteX58" fmla="*/ 3483032 w 7331857"/>
              <a:gd name="connsiteY58" fmla="*/ 1612669 h 1961803"/>
              <a:gd name="connsiteX59" fmla="*/ 3566160 w 7331857"/>
              <a:gd name="connsiteY59" fmla="*/ 1562793 h 1961803"/>
              <a:gd name="connsiteX60" fmla="*/ 3674225 w 7331857"/>
              <a:gd name="connsiteY60" fmla="*/ 1504603 h 1961803"/>
              <a:gd name="connsiteX61" fmla="*/ 3732414 w 7331857"/>
              <a:gd name="connsiteY61" fmla="*/ 1471353 h 1961803"/>
              <a:gd name="connsiteX62" fmla="*/ 3823854 w 7331857"/>
              <a:gd name="connsiteY62" fmla="*/ 1413163 h 1961803"/>
              <a:gd name="connsiteX63" fmla="*/ 3882043 w 7331857"/>
              <a:gd name="connsiteY63" fmla="*/ 1330036 h 1961803"/>
              <a:gd name="connsiteX64" fmla="*/ 3923607 w 7331857"/>
              <a:gd name="connsiteY64" fmla="*/ 1221971 h 1961803"/>
              <a:gd name="connsiteX65" fmla="*/ 3940232 w 7331857"/>
              <a:gd name="connsiteY65" fmla="*/ 1147156 h 1961803"/>
              <a:gd name="connsiteX66" fmla="*/ 3965171 w 7331857"/>
              <a:gd name="connsiteY66" fmla="*/ 1088967 h 1961803"/>
              <a:gd name="connsiteX67" fmla="*/ 4015047 w 7331857"/>
              <a:gd name="connsiteY67" fmla="*/ 1030778 h 1961803"/>
              <a:gd name="connsiteX68" fmla="*/ 4064923 w 7331857"/>
              <a:gd name="connsiteY68" fmla="*/ 964276 h 1961803"/>
              <a:gd name="connsiteX69" fmla="*/ 4098174 w 7331857"/>
              <a:gd name="connsiteY69" fmla="*/ 889462 h 1961803"/>
              <a:gd name="connsiteX70" fmla="*/ 4114800 w 7331857"/>
              <a:gd name="connsiteY70" fmla="*/ 773083 h 1961803"/>
              <a:gd name="connsiteX71" fmla="*/ 4139738 w 7331857"/>
              <a:gd name="connsiteY71" fmla="*/ 698269 h 1961803"/>
              <a:gd name="connsiteX72" fmla="*/ 4189614 w 7331857"/>
              <a:gd name="connsiteY72" fmla="*/ 623454 h 1961803"/>
              <a:gd name="connsiteX73" fmla="*/ 4231178 w 7331857"/>
              <a:gd name="connsiteY73" fmla="*/ 598516 h 1961803"/>
              <a:gd name="connsiteX74" fmla="*/ 4272741 w 7331857"/>
              <a:gd name="connsiteY74" fmla="*/ 498763 h 1961803"/>
              <a:gd name="connsiteX75" fmla="*/ 4297680 w 7331857"/>
              <a:gd name="connsiteY75" fmla="*/ 448887 h 1961803"/>
              <a:gd name="connsiteX76" fmla="*/ 4363056 w 7331857"/>
              <a:gd name="connsiteY76" fmla="*/ 255097 h 1961803"/>
              <a:gd name="connsiteX77" fmla="*/ 4461639 w 7331857"/>
              <a:gd name="connsiteY77" fmla="*/ 288521 h 1961803"/>
              <a:gd name="connsiteX78" fmla="*/ 4566286 w 7331857"/>
              <a:gd name="connsiteY78" fmla="*/ 298132 h 1961803"/>
              <a:gd name="connsiteX79" fmla="*/ 4657682 w 7331857"/>
              <a:gd name="connsiteY79" fmla="*/ 294755 h 1961803"/>
              <a:gd name="connsiteX80" fmla="*/ 4788131 w 7331857"/>
              <a:gd name="connsiteY80" fmla="*/ 241069 h 1961803"/>
              <a:gd name="connsiteX81" fmla="*/ 4854632 w 7331857"/>
              <a:gd name="connsiteY81" fmla="*/ 191193 h 1961803"/>
              <a:gd name="connsiteX82" fmla="*/ 4929447 w 7331857"/>
              <a:gd name="connsiteY82" fmla="*/ 124691 h 1961803"/>
              <a:gd name="connsiteX83" fmla="*/ 4972223 w 7331857"/>
              <a:gd name="connsiteY83" fmla="*/ 55721 h 1961803"/>
              <a:gd name="connsiteX84" fmla="*/ 5045825 w 7331857"/>
              <a:gd name="connsiteY84" fmla="*/ 33251 h 1961803"/>
              <a:gd name="connsiteX85" fmla="*/ 5112327 w 7331857"/>
              <a:gd name="connsiteY85" fmla="*/ 8313 h 1961803"/>
              <a:gd name="connsiteX86" fmla="*/ 5137265 w 7331857"/>
              <a:gd name="connsiteY86" fmla="*/ 0 h 1961803"/>
              <a:gd name="connsiteX87" fmla="*/ 5228705 w 7331857"/>
              <a:gd name="connsiteY87" fmla="*/ 8313 h 1961803"/>
              <a:gd name="connsiteX88" fmla="*/ 5270269 w 7331857"/>
              <a:gd name="connsiteY88" fmla="*/ 49876 h 1961803"/>
              <a:gd name="connsiteX89" fmla="*/ 5336771 w 7331857"/>
              <a:gd name="connsiteY89" fmla="*/ 108065 h 1961803"/>
              <a:gd name="connsiteX90" fmla="*/ 5370021 w 7331857"/>
              <a:gd name="connsiteY90" fmla="*/ 149629 h 1961803"/>
              <a:gd name="connsiteX91" fmla="*/ 5419898 w 7331857"/>
              <a:gd name="connsiteY91" fmla="*/ 266007 h 1961803"/>
              <a:gd name="connsiteX92" fmla="*/ 5436523 w 7331857"/>
              <a:gd name="connsiteY92" fmla="*/ 299258 h 1961803"/>
              <a:gd name="connsiteX93" fmla="*/ 5444836 w 7331857"/>
              <a:gd name="connsiteY93" fmla="*/ 332509 h 1961803"/>
              <a:gd name="connsiteX94" fmla="*/ 5469774 w 7331857"/>
              <a:gd name="connsiteY94" fmla="*/ 365760 h 1961803"/>
              <a:gd name="connsiteX95" fmla="*/ 5511338 w 7331857"/>
              <a:gd name="connsiteY95" fmla="*/ 423949 h 1961803"/>
              <a:gd name="connsiteX96" fmla="*/ 5552901 w 7331857"/>
              <a:gd name="connsiteY96" fmla="*/ 498763 h 1961803"/>
              <a:gd name="connsiteX97" fmla="*/ 5569527 w 7331857"/>
              <a:gd name="connsiteY97" fmla="*/ 515389 h 1961803"/>
              <a:gd name="connsiteX98" fmla="*/ 5594465 w 7331857"/>
              <a:gd name="connsiteY98" fmla="*/ 573578 h 1961803"/>
              <a:gd name="connsiteX99" fmla="*/ 5619403 w 7331857"/>
              <a:gd name="connsiteY99" fmla="*/ 631767 h 1961803"/>
              <a:gd name="connsiteX100" fmla="*/ 5677592 w 7331857"/>
              <a:gd name="connsiteY100" fmla="*/ 731520 h 1961803"/>
              <a:gd name="connsiteX101" fmla="*/ 5685905 w 7331857"/>
              <a:gd name="connsiteY101" fmla="*/ 756458 h 1961803"/>
              <a:gd name="connsiteX102" fmla="*/ 5752407 w 7331857"/>
              <a:gd name="connsiteY102" fmla="*/ 864523 h 1961803"/>
              <a:gd name="connsiteX103" fmla="*/ 5769032 w 7331857"/>
              <a:gd name="connsiteY103" fmla="*/ 906087 h 1961803"/>
              <a:gd name="connsiteX104" fmla="*/ 5785658 w 7331857"/>
              <a:gd name="connsiteY104" fmla="*/ 931025 h 1961803"/>
              <a:gd name="connsiteX105" fmla="*/ 5810596 w 7331857"/>
              <a:gd name="connsiteY105" fmla="*/ 972589 h 1961803"/>
              <a:gd name="connsiteX106" fmla="*/ 5818909 w 7331857"/>
              <a:gd name="connsiteY106" fmla="*/ 1014153 h 1961803"/>
              <a:gd name="connsiteX107" fmla="*/ 5843847 w 7331857"/>
              <a:gd name="connsiteY107" fmla="*/ 1088967 h 1961803"/>
              <a:gd name="connsiteX108" fmla="*/ 5860472 w 7331857"/>
              <a:gd name="connsiteY108" fmla="*/ 1138843 h 1961803"/>
              <a:gd name="connsiteX109" fmla="*/ 5868785 w 7331857"/>
              <a:gd name="connsiteY109" fmla="*/ 1180407 h 1961803"/>
              <a:gd name="connsiteX110" fmla="*/ 5893723 w 7331857"/>
              <a:gd name="connsiteY110" fmla="*/ 1205345 h 1961803"/>
              <a:gd name="connsiteX111" fmla="*/ 5918661 w 7331857"/>
              <a:gd name="connsiteY111" fmla="*/ 1238596 h 1961803"/>
              <a:gd name="connsiteX112" fmla="*/ 5926974 w 7331857"/>
              <a:gd name="connsiteY112" fmla="*/ 1280160 h 1961803"/>
              <a:gd name="connsiteX113" fmla="*/ 5951912 w 7331857"/>
              <a:gd name="connsiteY113" fmla="*/ 1305098 h 1961803"/>
              <a:gd name="connsiteX114" fmla="*/ 6059978 w 7331857"/>
              <a:gd name="connsiteY114" fmla="*/ 1446414 h 1961803"/>
              <a:gd name="connsiteX115" fmla="*/ 6093229 w 7331857"/>
              <a:gd name="connsiteY115" fmla="*/ 1479665 h 1961803"/>
              <a:gd name="connsiteX116" fmla="*/ 6118167 w 7331857"/>
              <a:gd name="connsiteY116" fmla="*/ 1504603 h 1961803"/>
              <a:gd name="connsiteX117" fmla="*/ 6168043 w 7331857"/>
              <a:gd name="connsiteY117" fmla="*/ 1571105 h 1961803"/>
              <a:gd name="connsiteX118" fmla="*/ 6209607 w 7331857"/>
              <a:gd name="connsiteY118" fmla="*/ 1620982 h 1961803"/>
              <a:gd name="connsiteX119" fmla="*/ 6217920 w 7331857"/>
              <a:gd name="connsiteY119" fmla="*/ 1645920 h 1961803"/>
              <a:gd name="connsiteX120" fmla="*/ 6276109 w 7331857"/>
              <a:gd name="connsiteY120" fmla="*/ 1729047 h 1961803"/>
              <a:gd name="connsiteX121" fmla="*/ 6292734 w 7331857"/>
              <a:gd name="connsiteY121" fmla="*/ 1762298 h 1961803"/>
              <a:gd name="connsiteX122" fmla="*/ 6301047 w 7331857"/>
              <a:gd name="connsiteY122" fmla="*/ 1787236 h 1961803"/>
              <a:gd name="connsiteX123" fmla="*/ 6317672 w 7331857"/>
              <a:gd name="connsiteY123" fmla="*/ 1803862 h 1961803"/>
              <a:gd name="connsiteX124" fmla="*/ 6342611 w 7331857"/>
              <a:gd name="connsiteY124" fmla="*/ 1837113 h 1961803"/>
              <a:gd name="connsiteX125" fmla="*/ 6367549 w 7331857"/>
              <a:gd name="connsiteY125" fmla="*/ 1853738 h 1961803"/>
              <a:gd name="connsiteX126" fmla="*/ 6625243 w 7331857"/>
              <a:gd name="connsiteY126" fmla="*/ 1862051 h 1961803"/>
              <a:gd name="connsiteX127" fmla="*/ 6941127 w 7331857"/>
              <a:gd name="connsiteY127" fmla="*/ 1878676 h 1961803"/>
              <a:gd name="connsiteX128" fmla="*/ 7024254 w 7331857"/>
              <a:gd name="connsiteY128" fmla="*/ 1903614 h 1961803"/>
              <a:gd name="connsiteX129" fmla="*/ 7165571 w 7331857"/>
              <a:gd name="connsiteY129" fmla="*/ 1911927 h 1961803"/>
              <a:gd name="connsiteX130" fmla="*/ 7290261 w 7331857"/>
              <a:gd name="connsiteY130" fmla="*/ 1945178 h 1961803"/>
              <a:gd name="connsiteX131" fmla="*/ 7331825 w 7331857"/>
              <a:gd name="connsiteY131"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16378 w 7331857"/>
              <a:gd name="connsiteY3" fmla="*/ 1687483 h 1961803"/>
              <a:gd name="connsiteX4" fmla="*/ 149629 w 7331857"/>
              <a:gd name="connsiteY4" fmla="*/ 1645920 h 1961803"/>
              <a:gd name="connsiteX5" fmla="*/ 157941 w 7331857"/>
              <a:gd name="connsiteY5" fmla="*/ 1620982 h 1961803"/>
              <a:gd name="connsiteX6" fmla="*/ 174567 w 7331857"/>
              <a:gd name="connsiteY6" fmla="*/ 1554480 h 1961803"/>
              <a:gd name="connsiteX7" fmla="*/ 191192 w 7331857"/>
              <a:gd name="connsiteY7" fmla="*/ 1504603 h 1961803"/>
              <a:gd name="connsiteX8" fmla="*/ 216131 w 7331857"/>
              <a:gd name="connsiteY8" fmla="*/ 1446414 h 1961803"/>
              <a:gd name="connsiteX9" fmla="*/ 241069 w 7331857"/>
              <a:gd name="connsiteY9" fmla="*/ 1396538 h 1961803"/>
              <a:gd name="connsiteX10" fmla="*/ 266007 w 7331857"/>
              <a:gd name="connsiteY10" fmla="*/ 1354974 h 1961803"/>
              <a:gd name="connsiteX11" fmla="*/ 274320 w 7331857"/>
              <a:gd name="connsiteY11" fmla="*/ 1313411 h 1961803"/>
              <a:gd name="connsiteX12" fmla="*/ 290945 w 7331857"/>
              <a:gd name="connsiteY12" fmla="*/ 1263534 h 1961803"/>
              <a:gd name="connsiteX13" fmla="*/ 299258 w 7331857"/>
              <a:gd name="connsiteY13" fmla="*/ 1230283 h 1961803"/>
              <a:gd name="connsiteX14" fmla="*/ 324196 w 7331857"/>
              <a:gd name="connsiteY14" fmla="*/ 1155469 h 1961803"/>
              <a:gd name="connsiteX15" fmla="*/ 349134 w 7331857"/>
              <a:gd name="connsiteY15" fmla="*/ 1097280 h 1961803"/>
              <a:gd name="connsiteX16" fmla="*/ 374072 w 7331857"/>
              <a:gd name="connsiteY16" fmla="*/ 980902 h 1961803"/>
              <a:gd name="connsiteX17" fmla="*/ 382385 w 7331857"/>
              <a:gd name="connsiteY17" fmla="*/ 955963 h 1961803"/>
              <a:gd name="connsiteX18" fmla="*/ 399011 w 7331857"/>
              <a:gd name="connsiteY18" fmla="*/ 931025 h 1961803"/>
              <a:gd name="connsiteX19" fmla="*/ 440574 w 7331857"/>
              <a:gd name="connsiteY19" fmla="*/ 839585 h 1961803"/>
              <a:gd name="connsiteX20" fmla="*/ 473825 w 7331857"/>
              <a:gd name="connsiteY20" fmla="*/ 781396 h 1961803"/>
              <a:gd name="connsiteX21" fmla="*/ 482138 w 7331857"/>
              <a:gd name="connsiteY21" fmla="*/ 748145 h 1961803"/>
              <a:gd name="connsiteX22" fmla="*/ 498763 w 7331857"/>
              <a:gd name="connsiteY22" fmla="*/ 723207 h 1961803"/>
              <a:gd name="connsiteX23" fmla="*/ 515389 w 7331857"/>
              <a:gd name="connsiteY23" fmla="*/ 689956 h 1961803"/>
              <a:gd name="connsiteX24" fmla="*/ 548640 w 7331857"/>
              <a:gd name="connsiteY24" fmla="*/ 648393 h 1961803"/>
              <a:gd name="connsiteX25" fmla="*/ 556952 w 7331857"/>
              <a:gd name="connsiteY25" fmla="*/ 623454 h 1961803"/>
              <a:gd name="connsiteX26" fmla="*/ 640080 w 7331857"/>
              <a:gd name="connsiteY26" fmla="*/ 590203 h 1961803"/>
              <a:gd name="connsiteX27" fmla="*/ 723207 w 7331857"/>
              <a:gd name="connsiteY27" fmla="*/ 540327 h 1961803"/>
              <a:gd name="connsiteX28" fmla="*/ 731520 w 7331857"/>
              <a:gd name="connsiteY28" fmla="*/ 515389 h 1961803"/>
              <a:gd name="connsiteX29" fmla="*/ 814647 w 7331857"/>
              <a:gd name="connsiteY29" fmla="*/ 448887 h 1961803"/>
              <a:gd name="connsiteX30" fmla="*/ 839585 w 7331857"/>
              <a:gd name="connsiteY30" fmla="*/ 440574 h 1961803"/>
              <a:gd name="connsiteX31" fmla="*/ 897774 w 7331857"/>
              <a:gd name="connsiteY31" fmla="*/ 415636 h 1961803"/>
              <a:gd name="connsiteX32" fmla="*/ 1135033 w 7331857"/>
              <a:gd name="connsiteY32" fmla="*/ 395417 h 1961803"/>
              <a:gd name="connsiteX33" fmla="*/ 1269293 w 7331857"/>
              <a:gd name="connsiteY33" fmla="*/ 478501 h 1961803"/>
              <a:gd name="connsiteX34" fmla="*/ 1335881 w 7331857"/>
              <a:gd name="connsiteY34" fmla="*/ 559247 h 1961803"/>
              <a:gd name="connsiteX35" fmla="*/ 1379912 w 7331857"/>
              <a:gd name="connsiteY35" fmla="*/ 681643 h 1961803"/>
              <a:gd name="connsiteX36" fmla="*/ 1504603 w 7331857"/>
              <a:gd name="connsiteY36" fmla="*/ 798022 h 1961803"/>
              <a:gd name="connsiteX37" fmla="*/ 1554480 w 7331857"/>
              <a:gd name="connsiteY37" fmla="*/ 847898 h 1961803"/>
              <a:gd name="connsiteX38" fmla="*/ 1604356 w 7331857"/>
              <a:gd name="connsiteY38" fmla="*/ 947651 h 1961803"/>
              <a:gd name="connsiteX39" fmla="*/ 1629294 w 7331857"/>
              <a:gd name="connsiteY39" fmla="*/ 1105593 h 1961803"/>
              <a:gd name="connsiteX40" fmla="*/ 1654232 w 7331857"/>
              <a:gd name="connsiteY40" fmla="*/ 1180407 h 1961803"/>
              <a:gd name="connsiteX41" fmla="*/ 1687483 w 7331857"/>
              <a:gd name="connsiteY41" fmla="*/ 1238596 h 1961803"/>
              <a:gd name="connsiteX42" fmla="*/ 1737360 w 7331857"/>
              <a:gd name="connsiteY42" fmla="*/ 1305098 h 1961803"/>
              <a:gd name="connsiteX43" fmla="*/ 1795549 w 7331857"/>
              <a:gd name="connsiteY43" fmla="*/ 1371600 h 1961803"/>
              <a:gd name="connsiteX44" fmla="*/ 1837112 w 7331857"/>
              <a:gd name="connsiteY44" fmla="*/ 1404851 h 1961803"/>
              <a:gd name="connsiteX45" fmla="*/ 1911927 w 7331857"/>
              <a:gd name="connsiteY45" fmla="*/ 1471353 h 1961803"/>
              <a:gd name="connsiteX46" fmla="*/ 1953491 w 7331857"/>
              <a:gd name="connsiteY46" fmla="*/ 1521229 h 1961803"/>
              <a:gd name="connsiteX47" fmla="*/ 1986741 w 7331857"/>
              <a:gd name="connsiteY47" fmla="*/ 1596043 h 1961803"/>
              <a:gd name="connsiteX48" fmla="*/ 2485505 w 7331857"/>
              <a:gd name="connsiteY48" fmla="*/ 1886989 h 1961803"/>
              <a:gd name="connsiteX49" fmla="*/ 2588721 w 7331857"/>
              <a:gd name="connsiteY49" fmla="*/ 1932233 h 1961803"/>
              <a:gd name="connsiteX50" fmla="*/ 2693323 w 7331857"/>
              <a:gd name="connsiteY50" fmla="*/ 1853738 h 1961803"/>
              <a:gd name="connsiteX51" fmla="*/ 2889711 w 7331857"/>
              <a:gd name="connsiteY51" fmla="*/ 1847807 h 1961803"/>
              <a:gd name="connsiteX52" fmla="*/ 3167149 w 7331857"/>
              <a:gd name="connsiteY52" fmla="*/ 1845425 h 1961803"/>
              <a:gd name="connsiteX53" fmla="*/ 3300152 w 7331857"/>
              <a:gd name="connsiteY53" fmla="*/ 1812174 h 1961803"/>
              <a:gd name="connsiteX54" fmla="*/ 3333403 w 7331857"/>
              <a:gd name="connsiteY54" fmla="*/ 1778923 h 1961803"/>
              <a:gd name="connsiteX55" fmla="*/ 3366654 w 7331857"/>
              <a:gd name="connsiteY55" fmla="*/ 1695796 h 1961803"/>
              <a:gd name="connsiteX56" fmla="*/ 3416531 w 7331857"/>
              <a:gd name="connsiteY56" fmla="*/ 1662545 h 1961803"/>
              <a:gd name="connsiteX57" fmla="*/ 3483032 w 7331857"/>
              <a:gd name="connsiteY57" fmla="*/ 1612669 h 1961803"/>
              <a:gd name="connsiteX58" fmla="*/ 3566160 w 7331857"/>
              <a:gd name="connsiteY58" fmla="*/ 1562793 h 1961803"/>
              <a:gd name="connsiteX59" fmla="*/ 3674225 w 7331857"/>
              <a:gd name="connsiteY59" fmla="*/ 1504603 h 1961803"/>
              <a:gd name="connsiteX60" fmla="*/ 3732414 w 7331857"/>
              <a:gd name="connsiteY60" fmla="*/ 1471353 h 1961803"/>
              <a:gd name="connsiteX61" fmla="*/ 3823854 w 7331857"/>
              <a:gd name="connsiteY61" fmla="*/ 1413163 h 1961803"/>
              <a:gd name="connsiteX62" fmla="*/ 3882043 w 7331857"/>
              <a:gd name="connsiteY62" fmla="*/ 1330036 h 1961803"/>
              <a:gd name="connsiteX63" fmla="*/ 3923607 w 7331857"/>
              <a:gd name="connsiteY63" fmla="*/ 1221971 h 1961803"/>
              <a:gd name="connsiteX64" fmla="*/ 3940232 w 7331857"/>
              <a:gd name="connsiteY64" fmla="*/ 1147156 h 1961803"/>
              <a:gd name="connsiteX65" fmla="*/ 3965171 w 7331857"/>
              <a:gd name="connsiteY65" fmla="*/ 1088967 h 1961803"/>
              <a:gd name="connsiteX66" fmla="*/ 4015047 w 7331857"/>
              <a:gd name="connsiteY66" fmla="*/ 1030778 h 1961803"/>
              <a:gd name="connsiteX67" fmla="*/ 4064923 w 7331857"/>
              <a:gd name="connsiteY67" fmla="*/ 964276 h 1961803"/>
              <a:gd name="connsiteX68" fmla="*/ 4098174 w 7331857"/>
              <a:gd name="connsiteY68" fmla="*/ 889462 h 1961803"/>
              <a:gd name="connsiteX69" fmla="*/ 4114800 w 7331857"/>
              <a:gd name="connsiteY69" fmla="*/ 773083 h 1961803"/>
              <a:gd name="connsiteX70" fmla="*/ 4139738 w 7331857"/>
              <a:gd name="connsiteY70" fmla="*/ 698269 h 1961803"/>
              <a:gd name="connsiteX71" fmla="*/ 4189614 w 7331857"/>
              <a:gd name="connsiteY71" fmla="*/ 623454 h 1961803"/>
              <a:gd name="connsiteX72" fmla="*/ 4231178 w 7331857"/>
              <a:gd name="connsiteY72" fmla="*/ 598516 h 1961803"/>
              <a:gd name="connsiteX73" fmla="*/ 4272741 w 7331857"/>
              <a:gd name="connsiteY73" fmla="*/ 498763 h 1961803"/>
              <a:gd name="connsiteX74" fmla="*/ 4297680 w 7331857"/>
              <a:gd name="connsiteY74" fmla="*/ 448887 h 1961803"/>
              <a:gd name="connsiteX75" fmla="*/ 4363056 w 7331857"/>
              <a:gd name="connsiteY75" fmla="*/ 255097 h 1961803"/>
              <a:gd name="connsiteX76" fmla="*/ 4461639 w 7331857"/>
              <a:gd name="connsiteY76" fmla="*/ 288521 h 1961803"/>
              <a:gd name="connsiteX77" fmla="*/ 4566286 w 7331857"/>
              <a:gd name="connsiteY77" fmla="*/ 298132 h 1961803"/>
              <a:gd name="connsiteX78" fmla="*/ 4657682 w 7331857"/>
              <a:gd name="connsiteY78" fmla="*/ 294755 h 1961803"/>
              <a:gd name="connsiteX79" fmla="*/ 4788131 w 7331857"/>
              <a:gd name="connsiteY79" fmla="*/ 241069 h 1961803"/>
              <a:gd name="connsiteX80" fmla="*/ 4854632 w 7331857"/>
              <a:gd name="connsiteY80" fmla="*/ 191193 h 1961803"/>
              <a:gd name="connsiteX81" fmla="*/ 4929447 w 7331857"/>
              <a:gd name="connsiteY81" fmla="*/ 124691 h 1961803"/>
              <a:gd name="connsiteX82" fmla="*/ 4972223 w 7331857"/>
              <a:gd name="connsiteY82" fmla="*/ 55721 h 1961803"/>
              <a:gd name="connsiteX83" fmla="*/ 5045825 w 7331857"/>
              <a:gd name="connsiteY83" fmla="*/ 33251 h 1961803"/>
              <a:gd name="connsiteX84" fmla="*/ 5112327 w 7331857"/>
              <a:gd name="connsiteY84" fmla="*/ 8313 h 1961803"/>
              <a:gd name="connsiteX85" fmla="*/ 5137265 w 7331857"/>
              <a:gd name="connsiteY85" fmla="*/ 0 h 1961803"/>
              <a:gd name="connsiteX86" fmla="*/ 5228705 w 7331857"/>
              <a:gd name="connsiteY86" fmla="*/ 8313 h 1961803"/>
              <a:gd name="connsiteX87" fmla="*/ 5270269 w 7331857"/>
              <a:gd name="connsiteY87" fmla="*/ 49876 h 1961803"/>
              <a:gd name="connsiteX88" fmla="*/ 5336771 w 7331857"/>
              <a:gd name="connsiteY88" fmla="*/ 108065 h 1961803"/>
              <a:gd name="connsiteX89" fmla="*/ 5370021 w 7331857"/>
              <a:gd name="connsiteY89" fmla="*/ 149629 h 1961803"/>
              <a:gd name="connsiteX90" fmla="*/ 5419898 w 7331857"/>
              <a:gd name="connsiteY90" fmla="*/ 266007 h 1961803"/>
              <a:gd name="connsiteX91" fmla="*/ 5436523 w 7331857"/>
              <a:gd name="connsiteY91" fmla="*/ 299258 h 1961803"/>
              <a:gd name="connsiteX92" fmla="*/ 5444836 w 7331857"/>
              <a:gd name="connsiteY92" fmla="*/ 332509 h 1961803"/>
              <a:gd name="connsiteX93" fmla="*/ 5469774 w 7331857"/>
              <a:gd name="connsiteY93" fmla="*/ 365760 h 1961803"/>
              <a:gd name="connsiteX94" fmla="*/ 5511338 w 7331857"/>
              <a:gd name="connsiteY94" fmla="*/ 423949 h 1961803"/>
              <a:gd name="connsiteX95" fmla="*/ 5552901 w 7331857"/>
              <a:gd name="connsiteY95" fmla="*/ 498763 h 1961803"/>
              <a:gd name="connsiteX96" fmla="*/ 5569527 w 7331857"/>
              <a:gd name="connsiteY96" fmla="*/ 515389 h 1961803"/>
              <a:gd name="connsiteX97" fmla="*/ 5594465 w 7331857"/>
              <a:gd name="connsiteY97" fmla="*/ 573578 h 1961803"/>
              <a:gd name="connsiteX98" fmla="*/ 5619403 w 7331857"/>
              <a:gd name="connsiteY98" fmla="*/ 631767 h 1961803"/>
              <a:gd name="connsiteX99" fmla="*/ 5677592 w 7331857"/>
              <a:gd name="connsiteY99" fmla="*/ 731520 h 1961803"/>
              <a:gd name="connsiteX100" fmla="*/ 5685905 w 7331857"/>
              <a:gd name="connsiteY100" fmla="*/ 756458 h 1961803"/>
              <a:gd name="connsiteX101" fmla="*/ 5752407 w 7331857"/>
              <a:gd name="connsiteY101" fmla="*/ 864523 h 1961803"/>
              <a:gd name="connsiteX102" fmla="*/ 5769032 w 7331857"/>
              <a:gd name="connsiteY102" fmla="*/ 906087 h 1961803"/>
              <a:gd name="connsiteX103" fmla="*/ 5785658 w 7331857"/>
              <a:gd name="connsiteY103" fmla="*/ 931025 h 1961803"/>
              <a:gd name="connsiteX104" fmla="*/ 5810596 w 7331857"/>
              <a:gd name="connsiteY104" fmla="*/ 972589 h 1961803"/>
              <a:gd name="connsiteX105" fmla="*/ 5818909 w 7331857"/>
              <a:gd name="connsiteY105" fmla="*/ 1014153 h 1961803"/>
              <a:gd name="connsiteX106" fmla="*/ 5843847 w 7331857"/>
              <a:gd name="connsiteY106" fmla="*/ 1088967 h 1961803"/>
              <a:gd name="connsiteX107" fmla="*/ 5860472 w 7331857"/>
              <a:gd name="connsiteY107" fmla="*/ 1138843 h 1961803"/>
              <a:gd name="connsiteX108" fmla="*/ 5868785 w 7331857"/>
              <a:gd name="connsiteY108" fmla="*/ 1180407 h 1961803"/>
              <a:gd name="connsiteX109" fmla="*/ 5893723 w 7331857"/>
              <a:gd name="connsiteY109" fmla="*/ 1205345 h 1961803"/>
              <a:gd name="connsiteX110" fmla="*/ 5918661 w 7331857"/>
              <a:gd name="connsiteY110" fmla="*/ 1238596 h 1961803"/>
              <a:gd name="connsiteX111" fmla="*/ 5926974 w 7331857"/>
              <a:gd name="connsiteY111" fmla="*/ 1280160 h 1961803"/>
              <a:gd name="connsiteX112" fmla="*/ 5951912 w 7331857"/>
              <a:gd name="connsiteY112" fmla="*/ 1305098 h 1961803"/>
              <a:gd name="connsiteX113" fmla="*/ 6059978 w 7331857"/>
              <a:gd name="connsiteY113" fmla="*/ 1446414 h 1961803"/>
              <a:gd name="connsiteX114" fmla="*/ 6093229 w 7331857"/>
              <a:gd name="connsiteY114" fmla="*/ 1479665 h 1961803"/>
              <a:gd name="connsiteX115" fmla="*/ 6118167 w 7331857"/>
              <a:gd name="connsiteY115" fmla="*/ 1504603 h 1961803"/>
              <a:gd name="connsiteX116" fmla="*/ 6168043 w 7331857"/>
              <a:gd name="connsiteY116" fmla="*/ 1571105 h 1961803"/>
              <a:gd name="connsiteX117" fmla="*/ 6209607 w 7331857"/>
              <a:gd name="connsiteY117" fmla="*/ 1620982 h 1961803"/>
              <a:gd name="connsiteX118" fmla="*/ 6217920 w 7331857"/>
              <a:gd name="connsiteY118" fmla="*/ 1645920 h 1961803"/>
              <a:gd name="connsiteX119" fmla="*/ 6276109 w 7331857"/>
              <a:gd name="connsiteY119" fmla="*/ 1729047 h 1961803"/>
              <a:gd name="connsiteX120" fmla="*/ 6292734 w 7331857"/>
              <a:gd name="connsiteY120" fmla="*/ 1762298 h 1961803"/>
              <a:gd name="connsiteX121" fmla="*/ 6301047 w 7331857"/>
              <a:gd name="connsiteY121" fmla="*/ 1787236 h 1961803"/>
              <a:gd name="connsiteX122" fmla="*/ 6317672 w 7331857"/>
              <a:gd name="connsiteY122" fmla="*/ 1803862 h 1961803"/>
              <a:gd name="connsiteX123" fmla="*/ 6342611 w 7331857"/>
              <a:gd name="connsiteY123" fmla="*/ 1837113 h 1961803"/>
              <a:gd name="connsiteX124" fmla="*/ 6367549 w 7331857"/>
              <a:gd name="connsiteY124" fmla="*/ 1853738 h 1961803"/>
              <a:gd name="connsiteX125" fmla="*/ 6625243 w 7331857"/>
              <a:gd name="connsiteY125" fmla="*/ 1862051 h 1961803"/>
              <a:gd name="connsiteX126" fmla="*/ 6941127 w 7331857"/>
              <a:gd name="connsiteY126" fmla="*/ 1878676 h 1961803"/>
              <a:gd name="connsiteX127" fmla="*/ 7024254 w 7331857"/>
              <a:gd name="connsiteY127" fmla="*/ 1903614 h 1961803"/>
              <a:gd name="connsiteX128" fmla="*/ 7165571 w 7331857"/>
              <a:gd name="connsiteY128" fmla="*/ 1911927 h 1961803"/>
              <a:gd name="connsiteX129" fmla="*/ 7290261 w 7331857"/>
              <a:gd name="connsiteY129" fmla="*/ 1945178 h 1961803"/>
              <a:gd name="connsiteX130" fmla="*/ 7331825 w 7331857"/>
              <a:gd name="connsiteY130"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57941 w 7331857"/>
              <a:gd name="connsiteY4" fmla="*/ 1620982 h 1961803"/>
              <a:gd name="connsiteX5" fmla="*/ 174567 w 7331857"/>
              <a:gd name="connsiteY5" fmla="*/ 1554480 h 1961803"/>
              <a:gd name="connsiteX6" fmla="*/ 191192 w 7331857"/>
              <a:gd name="connsiteY6" fmla="*/ 1504603 h 1961803"/>
              <a:gd name="connsiteX7" fmla="*/ 216131 w 7331857"/>
              <a:gd name="connsiteY7" fmla="*/ 1446414 h 1961803"/>
              <a:gd name="connsiteX8" fmla="*/ 241069 w 7331857"/>
              <a:gd name="connsiteY8" fmla="*/ 1396538 h 1961803"/>
              <a:gd name="connsiteX9" fmla="*/ 266007 w 7331857"/>
              <a:gd name="connsiteY9" fmla="*/ 1354974 h 1961803"/>
              <a:gd name="connsiteX10" fmla="*/ 274320 w 7331857"/>
              <a:gd name="connsiteY10" fmla="*/ 1313411 h 1961803"/>
              <a:gd name="connsiteX11" fmla="*/ 290945 w 7331857"/>
              <a:gd name="connsiteY11" fmla="*/ 1263534 h 1961803"/>
              <a:gd name="connsiteX12" fmla="*/ 299258 w 7331857"/>
              <a:gd name="connsiteY12" fmla="*/ 1230283 h 1961803"/>
              <a:gd name="connsiteX13" fmla="*/ 324196 w 7331857"/>
              <a:gd name="connsiteY13" fmla="*/ 1155469 h 1961803"/>
              <a:gd name="connsiteX14" fmla="*/ 349134 w 7331857"/>
              <a:gd name="connsiteY14" fmla="*/ 1097280 h 1961803"/>
              <a:gd name="connsiteX15" fmla="*/ 374072 w 7331857"/>
              <a:gd name="connsiteY15" fmla="*/ 980902 h 1961803"/>
              <a:gd name="connsiteX16" fmla="*/ 382385 w 7331857"/>
              <a:gd name="connsiteY16" fmla="*/ 955963 h 1961803"/>
              <a:gd name="connsiteX17" fmla="*/ 399011 w 7331857"/>
              <a:gd name="connsiteY17" fmla="*/ 931025 h 1961803"/>
              <a:gd name="connsiteX18" fmla="*/ 440574 w 7331857"/>
              <a:gd name="connsiteY18" fmla="*/ 839585 h 1961803"/>
              <a:gd name="connsiteX19" fmla="*/ 473825 w 7331857"/>
              <a:gd name="connsiteY19" fmla="*/ 781396 h 1961803"/>
              <a:gd name="connsiteX20" fmla="*/ 482138 w 7331857"/>
              <a:gd name="connsiteY20" fmla="*/ 748145 h 1961803"/>
              <a:gd name="connsiteX21" fmla="*/ 498763 w 7331857"/>
              <a:gd name="connsiteY21" fmla="*/ 723207 h 1961803"/>
              <a:gd name="connsiteX22" fmla="*/ 515389 w 7331857"/>
              <a:gd name="connsiteY22" fmla="*/ 689956 h 1961803"/>
              <a:gd name="connsiteX23" fmla="*/ 548640 w 7331857"/>
              <a:gd name="connsiteY23" fmla="*/ 648393 h 1961803"/>
              <a:gd name="connsiteX24" fmla="*/ 556952 w 7331857"/>
              <a:gd name="connsiteY24" fmla="*/ 623454 h 1961803"/>
              <a:gd name="connsiteX25" fmla="*/ 640080 w 7331857"/>
              <a:gd name="connsiteY25" fmla="*/ 590203 h 1961803"/>
              <a:gd name="connsiteX26" fmla="*/ 723207 w 7331857"/>
              <a:gd name="connsiteY26" fmla="*/ 540327 h 1961803"/>
              <a:gd name="connsiteX27" fmla="*/ 731520 w 7331857"/>
              <a:gd name="connsiteY27" fmla="*/ 515389 h 1961803"/>
              <a:gd name="connsiteX28" fmla="*/ 814647 w 7331857"/>
              <a:gd name="connsiteY28" fmla="*/ 448887 h 1961803"/>
              <a:gd name="connsiteX29" fmla="*/ 839585 w 7331857"/>
              <a:gd name="connsiteY29" fmla="*/ 440574 h 1961803"/>
              <a:gd name="connsiteX30" fmla="*/ 897774 w 7331857"/>
              <a:gd name="connsiteY30" fmla="*/ 415636 h 1961803"/>
              <a:gd name="connsiteX31" fmla="*/ 1135033 w 7331857"/>
              <a:gd name="connsiteY31" fmla="*/ 395417 h 1961803"/>
              <a:gd name="connsiteX32" fmla="*/ 1269293 w 7331857"/>
              <a:gd name="connsiteY32" fmla="*/ 478501 h 1961803"/>
              <a:gd name="connsiteX33" fmla="*/ 1335881 w 7331857"/>
              <a:gd name="connsiteY33" fmla="*/ 559247 h 1961803"/>
              <a:gd name="connsiteX34" fmla="*/ 1379912 w 7331857"/>
              <a:gd name="connsiteY34" fmla="*/ 681643 h 1961803"/>
              <a:gd name="connsiteX35" fmla="*/ 1504603 w 7331857"/>
              <a:gd name="connsiteY35" fmla="*/ 798022 h 1961803"/>
              <a:gd name="connsiteX36" fmla="*/ 1554480 w 7331857"/>
              <a:gd name="connsiteY36" fmla="*/ 847898 h 1961803"/>
              <a:gd name="connsiteX37" fmla="*/ 1604356 w 7331857"/>
              <a:gd name="connsiteY37" fmla="*/ 947651 h 1961803"/>
              <a:gd name="connsiteX38" fmla="*/ 1629294 w 7331857"/>
              <a:gd name="connsiteY38" fmla="*/ 1105593 h 1961803"/>
              <a:gd name="connsiteX39" fmla="*/ 1654232 w 7331857"/>
              <a:gd name="connsiteY39" fmla="*/ 1180407 h 1961803"/>
              <a:gd name="connsiteX40" fmla="*/ 1687483 w 7331857"/>
              <a:gd name="connsiteY40" fmla="*/ 1238596 h 1961803"/>
              <a:gd name="connsiteX41" fmla="*/ 1737360 w 7331857"/>
              <a:gd name="connsiteY41" fmla="*/ 1305098 h 1961803"/>
              <a:gd name="connsiteX42" fmla="*/ 1795549 w 7331857"/>
              <a:gd name="connsiteY42" fmla="*/ 1371600 h 1961803"/>
              <a:gd name="connsiteX43" fmla="*/ 1837112 w 7331857"/>
              <a:gd name="connsiteY43" fmla="*/ 1404851 h 1961803"/>
              <a:gd name="connsiteX44" fmla="*/ 1911927 w 7331857"/>
              <a:gd name="connsiteY44" fmla="*/ 1471353 h 1961803"/>
              <a:gd name="connsiteX45" fmla="*/ 1953491 w 7331857"/>
              <a:gd name="connsiteY45" fmla="*/ 1521229 h 1961803"/>
              <a:gd name="connsiteX46" fmla="*/ 1986741 w 7331857"/>
              <a:gd name="connsiteY46" fmla="*/ 1596043 h 1961803"/>
              <a:gd name="connsiteX47" fmla="*/ 2485505 w 7331857"/>
              <a:gd name="connsiteY47" fmla="*/ 1886989 h 1961803"/>
              <a:gd name="connsiteX48" fmla="*/ 2588721 w 7331857"/>
              <a:gd name="connsiteY48" fmla="*/ 1932233 h 1961803"/>
              <a:gd name="connsiteX49" fmla="*/ 2693323 w 7331857"/>
              <a:gd name="connsiteY49" fmla="*/ 1853738 h 1961803"/>
              <a:gd name="connsiteX50" fmla="*/ 2889711 w 7331857"/>
              <a:gd name="connsiteY50" fmla="*/ 1847807 h 1961803"/>
              <a:gd name="connsiteX51" fmla="*/ 3167149 w 7331857"/>
              <a:gd name="connsiteY51" fmla="*/ 1845425 h 1961803"/>
              <a:gd name="connsiteX52" fmla="*/ 3300152 w 7331857"/>
              <a:gd name="connsiteY52" fmla="*/ 1812174 h 1961803"/>
              <a:gd name="connsiteX53" fmla="*/ 3333403 w 7331857"/>
              <a:gd name="connsiteY53" fmla="*/ 1778923 h 1961803"/>
              <a:gd name="connsiteX54" fmla="*/ 3366654 w 7331857"/>
              <a:gd name="connsiteY54" fmla="*/ 1695796 h 1961803"/>
              <a:gd name="connsiteX55" fmla="*/ 3416531 w 7331857"/>
              <a:gd name="connsiteY55" fmla="*/ 1662545 h 1961803"/>
              <a:gd name="connsiteX56" fmla="*/ 3483032 w 7331857"/>
              <a:gd name="connsiteY56" fmla="*/ 1612669 h 1961803"/>
              <a:gd name="connsiteX57" fmla="*/ 3566160 w 7331857"/>
              <a:gd name="connsiteY57" fmla="*/ 1562793 h 1961803"/>
              <a:gd name="connsiteX58" fmla="*/ 3674225 w 7331857"/>
              <a:gd name="connsiteY58" fmla="*/ 1504603 h 1961803"/>
              <a:gd name="connsiteX59" fmla="*/ 3732414 w 7331857"/>
              <a:gd name="connsiteY59" fmla="*/ 1471353 h 1961803"/>
              <a:gd name="connsiteX60" fmla="*/ 3823854 w 7331857"/>
              <a:gd name="connsiteY60" fmla="*/ 1413163 h 1961803"/>
              <a:gd name="connsiteX61" fmla="*/ 3882043 w 7331857"/>
              <a:gd name="connsiteY61" fmla="*/ 1330036 h 1961803"/>
              <a:gd name="connsiteX62" fmla="*/ 3923607 w 7331857"/>
              <a:gd name="connsiteY62" fmla="*/ 1221971 h 1961803"/>
              <a:gd name="connsiteX63" fmla="*/ 3940232 w 7331857"/>
              <a:gd name="connsiteY63" fmla="*/ 1147156 h 1961803"/>
              <a:gd name="connsiteX64" fmla="*/ 3965171 w 7331857"/>
              <a:gd name="connsiteY64" fmla="*/ 1088967 h 1961803"/>
              <a:gd name="connsiteX65" fmla="*/ 4015047 w 7331857"/>
              <a:gd name="connsiteY65" fmla="*/ 1030778 h 1961803"/>
              <a:gd name="connsiteX66" fmla="*/ 4064923 w 7331857"/>
              <a:gd name="connsiteY66" fmla="*/ 964276 h 1961803"/>
              <a:gd name="connsiteX67" fmla="*/ 4098174 w 7331857"/>
              <a:gd name="connsiteY67" fmla="*/ 889462 h 1961803"/>
              <a:gd name="connsiteX68" fmla="*/ 4114800 w 7331857"/>
              <a:gd name="connsiteY68" fmla="*/ 773083 h 1961803"/>
              <a:gd name="connsiteX69" fmla="*/ 4139738 w 7331857"/>
              <a:gd name="connsiteY69" fmla="*/ 698269 h 1961803"/>
              <a:gd name="connsiteX70" fmla="*/ 4189614 w 7331857"/>
              <a:gd name="connsiteY70" fmla="*/ 623454 h 1961803"/>
              <a:gd name="connsiteX71" fmla="*/ 4231178 w 7331857"/>
              <a:gd name="connsiteY71" fmla="*/ 598516 h 1961803"/>
              <a:gd name="connsiteX72" fmla="*/ 4272741 w 7331857"/>
              <a:gd name="connsiteY72" fmla="*/ 498763 h 1961803"/>
              <a:gd name="connsiteX73" fmla="*/ 4297680 w 7331857"/>
              <a:gd name="connsiteY73" fmla="*/ 448887 h 1961803"/>
              <a:gd name="connsiteX74" fmla="*/ 4363056 w 7331857"/>
              <a:gd name="connsiteY74" fmla="*/ 255097 h 1961803"/>
              <a:gd name="connsiteX75" fmla="*/ 4461639 w 7331857"/>
              <a:gd name="connsiteY75" fmla="*/ 288521 h 1961803"/>
              <a:gd name="connsiteX76" fmla="*/ 4566286 w 7331857"/>
              <a:gd name="connsiteY76" fmla="*/ 298132 h 1961803"/>
              <a:gd name="connsiteX77" fmla="*/ 4657682 w 7331857"/>
              <a:gd name="connsiteY77" fmla="*/ 294755 h 1961803"/>
              <a:gd name="connsiteX78" fmla="*/ 4788131 w 7331857"/>
              <a:gd name="connsiteY78" fmla="*/ 241069 h 1961803"/>
              <a:gd name="connsiteX79" fmla="*/ 4854632 w 7331857"/>
              <a:gd name="connsiteY79" fmla="*/ 191193 h 1961803"/>
              <a:gd name="connsiteX80" fmla="*/ 4929447 w 7331857"/>
              <a:gd name="connsiteY80" fmla="*/ 124691 h 1961803"/>
              <a:gd name="connsiteX81" fmla="*/ 4972223 w 7331857"/>
              <a:gd name="connsiteY81" fmla="*/ 55721 h 1961803"/>
              <a:gd name="connsiteX82" fmla="*/ 5045825 w 7331857"/>
              <a:gd name="connsiteY82" fmla="*/ 33251 h 1961803"/>
              <a:gd name="connsiteX83" fmla="*/ 5112327 w 7331857"/>
              <a:gd name="connsiteY83" fmla="*/ 8313 h 1961803"/>
              <a:gd name="connsiteX84" fmla="*/ 5137265 w 7331857"/>
              <a:gd name="connsiteY84" fmla="*/ 0 h 1961803"/>
              <a:gd name="connsiteX85" fmla="*/ 5228705 w 7331857"/>
              <a:gd name="connsiteY85" fmla="*/ 8313 h 1961803"/>
              <a:gd name="connsiteX86" fmla="*/ 5270269 w 7331857"/>
              <a:gd name="connsiteY86" fmla="*/ 49876 h 1961803"/>
              <a:gd name="connsiteX87" fmla="*/ 5336771 w 7331857"/>
              <a:gd name="connsiteY87" fmla="*/ 108065 h 1961803"/>
              <a:gd name="connsiteX88" fmla="*/ 5370021 w 7331857"/>
              <a:gd name="connsiteY88" fmla="*/ 149629 h 1961803"/>
              <a:gd name="connsiteX89" fmla="*/ 5419898 w 7331857"/>
              <a:gd name="connsiteY89" fmla="*/ 266007 h 1961803"/>
              <a:gd name="connsiteX90" fmla="*/ 5436523 w 7331857"/>
              <a:gd name="connsiteY90" fmla="*/ 299258 h 1961803"/>
              <a:gd name="connsiteX91" fmla="*/ 5444836 w 7331857"/>
              <a:gd name="connsiteY91" fmla="*/ 332509 h 1961803"/>
              <a:gd name="connsiteX92" fmla="*/ 5469774 w 7331857"/>
              <a:gd name="connsiteY92" fmla="*/ 365760 h 1961803"/>
              <a:gd name="connsiteX93" fmla="*/ 5511338 w 7331857"/>
              <a:gd name="connsiteY93" fmla="*/ 423949 h 1961803"/>
              <a:gd name="connsiteX94" fmla="*/ 5552901 w 7331857"/>
              <a:gd name="connsiteY94" fmla="*/ 498763 h 1961803"/>
              <a:gd name="connsiteX95" fmla="*/ 5569527 w 7331857"/>
              <a:gd name="connsiteY95" fmla="*/ 515389 h 1961803"/>
              <a:gd name="connsiteX96" fmla="*/ 5594465 w 7331857"/>
              <a:gd name="connsiteY96" fmla="*/ 573578 h 1961803"/>
              <a:gd name="connsiteX97" fmla="*/ 5619403 w 7331857"/>
              <a:gd name="connsiteY97" fmla="*/ 631767 h 1961803"/>
              <a:gd name="connsiteX98" fmla="*/ 5677592 w 7331857"/>
              <a:gd name="connsiteY98" fmla="*/ 731520 h 1961803"/>
              <a:gd name="connsiteX99" fmla="*/ 5685905 w 7331857"/>
              <a:gd name="connsiteY99" fmla="*/ 756458 h 1961803"/>
              <a:gd name="connsiteX100" fmla="*/ 5752407 w 7331857"/>
              <a:gd name="connsiteY100" fmla="*/ 864523 h 1961803"/>
              <a:gd name="connsiteX101" fmla="*/ 5769032 w 7331857"/>
              <a:gd name="connsiteY101" fmla="*/ 906087 h 1961803"/>
              <a:gd name="connsiteX102" fmla="*/ 5785658 w 7331857"/>
              <a:gd name="connsiteY102" fmla="*/ 931025 h 1961803"/>
              <a:gd name="connsiteX103" fmla="*/ 5810596 w 7331857"/>
              <a:gd name="connsiteY103" fmla="*/ 972589 h 1961803"/>
              <a:gd name="connsiteX104" fmla="*/ 5818909 w 7331857"/>
              <a:gd name="connsiteY104" fmla="*/ 1014153 h 1961803"/>
              <a:gd name="connsiteX105" fmla="*/ 5843847 w 7331857"/>
              <a:gd name="connsiteY105" fmla="*/ 1088967 h 1961803"/>
              <a:gd name="connsiteX106" fmla="*/ 5860472 w 7331857"/>
              <a:gd name="connsiteY106" fmla="*/ 1138843 h 1961803"/>
              <a:gd name="connsiteX107" fmla="*/ 5868785 w 7331857"/>
              <a:gd name="connsiteY107" fmla="*/ 1180407 h 1961803"/>
              <a:gd name="connsiteX108" fmla="*/ 5893723 w 7331857"/>
              <a:gd name="connsiteY108" fmla="*/ 1205345 h 1961803"/>
              <a:gd name="connsiteX109" fmla="*/ 5918661 w 7331857"/>
              <a:gd name="connsiteY109" fmla="*/ 1238596 h 1961803"/>
              <a:gd name="connsiteX110" fmla="*/ 5926974 w 7331857"/>
              <a:gd name="connsiteY110" fmla="*/ 1280160 h 1961803"/>
              <a:gd name="connsiteX111" fmla="*/ 5951912 w 7331857"/>
              <a:gd name="connsiteY111" fmla="*/ 1305098 h 1961803"/>
              <a:gd name="connsiteX112" fmla="*/ 6059978 w 7331857"/>
              <a:gd name="connsiteY112" fmla="*/ 1446414 h 1961803"/>
              <a:gd name="connsiteX113" fmla="*/ 6093229 w 7331857"/>
              <a:gd name="connsiteY113" fmla="*/ 1479665 h 1961803"/>
              <a:gd name="connsiteX114" fmla="*/ 6118167 w 7331857"/>
              <a:gd name="connsiteY114" fmla="*/ 1504603 h 1961803"/>
              <a:gd name="connsiteX115" fmla="*/ 6168043 w 7331857"/>
              <a:gd name="connsiteY115" fmla="*/ 1571105 h 1961803"/>
              <a:gd name="connsiteX116" fmla="*/ 6209607 w 7331857"/>
              <a:gd name="connsiteY116" fmla="*/ 1620982 h 1961803"/>
              <a:gd name="connsiteX117" fmla="*/ 6217920 w 7331857"/>
              <a:gd name="connsiteY117" fmla="*/ 1645920 h 1961803"/>
              <a:gd name="connsiteX118" fmla="*/ 6276109 w 7331857"/>
              <a:gd name="connsiteY118" fmla="*/ 1729047 h 1961803"/>
              <a:gd name="connsiteX119" fmla="*/ 6292734 w 7331857"/>
              <a:gd name="connsiteY119" fmla="*/ 1762298 h 1961803"/>
              <a:gd name="connsiteX120" fmla="*/ 6301047 w 7331857"/>
              <a:gd name="connsiteY120" fmla="*/ 1787236 h 1961803"/>
              <a:gd name="connsiteX121" fmla="*/ 6317672 w 7331857"/>
              <a:gd name="connsiteY121" fmla="*/ 1803862 h 1961803"/>
              <a:gd name="connsiteX122" fmla="*/ 6342611 w 7331857"/>
              <a:gd name="connsiteY122" fmla="*/ 1837113 h 1961803"/>
              <a:gd name="connsiteX123" fmla="*/ 6367549 w 7331857"/>
              <a:gd name="connsiteY123" fmla="*/ 1853738 h 1961803"/>
              <a:gd name="connsiteX124" fmla="*/ 6625243 w 7331857"/>
              <a:gd name="connsiteY124" fmla="*/ 1862051 h 1961803"/>
              <a:gd name="connsiteX125" fmla="*/ 6941127 w 7331857"/>
              <a:gd name="connsiteY125" fmla="*/ 1878676 h 1961803"/>
              <a:gd name="connsiteX126" fmla="*/ 7024254 w 7331857"/>
              <a:gd name="connsiteY126" fmla="*/ 1903614 h 1961803"/>
              <a:gd name="connsiteX127" fmla="*/ 7165571 w 7331857"/>
              <a:gd name="connsiteY127" fmla="*/ 1911927 h 1961803"/>
              <a:gd name="connsiteX128" fmla="*/ 7290261 w 7331857"/>
              <a:gd name="connsiteY128" fmla="*/ 1945178 h 1961803"/>
              <a:gd name="connsiteX129" fmla="*/ 7331825 w 7331857"/>
              <a:gd name="connsiteY129"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191192 w 7331857"/>
              <a:gd name="connsiteY5" fmla="*/ 1504603 h 1961803"/>
              <a:gd name="connsiteX6" fmla="*/ 216131 w 7331857"/>
              <a:gd name="connsiteY6" fmla="*/ 1446414 h 1961803"/>
              <a:gd name="connsiteX7" fmla="*/ 241069 w 7331857"/>
              <a:gd name="connsiteY7" fmla="*/ 1396538 h 1961803"/>
              <a:gd name="connsiteX8" fmla="*/ 266007 w 7331857"/>
              <a:gd name="connsiteY8" fmla="*/ 1354974 h 1961803"/>
              <a:gd name="connsiteX9" fmla="*/ 274320 w 7331857"/>
              <a:gd name="connsiteY9" fmla="*/ 1313411 h 1961803"/>
              <a:gd name="connsiteX10" fmla="*/ 290945 w 7331857"/>
              <a:gd name="connsiteY10" fmla="*/ 1263534 h 1961803"/>
              <a:gd name="connsiteX11" fmla="*/ 299258 w 7331857"/>
              <a:gd name="connsiteY11" fmla="*/ 1230283 h 1961803"/>
              <a:gd name="connsiteX12" fmla="*/ 324196 w 7331857"/>
              <a:gd name="connsiteY12" fmla="*/ 1155469 h 1961803"/>
              <a:gd name="connsiteX13" fmla="*/ 349134 w 7331857"/>
              <a:gd name="connsiteY13" fmla="*/ 1097280 h 1961803"/>
              <a:gd name="connsiteX14" fmla="*/ 374072 w 7331857"/>
              <a:gd name="connsiteY14" fmla="*/ 980902 h 1961803"/>
              <a:gd name="connsiteX15" fmla="*/ 382385 w 7331857"/>
              <a:gd name="connsiteY15" fmla="*/ 955963 h 1961803"/>
              <a:gd name="connsiteX16" fmla="*/ 399011 w 7331857"/>
              <a:gd name="connsiteY16" fmla="*/ 931025 h 1961803"/>
              <a:gd name="connsiteX17" fmla="*/ 440574 w 7331857"/>
              <a:gd name="connsiteY17" fmla="*/ 839585 h 1961803"/>
              <a:gd name="connsiteX18" fmla="*/ 473825 w 7331857"/>
              <a:gd name="connsiteY18" fmla="*/ 781396 h 1961803"/>
              <a:gd name="connsiteX19" fmla="*/ 482138 w 7331857"/>
              <a:gd name="connsiteY19" fmla="*/ 748145 h 1961803"/>
              <a:gd name="connsiteX20" fmla="*/ 498763 w 7331857"/>
              <a:gd name="connsiteY20" fmla="*/ 723207 h 1961803"/>
              <a:gd name="connsiteX21" fmla="*/ 515389 w 7331857"/>
              <a:gd name="connsiteY21" fmla="*/ 689956 h 1961803"/>
              <a:gd name="connsiteX22" fmla="*/ 548640 w 7331857"/>
              <a:gd name="connsiteY22" fmla="*/ 648393 h 1961803"/>
              <a:gd name="connsiteX23" fmla="*/ 556952 w 7331857"/>
              <a:gd name="connsiteY23" fmla="*/ 623454 h 1961803"/>
              <a:gd name="connsiteX24" fmla="*/ 640080 w 7331857"/>
              <a:gd name="connsiteY24" fmla="*/ 590203 h 1961803"/>
              <a:gd name="connsiteX25" fmla="*/ 723207 w 7331857"/>
              <a:gd name="connsiteY25" fmla="*/ 540327 h 1961803"/>
              <a:gd name="connsiteX26" fmla="*/ 731520 w 7331857"/>
              <a:gd name="connsiteY26" fmla="*/ 515389 h 1961803"/>
              <a:gd name="connsiteX27" fmla="*/ 814647 w 7331857"/>
              <a:gd name="connsiteY27" fmla="*/ 448887 h 1961803"/>
              <a:gd name="connsiteX28" fmla="*/ 839585 w 7331857"/>
              <a:gd name="connsiteY28" fmla="*/ 440574 h 1961803"/>
              <a:gd name="connsiteX29" fmla="*/ 897774 w 7331857"/>
              <a:gd name="connsiteY29" fmla="*/ 415636 h 1961803"/>
              <a:gd name="connsiteX30" fmla="*/ 1135033 w 7331857"/>
              <a:gd name="connsiteY30" fmla="*/ 395417 h 1961803"/>
              <a:gd name="connsiteX31" fmla="*/ 1269293 w 7331857"/>
              <a:gd name="connsiteY31" fmla="*/ 478501 h 1961803"/>
              <a:gd name="connsiteX32" fmla="*/ 1335881 w 7331857"/>
              <a:gd name="connsiteY32" fmla="*/ 559247 h 1961803"/>
              <a:gd name="connsiteX33" fmla="*/ 1379912 w 7331857"/>
              <a:gd name="connsiteY33" fmla="*/ 681643 h 1961803"/>
              <a:gd name="connsiteX34" fmla="*/ 1504603 w 7331857"/>
              <a:gd name="connsiteY34" fmla="*/ 798022 h 1961803"/>
              <a:gd name="connsiteX35" fmla="*/ 1554480 w 7331857"/>
              <a:gd name="connsiteY35" fmla="*/ 847898 h 1961803"/>
              <a:gd name="connsiteX36" fmla="*/ 1604356 w 7331857"/>
              <a:gd name="connsiteY36" fmla="*/ 947651 h 1961803"/>
              <a:gd name="connsiteX37" fmla="*/ 1629294 w 7331857"/>
              <a:gd name="connsiteY37" fmla="*/ 1105593 h 1961803"/>
              <a:gd name="connsiteX38" fmla="*/ 1654232 w 7331857"/>
              <a:gd name="connsiteY38" fmla="*/ 1180407 h 1961803"/>
              <a:gd name="connsiteX39" fmla="*/ 1687483 w 7331857"/>
              <a:gd name="connsiteY39" fmla="*/ 1238596 h 1961803"/>
              <a:gd name="connsiteX40" fmla="*/ 1737360 w 7331857"/>
              <a:gd name="connsiteY40" fmla="*/ 1305098 h 1961803"/>
              <a:gd name="connsiteX41" fmla="*/ 1795549 w 7331857"/>
              <a:gd name="connsiteY41" fmla="*/ 1371600 h 1961803"/>
              <a:gd name="connsiteX42" fmla="*/ 1837112 w 7331857"/>
              <a:gd name="connsiteY42" fmla="*/ 1404851 h 1961803"/>
              <a:gd name="connsiteX43" fmla="*/ 1911927 w 7331857"/>
              <a:gd name="connsiteY43" fmla="*/ 1471353 h 1961803"/>
              <a:gd name="connsiteX44" fmla="*/ 1953491 w 7331857"/>
              <a:gd name="connsiteY44" fmla="*/ 1521229 h 1961803"/>
              <a:gd name="connsiteX45" fmla="*/ 1986741 w 7331857"/>
              <a:gd name="connsiteY45" fmla="*/ 1596043 h 1961803"/>
              <a:gd name="connsiteX46" fmla="*/ 2485505 w 7331857"/>
              <a:gd name="connsiteY46" fmla="*/ 1886989 h 1961803"/>
              <a:gd name="connsiteX47" fmla="*/ 2588721 w 7331857"/>
              <a:gd name="connsiteY47" fmla="*/ 1932233 h 1961803"/>
              <a:gd name="connsiteX48" fmla="*/ 2693323 w 7331857"/>
              <a:gd name="connsiteY48" fmla="*/ 1853738 h 1961803"/>
              <a:gd name="connsiteX49" fmla="*/ 2889711 w 7331857"/>
              <a:gd name="connsiteY49" fmla="*/ 1847807 h 1961803"/>
              <a:gd name="connsiteX50" fmla="*/ 3167149 w 7331857"/>
              <a:gd name="connsiteY50" fmla="*/ 1845425 h 1961803"/>
              <a:gd name="connsiteX51" fmla="*/ 3300152 w 7331857"/>
              <a:gd name="connsiteY51" fmla="*/ 1812174 h 1961803"/>
              <a:gd name="connsiteX52" fmla="*/ 3333403 w 7331857"/>
              <a:gd name="connsiteY52" fmla="*/ 1778923 h 1961803"/>
              <a:gd name="connsiteX53" fmla="*/ 3366654 w 7331857"/>
              <a:gd name="connsiteY53" fmla="*/ 1695796 h 1961803"/>
              <a:gd name="connsiteX54" fmla="*/ 3416531 w 7331857"/>
              <a:gd name="connsiteY54" fmla="*/ 1662545 h 1961803"/>
              <a:gd name="connsiteX55" fmla="*/ 3483032 w 7331857"/>
              <a:gd name="connsiteY55" fmla="*/ 1612669 h 1961803"/>
              <a:gd name="connsiteX56" fmla="*/ 3566160 w 7331857"/>
              <a:gd name="connsiteY56" fmla="*/ 1562793 h 1961803"/>
              <a:gd name="connsiteX57" fmla="*/ 3674225 w 7331857"/>
              <a:gd name="connsiteY57" fmla="*/ 1504603 h 1961803"/>
              <a:gd name="connsiteX58" fmla="*/ 3732414 w 7331857"/>
              <a:gd name="connsiteY58" fmla="*/ 1471353 h 1961803"/>
              <a:gd name="connsiteX59" fmla="*/ 3823854 w 7331857"/>
              <a:gd name="connsiteY59" fmla="*/ 1413163 h 1961803"/>
              <a:gd name="connsiteX60" fmla="*/ 3882043 w 7331857"/>
              <a:gd name="connsiteY60" fmla="*/ 1330036 h 1961803"/>
              <a:gd name="connsiteX61" fmla="*/ 3923607 w 7331857"/>
              <a:gd name="connsiteY61" fmla="*/ 1221971 h 1961803"/>
              <a:gd name="connsiteX62" fmla="*/ 3940232 w 7331857"/>
              <a:gd name="connsiteY62" fmla="*/ 1147156 h 1961803"/>
              <a:gd name="connsiteX63" fmla="*/ 3965171 w 7331857"/>
              <a:gd name="connsiteY63" fmla="*/ 1088967 h 1961803"/>
              <a:gd name="connsiteX64" fmla="*/ 4015047 w 7331857"/>
              <a:gd name="connsiteY64" fmla="*/ 1030778 h 1961803"/>
              <a:gd name="connsiteX65" fmla="*/ 4064923 w 7331857"/>
              <a:gd name="connsiteY65" fmla="*/ 964276 h 1961803"/>
              <a:gd name="connsiteX66" fmla="*/ 4098174 w 7331857"/>
              <a:gd name="connsiteY66" fmla="*/ 889462 h 1961803"/>
              <a:gd name="connsiteX67" fmla="*/ 4114800 w 7331857"/>
              <a:gd name="connsiteY67" fmla="*/ 773083 h 1961803"/>
              <a:gd name="connsiteX68" fmla="*/ 4139738 w 7331857"/>
              <a:gd name="connsiteY68" fmla="*/ 698269 h 1961803"/>
              <a:gd name="connsiteX69" fmla="*/ 4189614 w 7331857"/>
              <a:gd name="connsiteY69" fmla="*/ 623454 h 1961803"/>
              <a:gd name="connsiteX70" fmla="*/ 4231178 w 7331857"/>
              <a:gd name="connsiteY70" fmla="*/ 598516 h 1961803"/>
              <a:gd name="connsiteX71" fmla="*/ 4272741 w 7331857"/>
              <a:gd name="connsiteY71" fmla="*/ 498763 h 1961803"/>
              <a:gd name="connsiteX72" fmla="*/ 4297680 w 7331857"/>
              <a:gd name="connsiteY72" fmla="*/ 448887 h 1961803"/>
              <a:gd name="connsiteX73" fmla="*/ 4363056 w 7331857"/>
              <a:gd name="connsiteY73" fmla="*/ 255097 h 1961803"/>
              <a:gd name="connsiteX74" fmla="*/ 4461639 w 7331857"/>
              <a:gd name="connsiteY74" fmla="*/ 288521 h 1961803"/>
              <a:gd name="connsiteX75" fmla="*/ 4566286 w 7331857"/>
              <a:gd name="connsiteY75" fmla="*/ 298132 h 1961803"/>
              <a:gd name="connsiteX76" fmla="*/ 4657682 w 7331857"/>
              <a:gd name="connsiteY76" fmla="*/ 294755 h 1961803"/>
              <a:gd name="connsiteX77" fmla="*/ 4788131 w 7331857"/>
              <a:gd name="connsiteY77" fmla="*/ 241069 h 1961803"/>
              <a:gd name="connsiteX78" fmla="*/ 4854632 w 7331857"/>
              <a:gd name="connsiteY78" fmla="*/ 191193 h 1961803"/>
              <a:gd name="connsiteX79" fmla="*/ 4929447 w 7331857"/>
              <a:gd name="connsiteY79" fmla="*/ 124691 h 1961803"/>
              <a:gd name="connsiteX80" fmla="*/ 4972223 w 7331857"/>
              <a:gd name="connsiteY80" fmla="*/ 55721 h 1961803"/>
              <a:gd name="connsiteX81" fmla="*/ 5045825 w 7331857"/>
              <a:gd name="connsiteY81" fmla="*/ 33251 h 1961803"/>
              <a:gd name="connsiteX82" fmla="*/ 5112327 w 7331857"/>
              <a:gd name="connsiteY82" fmla="*/ 8313 h 1961803"/>
              <a:gd name="connsiteX83" fmla="*/ 5137265 w 7331857"/>
              <a:gd name="connsiteY83" fmla="*/ 0 h 1961803"/>
              <a:gd name="connsiteX84" fmla="*/ 5228705 w 7331857"/>
              <a:gd name="connsiteY84" fmla="*/ 8313 h 1961803"/>
              <a:gd name="connsiteX85" fmla="*/ 5270269 w 7331857"/>
              <a:gd name="connsiteY85" fmla="*/ 49876 h 1961803"/>
              <a:gd name="connsiteX86" fmla="*/ 5336771 w 7331857"/>
              <a:gd name="connsiteY86" fmla="*/ 108065 h 1961803"/>
              <a:gd name="connsiteX87" fmla="*/ 5370021 w 7331857"/>
              <a:gd name="connsiteY87" fmla="*/ 149629 h 1961803"/>
              <a:gd name="connsiteX88" fmla="*/ 5419898 w 7331857"/>
              <a:gd name="connsiteY88" fmla="*/ 266007 h 1961803"/>
              <a:gd name="connsiteX89" fmla="*/ 5436523 w 7331857"/>
              <a:gd name="connsiteY89" fmla="*/ 299258 h 1961803"/>
              <a:gd name="connsiteX90" fmla="*/ 5444836 w 7331857"/>
              <a:gd name="connsiteY90" fmla="*/ 332509 h 1961803"/>
              <a:gd name="connsiteX91" fmla="*/ 5469774 w 7331857"/>
              <a:gd name="connsiteY91" fmla="*/ 365760 h 1961803"/>
              <a:gd name="connsiteX92" fmla="*/ 5511338 w 7331857"/>
              <a:gd name="connsiteY92" fmla="*/ 423949 h 1961803"/>
              <a:gd name="connsiteX93" fmla="*/ 5552901 w 7331857"/>
              <a:gd name="connsiteY93" fmla="*/ 498763 h 1961803"/>
              <a:gd name="connsiteX94" fmla="*/ 5569527 w 7331857"/>
              <a:gd name="connsiteY94" fmla="*/ 515389 h 1961803"/>
              <a:gd name="connsiteX95" fmla="*/ 5594465 w 7331857"/>
              <a:gd name="connsiteY95" fmla="*/ 573578 h 1961803"/>
              <a:gd name="connsiteX96" fmla="*/ 5619403 w 7331857"/>
              <a:gd name="connsiteY96" fmla="*/ 631767 h 1961803"/>
              <a:gd name="connsiteX97" fmla="*/ 5677592 w 7331857"/>
              <a:gd name="connsiteY97" fmla="*/ 731520 h 1961803"/>
              <a:gd name="connsiteX98" fmla="*/ 5685905 w 7331857"/>
              <a:gd name="connsiteY98" fmla="*/ 756458 h 1961803"/>
              <a:gd name="connsiteX99" fmla="*/ 5752407 w 7331857"/>
              <a:gd name="connsiteY99" fmla="*/ 864523 h 1961803"/>
              <a:gd name="connsiteX100" fmla="*/ 5769032 w 7331857"/>
              <a:gd name="connsiteY100" fmla="*/ 906087 h 1961803"/>
              <a:gd name="connsiteX101" fmla="*/ 5785658 w 7331857"/>
              <a:gd name="connsiteY101" fmla="*/ 931025 h 1961803"/>
              <a:gd name="connsiteX102" fmla="*/ 5810596 w 7331857"/>
              <a:gd name="connsiteY102" fmla="*/ 972589 h 1961803"/>
              <a:gd name="connsiteX103" fmla="*/ 5818909 w 7331857"/>
              <a:gd name="connsiteY103" fmla="*/ 1014153 h 1961803"/>
              <a:gd name="connsiteX104" fmla="*/ 5843847 w 7331857"/>
              <a:gd name="connsiteY104" fmla="*/ 1088967 h 1961803"/>
              <a:gd name="connsiteX105" fmla="*/ 5860472 w 7331857"/>
              <a:gd name="connsiteY105" fmla="*/ 1138843 h 1961803"/>
              <a:gd name="connsiteX106" fmla="*/ 5868785 w 7331857"/>
              <a:gd name="connsiteY106" fmla="*/ 1180407 h 1961803"/>
              <a:gd name="connsiteX107" fmla="*/ 5893723 w 7331857"/>
              <a:gd name="connsiteY107" fmla="*/ 1205345 h 1961803"/>
              <a:gd name="connsiteX108" fmla="*/ 5918661 w 7331857"/>
              <a:gd name="connsiteY108" fmla="*/ 1238596 h 1961803"/>
              <a:gd name="connsiteX109" fmla="*/ 5926974 w 7331857"/>
              <a:gd name="connsiteY109" fmla="*/ 1280160 h 1961803"/>
              <a:gd name="connsiteX110" fmla="*/ 5951912 w 7331857"/>
              <a:gd name="connsiteY110" fmla="*/ 1305098 h 1961803"/>
              <a:gd name="connsiteX111" fmla="*/ 6059978 w 7331857"/>
              <a:gd name="connsiteY111" fmla="*/ 1446414 h 1961803"/>
              <a:gd name="connsiteX112" fmla="*/ 6093229 w 7331857"/>
              <a:gd name="connsiteY112" fmla="*/ 1479665 h 1961803"/>
              <a:gd name="connsiteX113" fmla="*/ 6118167 w 7331857"/>
              <a:gd name="connsiteY113" fmla="*/ 1504603 h 1961803"/>
              <a:gd name="connsiteX114" fmla="*/ 6168043 w 7331857"/>
              <a:gd name="connsiteY114" fmla="*/ 1571105 h 1961803"/>
              <a:gd name="connsiteX115" fmla="*/ 6209607 w 7331857"/>
              <a:gd name="connsiteY115" fmla="*/ 1620982 h 1961803"/>
              <a:gd name="connsiteX116" fmla="*/ 6217920 w 7331857"/>
              <a:gd name="connsiteY116" fmla="*/ 1645920 h 1961803"/>
              <a:gd name="connsiteX117" fmla="*/ 6276109 w 7331857"/>
              <a:gd name="connsiteY117" fmla="*/ 1729047 h 1961803"/>
              <a:gd name="connsiteX118" fmla="*/ 6292734 w 7331857"/>
              <a:gd name="connsiteY118" fmla="*/ 1762298 h 1961803"/>
              <a:gd name="connsiteX119" fmla="*/ 6301047 w 7331857"/>
              <a:gd name="connsiteY119" fmla="*/ 1787236 h 1961803"/>
              <a:gd name="connsiteX120" fmla="*/ 6317672 w 7331857"/>
              <a:gd name="connsiteY120" fmla="*/ 1803862 h 1961803"/>
              <a:gd name="connsiteX121" fmla="*/ 6342611 w 7331857"/>
              <a:gd name="connsiteY121" fmla="*/ 1837113 h 1961803"/>
              <a:gd name="connsiteX122" fmla="*/ 6367549 w 7331857"/>
              <a:gd name="connsiteY122" fmla="*/ 1853738 h 1961803"/>
              <a:gd name="connsiteX123" fmla="*/ 6625243 w 7331857"/>
              <a:gd name="connsiteY123" fmla="*/ 1862051 h 1961803"/>
              <a:gd name="connsiteX124" fmla="*/ 6941127 w 7331857"/>
              <a:gd name="connsiteY124" fmla="*/ 1878676 h 1961803"/>
              <a:gd name="connsiteX125" fmla="*/ 7024254 w 7331857"/>
              <a:gd name="connsiteY125" fmla="*/ 1903614 h 1961803"/>
              <a:gd name="connsiteX126" fmla="*/ 7165571 w 7331857"/>
              <a:gd name="connsiteY126" fmla="*/ 1911927 h 1961803"/>
              <a:gd name="connsiteX127" fmla="*/ 7290261 w 7331857"/>
              <a:gd name="connsiteY127" fmla="*/ 1945178 h 1961803"/>
              <a:gd name="connsiteX128" fmla="*/ 7331825 w 7331857"/>
              <a:gd name="connsiteY128"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41069 w 7331857"/>
              <a:gd name="connsiteY6" fmla="*/ 1396538 h 1961803"/>
              <a:gd name="connsiteX7" fmla="*/ 266007 w 7331857"/>
              <a:gd name="connsiteY7" fmla="*/ 1354974 h 1961803"/>
              <a:gd name="connsiteX8" fmla="*/ 274320 w 7331857"/>
              <a:gd name="connsiteY8" fmla="*/ 1313411 h 1961803"/>
              <a:gd name="connsiteX9" fmla="*/ 290945 w 7331857"/>
              <a:gd name="connsiteY9" fmla="*/ 1263534 h 1961803"/>
              <a:gd name="connsiteX10" fmla="*/ 299258 w 7331857"/>
              <a:gd name="connsiteY10" fmla="*/ 1230283 h 1961803"/>
              <a:gd name="connsiteX11" fmla="*/ 324196 w 7331857"/>
              <a:gd name="connsiteY11" fmla="*/ 1155469 h 1961803"/>
              <a:gd name="connsiteX12" fmla="*/ 349134 w 7331857"/>
              <a:gd name="connsiteY12" fmla="*/ 1097280 h 1961803"/>
              <a:gd name="connsiteX13" fmla="*/ 374072 w 7331857"/>
              <a:gd name="connsiteY13" fmla="*/ 980902 h 1961803"/>
              <a:gd name="connsiteX14" fmla="*/ 382385 w 7331857"/>
              <a:gd name="connsiteY14" fmla="*/ 955963 h 1961803"/>
              <a:gd name="connsiteX15" fmla="*/ 399011 w 7331857"/>
              <a:gd name="connsiteY15" fmla="*/ 931025 h 1961803"/>
              <a:gd name="connsiteX16" fmla="*/ 440574 w 7331857"/>
              <a:gd name="connsiteY16" fmla="*/ 839585 h 1961803"/>
              <a:gd name="connsiteX17" fmla="*/ 473825 w 7331857"/>
              <a:gd name="connsiteY17" fmla="*/ 781396 h 1961803"/>
              <a:gd name="connsiteX18" fmla="*/ 482138 w 7331857"/>
              <a:gd name="connsiteY18" fmla="*/ 748145 h 1961803"/>
              <a:gd name="connsiteX19" fmla="*/ 498763 w 7331857"/>
              <a:gd name="connsiteY19" fmla="*/ 723207 h 1961803"/>
              <a:gd name="connsiteX20" fmla="*/ 515389 w 7331857"/>
              <a:gd name="connsiteY20" fmla="*/ 689956 h 1961803"/>
              <a:gd name="connsiteX21" fmla="*/ 548640 w 7331857"/>
              <a:gd name="connsiteY21" fmla="*/ 648393 h 1961803"/>
              <a:gd name="connsiteX22" fmla="*/ 556952 w 7331857"/>
              <a:gd name="connsiteY22" fmla="*/ 623454 h 1961803"/>
              <a:gd name="connsiteX23" fmla="*/ 640080 w 7331857"/>
              <a:gd name="connsiteY23" fmla="*/ 590203 h 1961803"/>
              <a:gd name="connsiteX24" fmla="*/ 723207 w 7331857"/>
              <a:gd name="connsiteY24" fmla="*/ 540327 h 1961803"/>
              <a:gd name="connsiteX25" fmla="*/ 731520 w 7331857"/>
              <a:gd name="connsiteY25" fmla="*/ 515389 h 1961803"/>
              <a:gd name="connsiteX26" fmla="*/ 814647 w 7331857"/>
              <a:gd name="connsiteY26" fmla="*/ 448887 h 1961803"/>
              <a:gd name="connsiteX27" fmla="*/ 839585 w 7331857"/>
              <a:gd name="connsiteY27" fmla="*/ 440574 h 1961803"/>
              <a:gd name="connsiteX28" fmla="*/ 897774 w 7331857"/>
              <a:gd name="connsiteY28" fmla="*/ 415636 h 1961803"/>
              <a:gd name="connsiteX29" fmla="*/ 1135033 w 7331857"/>
              <a:gd name="connsiteY29" fmla="*/ 395417 h 1961803"/>
              <a:gd name="connsiteX30" fmla="*/ 1269293 w 7331857"/>
              <a:gd name="connsiteY30" fmla="*/ 478501 h 1961803"/>
              <a:gd name="connsiteX31" fmla="*/ 1335881 w 7331857"/>
              <a:gd name="connsiteY31" fmla="*/ 559247 h 1961803"/>
              <a:gd name="connsiteX32" fmla="*/ 1379912 w 7331857"/>
              <a:gd name="connsiteY32" fmla="*/ 681643 h 1961803"/>
              <a:gd name="connsiteX33" fmla="*/ 1504603 w 7331857"/>
              <a:gd name="connsiteY33" fmla="*/ 798022 h 1961803"/>
              <a:gd name="connsiteX34" fmla="*/ 1554480 w 7331857"/>
              <a:gd name="connsiteY34" fmla="*/ 847898 h 1961803"/>
              <a:gd name="connsiteX35" fmla="*/ 1604356 w 7331857"/>
              <a:gd name="connsiteY35" fmla="*/ 947651 h 1961803"/>
              <a:gd name="connsiteX36" fmla="*/ 1629294 w 7331857"/>
              <a:gd name="connsiteY36" fmla="*/ 1105593 h 1961803"/>
              <a:gd name="connsiteX37" fmla="*/ 1654232 w 7331857"/>
              <a:gd name="connsiteY37" fmla="*/ 1180407 h 1961803"/>
              <a:gd name="connsiteX38" fmla="*/ 1687483 w 7331857"/>
              <a:gd name="connsiteY38" fmla="*/ 1238596 h 1961803"/>
              <a:gd name="connsiteX39" fmla="*/ 1737360 w 7331857"/>
              <a:gd name="connsiteY39" fmla="*/ 1305098 h 1961803"/>
              <a:gd name="connsiteX40" fmla="*/ 1795549 w 7331857"/>
              <a:gd name="connsiteY40" fmla="*/ 1371600 h 1961803"/>
              <a:gd name="connsiteX41" fmla="*/ 1837112 w 7331857"/>
              <a:gd name="connsiteY41" fmla="*/ 1404851 h 1961803"/>
              <a:gd name="connsiteX42" fmla="*/ 1911927 w 7331857"/>
              <a:gd name="connsiteY42" fmla="*/ 1471353 h 1961803"/>
              <a:gd name="connsiteX43" fmla="*/ 1953491 w 7331857"/>
              <a:gd name="connsiteY43" fmla="*/ 1521229 h 1961803"/>
              <a:gd name="connsiteX44" fmla="*/ 1986741 w 7331857"/>
              <a:gd name="connsiteY44" fmla="*/ 1596043 h 1961803"/>
              <a:gd name="connsiteX45" fmla="*/ 2485505 w 7331857"/>
              <a:gd name="connsiteY45" fmla="*/ 1886989 h 1961803"/>
              <a:gd name="connsiteX46" fmla="*/ 2588721 w 7331857"/>
              <a:gd name="connsiteY46" fmla="*/ 1932233 h 1961803"/>
              <a:gd name="connsiteX47" fmla="*/ 2693323 w 7331857"/>
              <a:gd name="connsiteY47" fmla="*/ 1853738 h 1961803"/>
              <a:gd name="connsiteX48" fmla="*/ 2889711 w 7331857"/>
              <a:gd name="connsiteY48" fmla="*/ 1847807 h 1961803"/>
              <a:gd name="connsiteX49" fmla="*/ 3167149 w 7331857"/>
              <a:gd name="connsiteY49" fmla="*/ 1845425 h 1961803"/>
              <a:gd name="connsiteX50" fmla="*/ 3300152 w 7331857"/>
              <a:gd name="connsiteY50" fmla="*/ 1812174 h 1961803"/>
              <a:gd name="connsiteX51" fmla="*/ 3333403 w 7331857"/>
              <a:gd name="connsiteY51" fmla="*/ 1778923 h 1961803"/>
              <a:gd name="connsiteX52" fmla="*/ 3366654 w 7331857"/>
              <a:gd name="connsiteY52" fmla="*/ 1695796 h 1961803"/>
              <a:gd name="connsiteX53" fmla="*/ 3416531 w 7331857"/>
              <a:gd name="connsiteY53" fmla="*/ 1662545 h 1961803"/>
              <a:gd name="connsiteX54" fmla="*/ 3483032 w 7331857"/>
              <a:gd name="connsiteY54" fmla="*/ 1612669 h 1961803"/>
              <a:gd name="connsiteX55" fmla="*/ 3566160 w 7331857"/>
              <a:gd name="connsiteY55" fmla="*/ 1562793 h 1961803"/>
              <a:gd name="connsiteX56" fmla="*/ 3674225 w 7331857"/>
              <a:gd name="connsiteY56" fmla="*/ 1504603 h 1961803"/>
              <a:gd name="connsiteX57" fmla="*/ 3732414 w 7331857"/>
              <a:gd name="connsiteY57" fmla="*/ 1471353 h 1961803"/>
              <a:gd name="connsiteX58" fmla="*/ 3823854 w 7331857"/>
              <a:gd name="connsiteY58" fmla="*/ 1413163 h 1961803"/>
              <a:gd name="connsiteX59" fmla="*/ 3882043 w 7331857"/>
              <a:gd name="connsiteY59" fmla="*/ 1330036 h 1961803"/>
              <a:gd name="connsiteX60" fmla="*/ 3923607 w 7331857"/>
              <a:gd name="connsiteY60" fmla="*/ 1221971 h 1961803"/>
              <a:gd name="connsiteX61" fmla="*/ 3940232 w 7331857"/>
              <a:gd name="connsiteY61" fmla="*/ 1147156 h 1961803"/>
              <a:gd name="connsiteX62" fmla="*/ 3965171 w 7331857"/>
              <a:gd name="connsiteY62" fmla="*/ 1088967 h 1961803"/>
              <a:gd name="connsiteX63" fmla="*/ 4015047 w 7331857"/>
              <a:gd name="connsiteY63" fmla="*/ 1030778 h 1961803"/>
              <a:gd name="connsiteX64" fmla="*/ 4064923 w 7331857"/>
              <a:gd name="connsiteY64" fmla="*/ 964276 h 1961803"/>
              <a:gd name="connsiteX65" fmla="*/ 4098174 w 7331857"/>
              <a:gd name="connsiteY65" fmla="*/ 889462 h 1961803"/>
              <a:gd name="connsiteX66" fmla="*/ 4114800 w 7331857"/>
              <a:gd name="connsiteY66" fmla="*/ 773083 h 1961803"/>
              <a:gd name="connsiteX67" fmla="*/ 4139738 w 7331857"/>
              <a:gd name="connsiteY67" fmla="*/ 698269 h 1961803"/>
              <a:gd name="connsiteX68" fmla="*/ 4189614 w 7331857"/>
              <a:gd name="connsiteY68" fmla="*/ 623454 h 1961803"/>
              <a:gd name="connsiteX69" fmla="*/ 4231178 w 7331857"/>
              <a:gd name="connsiteY69" fmla="*/ 598516 h 1961803"/>
              <a:gd name="connsiteX70" fmla="*/ 4272741 w 7331857"/>
              <a:gd name="connsiteY70" fmla="*/ 498763 h 1961803"/>
              <a:gd name="connsiteX71" fmla="*/ 4297680 w 7331857"/>
              <a:gd name="connsiteY71" fmla="*/ 448887 h 1961803"/>
              <a:gd name="connsiteX72" fmla="*/ 4363056 w 7331857"/>
              <a:gd name="connsiteY72" fmla="*/ 255097 h 1961803"/>
              <a:gd name="connsiteX73" fmla="*/ 4461639 w 7331857"/>
              <a:gd name="connsiteY73" fmla="*/ 288521 h 1961803"/>
              <a:gd name="connsiteX74" fmla="*/ 4566286 w 7331857"/>
              <a:gd name="connsiteY74" fmla="*/ 298132 h 1961803"/>
              <a:gd name="connsiteX75" fmla="*/ 4657682 w 7331857"/>
              <a:gd name="connsiteY75" fmla="*/ 294755 h 1961803"/>
              <a:gd name="connsiteX76" fmla="*/ 4788131 w 7331857"/>
              <a:gd name="connsiteY76" fmla="*/ 241069 h 1961803"/>
              <a:gd name="connsiteX77" fmla="*/ 4854632 w 7331857"/>
              <a:gd name="connsiteY77" fmla="*/ 191193 h 1961803"/>
              <a:gd name="connsiteX78" fmla="*/ 4929447 w 7331857"/>
              <a:gd name="connsiteY78" fmla="*/ 124691 h 1961803"/>
              <a:gd name="connsiteX79" fmla="*/ 4972223 w 7331857"/>
              <a:gd name="connsiteY79" fmla="*/ 55721 h 1961803"/>
              <a:gd name="connsiteX80" fmla="*/ 5045825 w 7331857"/>
              <a:gd name="connsiteY80" fmla="*/ 33251 h 1961803"/>
              <a:gd name="connsiteX81" fmla="*/ 5112327 w 7331857"/>
              <a:gd name="connsiteY81" fmla="*/ 8313 h 1961803"/>
              <a:gd name="connsiteX82" fmla="*/ 5137265 w 7331857"/>
              <a:gd name="connsiteY82" fmla="*/ 0 h 1961803"/>
              <a:gd name="connsiteX83" fmla="*/ 5228705 w 7331857"/>
              <a:gd name="connsiteY83" fmla="*/ 8313 h 1961803"/>
              <a:gd name="connsiteX84" fmla="*/ 5270269 w 7331857"/>
              <a:gd name="connsiteY84" fmla="*/ 49876 h 1961803"/>
              <a:gd name="connsiteX85" fmla="*/ 5336771 w 7331857"/>
              <a:gd name="connsiteY85" fmla="*/ 108065 h 1961803"/>
              <a:gd name="connsiteX86" fmla="*/ 5370021 w 7331857"/>
              <a:gd name="connsiteY86" fmla="*/ 149629 h 1961803"/>
              <a:gd name="connsiteX87" fmla="*/ 5419898 w 7331857"/>
              <a:gd name="connsiteY87" fmla="*/ 266007 h 1961803"/>
              <a:gd name="connsiteX88" fmla="*/ 5436523 w 7331857"/>
              <a:gd name="connsiteY88" fmla="*/ 299258 h 1961803"/>
              <a:gd name="connsiteX89" fmla="*/ 5444836 w 7331857"/>
              <a:gd name="connsiteY89" fmla="*/ 332509 h 1961803"/>
              <a:gd name="connsiteX90" fmla="*/ 5469774 w 7331857"/>
              <a:gd name="connsiteY90" fmla="*/ 365760 h 1961803"/>
              <a:gd name="connsiteX91" fmla="*/ 5511338 w 7331857"/>
              <a:gd name="connsiteY91" fmla="*/ 423949 h 1961803"/>
              <a:gd name="connsiteX92" fmla="*/ 5552901 w 7331857"/>
              <a:gd name="connsiteY92" fmla="*/ 498763 h 1961803"/>
              <a:gd name="connsiteX93" fmla="*/ 5569527 w 7331857"/>
              <a:gd name="connsiteY93" fmla="*/ 515389 h 1961803"/>
              <a:gd name="connsiteX94" fmla="*/ 5594465 w 7331857"/>
              <a:gd name="connsiteY94" fmla="*/ 573578 h 1961803"/>
              <a:gd name="connsiteX95" fmla="*/ 5619403 w 7331857"/>
              <a:gd name="connsiteY95" fmla="*/ 631767 h 1961803"/>
              <a:gd name="connsiteX96" fmla="*/ 5677592 w 7331857"/>
              <a:gd name="connsiteY96" fmla="*/ 731520 h 1961803"/>
              <a:gd name="connsiteX97" fmla="*/ 5685905 w 7331857"/>
              <a:gd name="connsiteY97" fmla="*/ 756458 h 1961803"/>
              <a:gd name="connsiteX98" fmla="*/ 5752407 w 7331857"/>
              <a:gd name="connsiteY98" fmla="*/ 864523 h 1961803"/>
              <a:gd name="connsiteX99" fmla="*/ 5769032 w 7331857"/>
              <a:gd name="connsiteY99" fmla="*/ 906087 h 1961803"/>
              <a:gd name="connsiteX100" fmla="*/ 5785658 w 7331857"/>
              <a:gd name="connsiteY100" fmla="*/ 931025 h 1961803"/>
              <a:gd name="connsiteX101" fmla="*/ 5810596 w 7331857"/>
              <a:gd name="connsiteY101" fmla="*/ 972589 h 1961803"/>
              <a:gd name="connsiteX102" fmla="*/ 5818909 w 7331857"/>
              <a:gd name="connsiteY102" fmla="*/ 1014153 h 1961803"/>
              <a:gd name="connsiteX103" fmla="*/ 5843847 w 7331857"/>
              <a:gd name="connsiteY103" fmla="*/ 1088967 h 1961803"/>
              <a:gd name="connsiteX104" fmla="*/ 5860472 w 7331857"/>
              <a:gd name="connsiteY104" fmla="*/ 1138843 h 1961803"/>
              <a:gd name="connsiteX105" fmla="*/ 5868785 w 7331857"/>
              <a:gd name="connsiteY105" fmla="*/ 1180407 h 1961803"/>
              <a:gd name="connsiteX106" fmla="*/ 5893723 w 7331857"/>
              <a:gd name="connsiteY106" fmla="*/ 1205345 h 1961803"/>
              <a:gd name="connsiteX107" fmla="*/ 5918661 w 7331857"/>
              <a:gd name="connsiteY107" fmla="*/ 1238596 h 1961803"/>
              <a:gd name="connsiteX108" fmla="*/ 5926974 w 7331857"/>
              <a:gd name="connsiteY108" fmla="*/ 1280160 h 1961803"/>
              <a:gd name="connsiteX109" fmla="*/ 5951912 w 7331857"/>
              <a:gd name="connsiteY109" fmla="*/ 1305098 h 1961803"/>
              <a:gd name="connsiteX110" fmla="*/ 6059978 w 7331857"/>
              <a:gd name="connsiteY110" fmla="*/ 1446414 h 1961803"/>
              <a:gd name="connsiteX111" fmla="*/ 6093229 w 7331857"/>
              <a:gd name="connsiteY111" fmla="*/ 1479665 h 1961803"/>
              <a:gd name="connsiteX112" fmla="*/ 6118167 w 7331857"/>
              <a:gd name="connsiteY112" fmla="*/ 1504603 h 1961803"/>
              <a:gd name="connsiteX113" fmla="*/ 6168043 w 7331857"/>
              <a:gd name="connsiteY113" fmla="*/ 1571105 h 1961803"/>
              <a:gd name="connsiteX114" fmla="*/ 6209607 w 7331857"/>
              <a:gd name="connsiteY114" fmla="*/ 1620982 h 1961803"/>
              <a:gd name="connsiteX115" fmla="*/ 6217920 w 7331857"/>
              <a:gd name="connsiteY115" fmla="*/ 1645920 h 1961803"/>
              <a:gd name="connsiteX116" fmla="*/ 6276109 w 7331857"/>
              <a:gd name="connsiteY116" fmla="*/ 1729047 h 1961803"/>
              <a:gd name="connsiteX117" fmla="*/ 6292734 w 7331857"/>
              <a:gd name="connsiteY117" fmla="*/ 1762298 h 1961803"/>
              <a:gd name="connsiteX118" fmla="*/ 6301047 w 7331857"/>
              <a:gd name="connsiteY118" fmla="*/ 1787236 h 1961803"/>
              <a:gd name="connsiteX119" fmla="*/ 6317672 w 7331857"/>
              <a:gd name="connsiteY119" fmla="*/ 1803862 h 1961803"/>
              <a:gd name="connsiteX120" fmla="*/ 6342611 w 7331857"/>
              <a:gd name="connsiteY120" fmla="*/ 1837113 h 1961803"/>
              <a:gd name="connsiteX121" fmla="*/ 6367549 w 7331857"/>
              <a:gd name="connsiteY121" fmla="*/ 1853738 h 1961803"/>
              <a:gd name="connsiteX122" fmla="*/ 6625243 w 7331857"/>
              <a:gd name="connsiteY122" fmla="*/ 1862051 h 1961803"/>
              <a:gd name="connsiteX123" fmla="*/ 6941127 w 7331857"/>
              <a:gd name="connsiteY123" fmla="*/ 1878676 h 1961803"/>
              <a:gd name="connsiteX124" fmla="*/ 7024254 w 7331857"/>
              <a:gd name="connsiteY124" fmla="*/ 1903614 h 1961803"/>
              <a:gd name="connsiteX125" fmla="*/ 7165571 w 7331857"/>
              <a:gd name="connsiteY125" fmla="*/ 1911927 h 1961803"/>
              <a:gd name="connsiteX126" fmla="*/ 7290261 w 7331857"/>
              <a:gd name="connsiteY126" fmla="*/ 1945178 h 1961803"/>
              <a:gd name="connsiteX127" fmla="*/ 7331825 w 7331857"/>
              <a:gd name="connsiteY127"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74320 w 7331857"/>
              <a:gd name="connsiteY7" fmla="*/ 1313411 h 1961803"/>
              <a:gd name="connsiteX8" fmla="*/ 290945 w 7331857"/>
              <a:gd name="connsiteY8" fmla="*/ 1263534 h 1961803"/>
              <a:gd name="connsiteX9" fmla="*/ 299258 w 7331857"/>
              <a:gd name="connsiteY9" fmla="*/ 1230283 h 1961803"/>
              <a:gd name="connsiteX10" fmla="*/ 324196 w 7331857"/>
              <a:gd name="connsiteY10" fmla="*/ 1155469 h 1961803"/>
              <a:gd name="connsiteX11" fmla="*/ 349134 w 7331857"/>
              <a:gd name="connsiteY11" fmla="*/ 1097280 h 1961803"/>
              <a:gd name="connsiteX12" fmla="*/ 374072 w 7331857"/>
              <a:gd name="connsiteY12" fmla="*/ 980902 h 1961803"/>
              <a:gd name="connsiteX13" fmla="*/ 382385 w 7331857"/>
              <a:gd name="connsiteY13" fmla="*/ 955963 h 1961803"/>
              <a:gd name="connsiteX14" fmla="*/ 399011 w 7331857"/>
              <a:gd name="connsiteY14" fmla="*/ 931025 h 1961803"/>
              <a:gd name="connsiteX15" fmla="*/ 440574 w 7331857"/>
              <a:gd name="connsiteY15" fmla="*/ 839585 h 1961803"/>
              <a:gd name="connsiteX16" fmla="*/ 473825 w 7331857"/>
              <a:gd name="connsiteY16" fmla="*/ 781396 h 1961803"/>
              <a:gd name="connsiteX17" fmla="*/ 482138 w 7331857"/>
              <a:gd name="connsiteY17" fmla="*/ 748145 h 1961803"/>
              <a:gd name="connsiteX18" fmla="*/ 498763 w 7331857"/>
              <a:gd name="connsiteY18" fmla="*/ 723207 h 1961803"/>
              <a:gd name="connsiteX19" fmla="*/ 515389 w 7331857"/>
              <a:gd name="connsiteY19" fmla="*/ 689956 h 1961803"/>
              <a:gd name="connsiteX20" fmla="*/ 548640 w 7331857"/>
              <a:gd name="connsiteY20" fmla="*/ 648393 h 1961803"/>
              <a:gd name="connsiteX21" fmla="*/ 556952 w 7331857"/>
              <a:gd name="connsiteY21" fmla="*/ 623454 h 1961803"/>
              <a:gd name="connsiteX22" fmla="*/ 640080 w 7331857"/>
              <a:gd name="connsiteY22" fmla="*/ 590203 h 1961803"/>
              <a:gd name="connsiteX23" fmla="*/ 723207 w 7331857"/>
              <a:gd name="connsiteY23" fmla="*/ 540327 h 1961803"/>
              <a:gd name="connsiteX24" fmla="*/ 731520 w 7331857"/>
              <a:gd name="connsiteY24" fmla="*/ 515389 h 1961803"/>
              <a:gd name="connsiteX25" fmla="*/ 814647 w 7331857"/>
              <a:gd name="connsiteY25" fmla="*/ 448887 h 1961803"/>
              <a:gd name="connsiteX26" fmla="*/ 839585 w 7331857"/>
              <a:gd name="connsiteY26" fmla="*/ 440574 h 1961803"/>
              <a:gd name="connsiteX27" fmla="*/ 897774 w 7331857"/>
              <a:gd name="connsiteY27" fmla="*/ 415636 h 1961803"/>
              <a:gd name="connsiteX28" fmla="*/ 1135033 w 7331857"/>
              <a:gd name="connsiteY28" fmla="*/ 395417 h 1961803"/>
              <a:gd name="connsiteX29" fmla="*/ 1269293 w 7331857"/>
              <a:gd name="connsiteY29" fmla="*/ 478501 h 1961803"/>
              <a:gd name="connsiteX30" fmla="*/ 1335881 w 7331857"/>
              <a:gd name="connsiteY30" fmla="*/ 559247 h 1961803"/>
              <a:gd name="connsiteX31" fmla="*/ 1379912 w 7331857"/>
              <a:gd name="connsiteY31" fmla="*/ 681643 h 1961803"/>
              <a:gd name="connsiteX32" fmla="*/ 1504603 w 7331857"/>
              <a:gd name="connsiteY32" fmla="*/ 798022 h 1961803"/>
              <a:gd name="connsiteX33" fmla="*/ 1554480 w 7331857"/>
              <a:gd name="connsiteY33" fmla="*/ 847898 h 1961803"/>
              <a:gd name="connsiteX34" fmla="*/ 1604356 w 7331857"/>
              <a:gd name="connsiteY34" fmla="*/ 947651 h 1961803"/>
              <a:gd name="connsiteX35" fmla="*/ 1629294 w 7331857"/>
              <a:gd name="connsiteY35" fmla="*/ 1105593 h 1961803"/>
              <a:gd name="connsiteX36" fmla="*/ 1654232 w 7331857"/>
              <a:gd name="connsiteY36" fmla="*/ 1180407 h 1961803"/>
              <a:gd name="connsiteX37" fmla="*/ 1687483 w 7331857"/>
              <a:gd name="connsiteY37" fmla="*/ 1238596 h 1961803"/>
              <a:gd name="connsiteX38" fmla="*/ 1737360 w 7331857"/>
              <a:gd name="connsiteY38" fmla="*/ 1305098 h 1961803"/>
              <a:gd name="connsiteX39" fmla="*/ 1795549 w 7331857"/>
              <a:gd name="connsiteY39" fmla="*/ 1371600 h 1961803"/>
              <a:gd name="connsiteX40" fmla="*/ 1837112 w 7331857"/>
              <a:gd name="connsiteY40" fmla="*/ 1404851 h 1961803"/>
              <a:gd name="connsiteX41" fmla="*/ 1911927 w 7331857"/>
              <a:gd name="connsiteY41" fmla="*/ 1471353 h 1961803"/>
              <a:gd name="connsiteX42" fmla="*/ 1953491 w 7331857"/>
              <a:gd name="connsiteY42" fmla="*/ 1521229 h 1961803"/>
              <a:gd name="connsiteX43" fmla="*/ 1986741 w 7331857"/>
              <a:gd name="connsiteY43" fmla="*/ 1596043 h 1961803"/>
              <a:gd name="connsiteX44" fmla="*/ 2485505 w 7331857"/>
              <a:gd name="connsiteY44" fmla="*/ 1886989 h 1961803"/>
              <a:gd name="connsiteX45" fmla="*/ 2588721 w 7331857"/>
              <a:gd name="connsiteY45" fmla="*/ 1932233 h 1961803"/>
              <a:gd name="connsiteX46" fmla="*/ 2693323 w 7331857"/>
              <a:gd name="connsiteY46" fmla="*/ 1853738 h 1961803"/>
              <a:gd name="connsiteX47" fmla="*/ 2889711 w 7331857"/>
              <a:gd name="connsiteY47" fmla="*/ 1847807 h 1961803"/>
              <a:gd name="connsiteX48" fmla="*/ 3167149 w 7331857"/>
              <a:gd name="connsiteY48" fmla="*/ 1845425 h 1961803"/>
              <a:gd name="connsiteX49" fmla="*/ 3300152 w 7331857"/>
              <a:gd name="connsiteY49" fmla="*/ 1812174 h 1961803"/>
              <a:gd name="connsiteX50" fmla="*/ 3333403 w 7331857"/>
              <a:gd name="connsiteY50" fmla="*/ 1778923 h 1961803"/>
              <a:gd name="connsiteX51" fmla="*/ 3366654 w 7331857"/>
              <a:gd name="connsiteY51" fmla="*/ 1695796 h 1961803"/>
              <a:gd name="connsiteX52" fmla="*/ 3416531 w 7331857"/>
              <a:gd name="connsiteY52" fmla="*/ 1662545 h 1961803"/>
              <a:gd name="connsiteX53" fmla="*/ 3483032 w 7331857"/>
              <a:gd name="connsiteY53" fmla="*/ 1612669 h 1961803"/>
              <a:gd name="connsiteX54" fmla="*/ 3566160 w 7331857"/>
              <a:gd name="connsiteY54" fmla="*/ 1562793 h 1961803"/>
              <a:gd name="connsiteX55" fmla="*/ 3674225 w 7331857"/>
              <a:gd name="connsiteY55" fmla="*/ 1504603 h 1961803"/>
              <a:gd name="connsiteX56" fmla="*/ 3732414 w 7331857"/>
              <a:gd name="connsiteY56" fmla="*/ 1471353 h 1961803"/>
              <a:gd name="connsiteX57" fmla="*/ 3823854 w 7331857"/>
              <a:gd name="connsiteY57" fmla="*/ 1413163 h 1961803"/>
              <a:gd name="connsiteX58" fmla="*/ 3882043 w 7331857"/>
              <a:gd name="connsiteY58" fmla="*/ 1330036 h 1961803"/>
              <a:gd name="connsiteX59" fmla="*/ 3923607 w 7331857"/>
              <a:gd name="connsiteY59" fmla="*/ 1221971 h 1961803"/>
              <a:gd name="connsiteX60" fmla="*/ 3940232 w 7331857"/>
              <a:gd name="connsiteY60" fmla="*/ 1147156 h 1961803"/>
              <a:gd name="connsiteX61" fmla="*/ 3965171 w 7331857"/>
              <a:gd name="connsiteY61" fmla="*/ 1088967 h 1961803"/>
              <a:gd name="connsiteX62" fmla="*/ 4015047 w 7331857"/>
              <a:gd name="connsiteY62" fmla="*/ 1030778 h 1961803"/>
              <a:gd name="connsiteX63" fmla="*/ 4064923 w 7331857"/>
              <a:gd name="connsiteY63" fmla="*/ 964276 h 1961803"/>
              <a:gd name="connsiteX64" fmla="*/ 4098174 w 7331857"/>
              <a:gd name="connsiteY64" fmla="*/ 889462 h 1961803"/>
              <a:gd name="connsiteX65" fmla="*/ 4114800 w 7331857"/>
              <a:gd name="connsiteY65" fmla="*/ 773083 h 1961803"/>
              <a:gd name="connsiteX66" fmla="*/ 4139738 w 7331857"/>
              <a:gd name="connsiteY66" fmla="*/ 698269 h 1961803"/>
              <a:gd name="connsiteX67" fmla="*/ 4189614 w 7331857"/>
              <a:gd name="connsiteY67" fmla="*/ 623454 h 1961803"/>
              <a:gd name="connsiteX68" fmla="*/ 4231178 w 7331857"/>
              <a:gd name="connsiteY68" fmla="*/ 598516 h 1961803"/>
              <a:gd name="connsiteX69" fmla="*/ 4272741 w 7331857"/>
              <a:gd name="connsiteY69" fmla="*/ 498763 h 1961803"/>
              <a:gd name="connsiteX70" fmla="*/ 4297680 w 7331857"/>
              <a:gd name="connsiteY70" fmla="*/ 448887 h 1961803"/>
              <a:gd name="connsiteX71" fmla="*/ 4363056 w 7331857"/>
              <a:gd name="connsiteY71" fmla="*/ 255097 h 1961803"/>
              <a:gd name="connsiteX72" fmla="*/ 4461639 w 7331857"/>
              <a:gd name="connsiteY72" fmla="*/ 288521 h 1961803"/>
              <a:gd name="connsiteX73" fmla="*/ 4566286 w 7331857"/>
              <a:gd name="connsiteY73" fmla="*/ 298132 h 1961803"/>
              <a:gd name="connsiteX74" fmla="*/ 4657682 w 7331857"/>
              <a:gd name="connsiteY74" fmla="*/ 294755 h 1961803"/>
              <a:gd name="connsiteX75" fmla="*/ 4788131 w 7331857"/>
              <a:gd name="connsiteY75" fmla="*/ 241069 h 1961803"/>
              <a:gd name="connsiteX76" fmla="*/ 4854632 w 7331857"/>
              <a:gd name="connsiteY76" fmla="*/ 191193 h 1961803"/>
              <a:gd name="connsiteX77" fmla="*/ 4929447 w 7331857"/>
              <a:gd name="connsiteY77" fmla="*/ 124691 h 1961803"/>
              <a:gd name="connsiteX78" fmla="*/ 4972223 w 7331857"/>
              <a:gd name="connsiteY78" fmla="*/ 55721 h 1961803"/>
              <a:gd name="connsiteX79" fmla="*/ 5045825 w 7331857"/>
              <a:gd name="connsiteY79" fmla="*/ 33251 h 1961803"/>
              <a:gd name="connsiteX80" fmla="*/ 5112327 w 7331857"/>
              <a:gd name="connsiteY80" fmla="*/ 8313 h 1961803"/>
              <a:gd name="connsiteX81" fmla="*/ 5137265 w 7331857"/>
              <a:gd name="connsiteY81" fmla="*/ 0 h 1961803"/>
              <a:gd name="connsiteX82" fmla="*/ 5228705 w 7331857"/>
              <a:gd name="connsiteY82" fmla="*/ 8313 h 1961803"/>
              <a:gd name="connsiteX83" fmla="*/ 5270269 w 7331857"/>
              <a:gd name="connsiteY83" fmla="*/ 49876 h 1961803"/>
              <a:gd name="connsiteX84" fmla="*/ 5336771 w 7331857"/>
              <a:gd name="connsiteY84" fmla="*/ 108065 h 1961803"/>
              <a:gd name="connsiteX85" fmla="*/ 5370021 w 7331857"/>
              <a:gd name="connsiteY85" fmla="*/ 149629 h 1961803"/>
              <a:gd name="connsiteX86" fmla="*/ 5419898 w 7331857"/>
              <a:gd name="connsiteY86" fmla="*/ 266007 h 1961803"/>
              <a:gd name="connsiteX87" fmla="*/ 5436523 w 7331857"/>
              <a:gd name="connsiteY87" fmla="*/ 299258 h 1961803"/>
              <a:gd name="connsiteX88" fmla="*/ 5444836 w 7331857"/>
              <a:gd name="connsiteY88" fmla="*/ 332509 h 1961803"/>
              <a:gd name="connsiteX89" fmla="*/ 5469774 w 7331857"/>
              <a:gd name="connsiteY89" fmla="*/ 365760 h 1961803"/>
              <a:gd name="connsiteX90" fmla="*/ 5511338 w 7331857"/>
              <a:gd name="connsiteY90" fmla="*/ 423949 h 1961803"/>
              <a:gd name="connsiteX91" fmla="*/ 5552901 w 7331857"/>
              <a:gd name="connsiteY91" fmla="*/ 498763 h 1961803"/>
              <a:gd name="connsiteX92" fmla="*/ 5569527 w 7331857"/>
              <a:gd name="connsiteY92" fmla="*/ 515389 h 1961803"/>
              <a:gd name="connsiteX93" fmla="*/ 5594465 w 7331857"/>
              <a:gd name="connsiteY93" fmla="*/ 573578 h 1961803"/>
              <a:gd name="connsiteX94" fmla="*/ 5619403 w 7331857"/>
              <a:gd name="connsiteY94" fmla="*/ 631767 h 1961803"/>
              <a:gd name="connsiteX95" fmla="*/ 5677592 w 7331857"/>
              <a:gd name="connsiteY95" fmla="*/ 731520 h 1961803"/>
              <a:gd name="connsiteX96" fmla="*/ 5685905 w 7331857"/>
              <a:gd name="connsiteY96" fmla="*/ 756458 h 1961803"/>
              <a:gd name="connsiteX97" fmla="*/ 5752407 w 7331857"/>
              <a:gd name="connsiteY97" fmla="*/ 864523 h 1961803"/>
              <a:gd name="connsiteX98" fmla="*/ 5769032 w 7331857"/>
              <a:gd name="connsiteY98" fmla="*/ 906087 h 1961803"/>
              <a:gd name="connsiteX99" fmla="*/ 5785658 w 7331857"/>
              <a:gd name="connsiteY99" fmla="*/ 931025 h 1961803"/>
              <a:gd name="connsiteX100" fmla="*/ 5810596 w 7331857"/>
              <a:gd name="connsiteY100" fmla="*/ 972589 h 1961803"/>
              <a:gd name="connsiteX101" fmla="*/ 5818909 w 7331857"/>
              <a:gd name="connsiteY101" fmla="*/ 1014153 h 1961803"/>
              <a:gd name="connsiteX102" fmla="*/ 5843847 w 7331857"/>
              <a:gd name="connsiteY102" fmla="*/ 1088967 h 1961803"/>
              <a:gd name="connsiteX103" fmla="*/ 5860472 w 7331857"/>
              <a:gd name="connsiteY103" fmla="*/ 1138843 h 1961803"/>
              <a:gd name="connsiteX104" fmla="*/ 5868785 w 7331857"/>
              <a:gd name="connsiteY104" fmla="*/ 1180407 h 1961803"/>
              <a:gd name="connsiteX105" fmla="*/ 5893723 w 7331857"/>
              <a:gd name="connsiteY105" fmla="*/ 1205345 h 1961803"/>
              <a:gd name="connsiteX106" fmla="*/ 5918661 w 7331857"/>
              <a:gd name="connsiteY106" fmla="*/ 1238596 h 1961803"/>
              <a:gd name="connsiteX107" fmla="*/ 5926974 w 7331857"/>
              <a:gd name="connsiteY107" fmla="*/ 1280160 h 1961803"/>
              <a:gd name="connsiteX108" fmla="*/ 5951912 w 7331857"/>
              <a:gd name="connsiteY108" fmla="*/ 1305098 h 1961803"/>
              <a:gd name="connsiteX109" fmla="*/ 6059978 w 7331857"/>
              <a:gd name="connsiteY109" fmla="*/ 1446414 h 1961803"/>
              <a:gd name="connsiteX110" fmla="*/ 6093229 w 7331857"/>
              <a:gd name="connsiteY110" fmla="*/ 1479665 h 1961803"/>
              <a:gd name="connsiteX111" fmla="*/ 6118167 w 7331857"/>
              <a:gd name="connsiteY111" fmla="*/ 1504603 h 1961803"/>
              <a:gd name="connsiteX112" fmla="*/ 6168043 w 7331857"/>
              <a:gd name="connsiteY112" fmla="*/ 1571105 h 1961803"/>
              <a:gd name="connsiteX113" fmla="*/ 6209607 w 7331857"/>
              <a:gd name="connsiteY113" fmla="*/ 1620982 h 1961803"/>
              <a:gd name="connsiteX114" fmla="*/ 6217920 w 7331857"/>
              <a:gd name="connsiteY114" fmla="*/ 1645920 h 1961803"/>
              <a:gd name="connsiteX115" fmla="*/ 6276109 w 7331857"/>
              <a:gd name="connsiteY115" fmla="*/ 1729047 h 1961803"/>
              <a:gd name="connsiteX116" fmla="*/ 6292734 w 7331857"/>
              <a:gd name="connsiteY116" fmla="*/ 1762298 h 1961803"/>
              <a:gd name="connsiteX117" fmla="*/ 6301047 w 7331857"/>
              <a:gd name="connsiteY117" fmla="*/ 1787236 h 1961803"/>
              <a:gd name="connsiteX118" fmla="*/ 6317672 w 7331857"/>
              <a:gd name="connsiteY118" fmla="*/ 1803862 h 1961803"/>
              <a:gd name="connsiteX119" fmla="*/ 6342611 w 7331857"/>
              <a:gd name="connsiteY119" fmla="*/ 1837113 h 1961803"/>
              <a:gd name="connsiteX120" fmla="*/ 6367549 w 7331857"/>
              <a:gd name="connsiteY120" fmla="*/ 1853738 h 1961803"/>
              <a:gd name="connsiteX121" fmla="*/ 6625243 w 7331857"/>
              <a:gd name="connsiteY121" fmla="*/ 1862051 h 1961803"/>
              <a:gd name="connsiteX122" fmla="*/ 6941127 w 7331857"/>
              <a:gd name="connsiteY122" fmla="*/ 1878676 h 1961803"/>
              <a:gd name="connsiteX123" fmla="*/ 7024254 w 7331857"/>
              <a:gd name="connsiteY123" fmla="*/ 1903614 h 1961803"/>
              <a:gd name="connsiteX124" fmla="*/ 7165571 w 7331857"/>
              <a:gd name="connsiteY124" fmla="*/ 1911927 h 1961803"/>
              <a:gd name="connsiteX125" fmla="*/ 7290261 w 7331857"/>
              <a:gd name="connsiteY125" fmla="*/ 1945178 h 1961803"/>
              <a:gd name="connsiteX126" fmla="*/ 7331825 w 7331857"/>
              <a:gd name="connsiteY126"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299258 w 7331857"/>
              <a:gd name="connsiteY8" fmla="*/ 1230283 h 1961803"/>
              <a:gd name="connsiteX9" fmla="*/ 324196 w 7331857"/>
              <a:gd name="connsiteY9" fmla="*/ 1155469 h 1961803"/>
              <a:gd name="connsiteX10" fmla="*/ 349134 w 7331857"/>
              <a:gd name="connsiteY10" fmla="*/ 1097280 h 1961803"/>
              <a:gd name="connsiteX11" fmla="*/ 374072 w 7331857"/>
              <a:gd name="connsiteY11" fmla="*/ 980902 h 1961803"/>
              <a:gd name="connsiteX12" fmla="*/ 382385 w 7331857"/>
              <a:gd name="connsiteY12" fmla="*/ 955963 h 1961803"/>
              <a:gd name="connsiteX13" fmla="*/ 399011 w 7331857"/>
              <a:gd name="connsiteY13" fmla="*/ 931025 h 1961803"/>
              <a:gd name="connsiteX14" fmla="*/ 440574 w 7331857"/>
              <a:gd name="connsiteY14" fmla="*/ 839585 h 1961803"/>
              <a:gd name="connsiteX15" fmla="*/ 473825 w 7331857"/>
              <a:gd name="connsiteY15" fmla="*/ 781396 h 1961803"/>
              <a:gd name="connsiteX16" fmla="*/ 482138 w 7331857"/>
              <a:gd name="connsiteY16" fmla="*/ 748145 h 1961803"/>
              <a:gd name="connsiteX17" fmla="*/ 498763 w 7331857"/>
              <a:gd name="connsiteY17" fmla="*/ 723207 h 1961803"/>
              <a:gd name="connsiteX18" fmla="*/ 515389 w 7331857"/>
              <a:gd name="connsiteY18" fmla="*/ 689956 h 1961803"/>
              <a:gd name="connsiteX19" fmla="*/ 548640 w 7331857"/>
              <a:gd name="connsiteY19" fmla="*/ 648393 h 1961803"/>
              <a:gd name="connsiteX20" fmla="*/ 556952 w 7331857"/>
              <a:gd name="connsiteY20" fmla="*/ 623454 h 1961803"/>
              <a:gd name="connsiteX21" fmla="*/ 640080 w 7331857"/>
              <a:gd name="connsiteY21" fmla="*/ 590203 h 1961803"/>
              <a:gd name="connsiteX22" fmla="*/ 723207 w 7331857"/>
              <a:gd name="connsiteY22" fmla="*/ 540327 h 1961803"/>
              <a:gd name="connsiteX23" fmla="*/ 731520 w 7331857"/>
              <a:gd name="connsiteY23" fmla="*/ 515389 h 1961803"/>
              <a:gd name="connsiteX24" fmla="*/ 814647 w 7331857"/>
              <a:gd name="connsiteY24" fmla="*/ 448887 h 1961803"/>
              <a:gd name="connsiteX25" fmla="*/ 839585 w 7331857"/>
              <a:gd name="connsiteY25" fmla="*/ 440574 h 1961803"/>
              <a:gd name="connsiteX26" fmla="*/ 897774 w 7331857"/>
              <a:gd name="connsiteY26" fmla="*/ 415636 h 1961803"/>
              <a:gd name="connsiteX27" fmla="*/ 1135033 w 7331857"/>
              <a:gd name="connsiteY27" fmla="*/ 395417 h 1961803"/>
              <a:gd name="connsiteX28" fmla="*/ 1269293 w 7331857"/>
              <a:gd name="connsiteY28" fmla="*/ 478501 h 1961803"/>
              <a:gd name="connsiteX29" fmla="*/ 1335881 w 7331857"/>
              <a:gd name="connsiteY29" fmla="*/ 559247 h 1961803"/>
              <a:gd name="connsiteX30" fmla="*/ 1379912 w 7331857"/>
              <a:gd name="connsiteY30" fmla="*/ 681643 h 1961803"/>
              <a:gd name="connsiteX31" fmla="*/ 1504603 w 7331857"/>
              <a:gd name="connsiteY31" fmla="*/ 798022 h 1961803"/>
              <a:gd name="connsiteX32" fmla="*/ 1554480 w 7331857"/>
              <a:gd name="connsiteY32" fmla="*/ 847898 h 1961803"/>
              <a:gd name="connsiteX33" fmla="*/ 1604356 w 7331857"/>
              <a:gd name="connsiteY33" fmla="*/ 947651 h 1961803"/>
              <a:gd name="connsiteX34" fmla="*/ 1629294 w 7331857"/>
              <a:gd name="connsiteY34" fmla="*/ 1105593 h 1961803"/>
              <a:gd name="connsiteX35" fmla="*/ 1654232 w 7331857"/>
              <a:gd name="connsiteY35" fmla="*/ 1180407 h 1961803"/>
              <a:gd name="connsiteX36" fmla="*/ 1687483 w 7331857"/>
              <a:gd name="connsiteY36" fmla="*/ 1238596 h 1961803"/>
              <a:gd name="connsiteX37" fmla="*/ 1737360 w 7331857"/>
              <a:gd name="connsiteY37" fmla="*/ 1305098 h 1961803"/>
              <a:gd name="connsiteX38" fmla="*/ 1795549 w 7331857"/>
              <a:gd name="connsiteY38" fmla="*/ 1371600 h 1961803"/>
              <a:gd name="connsiteX39" fmla="*/ 1837112 w 7331857"/>
              <a:gd name="connsiteY39" fmla="*/ 1404851 h 1961803"/>
              <a:gd name="connsiteX40" fmla="*/ 1911927 w 7331857"/>
              <a:gd name="connsiteY40" fmla="*/ 1471353 h 1961803"/>
              <a:gd name="connsiteX41" fmla="*/ 1953491 w 7331857"/>
              <a:gd name="connsiteY41" fmla="*/ 1521229 h 1961803"/>
              <a:gd name="connsiteX42" fmla="*/ 1986741 w 7331857"/>
              <a:gd name="connsiteY42" fmla="*/ 1596043 h 1961803"/>
              <a:gd name="connsiteX43" fmla="*/ 2485505 w 7331857"/>
              <a:gd name="connsiteY43" fmla="*/ 1886989 h 1961803"/>
              <a:gd name="connsiteX44" fmla="*/ 2588721 w 7331857"/>
              <a:gd name="connsiteY44" fmla="*/ 1932233 h 1961803"/>
              <a:gd name="connsiteX45" fmla="*/ 2693323 w 7331857"/>
              <a:gd name="connsiteY45" fmla="*/ 1853738 h 1961803"/>
              <a:gd name="connsiteX46" fmla="*/ 2889711 w 7331857"/>
              <a:gd name="connsiteY46" fmla="*/ 1847807 h 1961803"/>
              <a:gd name="connsiteX47" fmla="*/ 3167149 w 7331857"/>
              <a:gd name="connsiteY47" fmla="*/ 1845425 h 1961803"/>
              <a:gd name="connsiteX48" fmla="*/ 3300152 w 7331857"/>
              <a:gd name="connsiteY48" fmla="*/ 1812174 h 1961803"/>
              <a:gd name="connsiteX49" fmla="*/ 3333403 w 7331857"/>
              <a:gd name="connsiteY49" fmla="*/ 1778923 h 1961803"/>
              <a:gd name="connsiteX50" fmla="*/ 3366654 w 7331857"/>
              <a:gd name="connsiteY50" fmla="*/ 1695796 h 1961803"/>
              <a:gd name="connsiteX51" fmla="*/ 3416531 w 7331857"/>
              <a:gd name="connsiteY51" fmla="*/ 1662545 h 1961803"/>
              <a:gd name="connsiteX52" fmla="*/ 3483032 w 7331857"/>
              <a:gd name="connsiteY52" fmla="*/ 1612669 h 1961803"/>
              <a:gd name="connsiteX53" fmla="*/ 3566160 w 7331857"/>
              <a:gd name="connsiteY53" fmla="*/ 1562793 h 1961803"/>
              <a:gd name="connsiteX54" fmla="*/ 3674225 w 7331857"/>
              <a:gd name="connsiteY54" fmla="*/ 1504603 h 1961803"/>
              <a:gd name="connsiteX55" fmla="*/ 3732414 w 7331857"/>
              <a:gd name="connsiteY55" fmla="*/ 1471353 h 1961803"/>
              <a:gd name="connsiteX56" fmla="*/ 3823854 w 7331857"/>
              <a:gd name="connsiteY56" fmla="*/ 1413163 h 1961803"/>
              <a:gd name="connsiteX57" fmla="*/ 3882043 w 7331857"/>
              <a:gd name="connsiteY57" fmla="*/ 1330036 h 1961803"/>
              <a:gd name="connsiteX58" fmla="*/ 3923607 w 7331857"/>
              <a:gd name="connsiteY58" fmla="*/ 1221971 h 1961803"/>
              <a:gd name="connsiteX59" fmla="*/ 3940232 w 7331857"/>
              <a:gd name="connsiteY59" fmla="*/ 1147156 h 1961803"/>
              <a:gd name="connsiteX60" fmla="*/ 3965171 w 7331857"/>
              <a:gd name="connsiteY60" fmla="*/ 1088967 h 1961803"/>
              <a:gd name="connsiteX61" fmla="*/ 4015047 w 7331857"/>
              <a:gd name="connsiteY61" fmla="*/ 1030778 h 1961803"/>
              <a:gd name="connsiteX62" fmla="*/ 4064923 w 7331857"/>
              <a:gd name="connsiteY62" fmla="*/ 964276 h 1961803"/>
              <a:gd name="connsiteX63" fmla="*/ 4098174 w 7331857"/>
              <a:gd name="connsiteY63" fmla="*/ 889462 h 1961803"/>
              <a:gd name="connsiteX64" fmla="*/ 4114800 w 7331857"/>
              <a:gd name="connsiteY64" fmla="*/ 773083 h 1961803"/>
              <a:gd name="connsiteX65" fmla="*/ 4139738 w 7331857"/>
              <a:gd name="connsiteY65" fmla="*/ 698269 h 1961803"/>
              <a:gd name="connsiteX66" fmla="*/ 4189614 w 7331857"/>
              <a:gd name="connsiteY66" fmla="*/ 623454 h 1961803"/>
              <a:gd name="connsiteX67" fmla="*/ 4231178 w 7331857"/>
              <a:gd name="connsiteY67" fmla="*/ 598516 h 1961803"/>
              <a:gd name="connsiteX68" fmla="*/ 4272741 w 7331857"/>
              <a:gd name="connsiteY68" fmla="*/ 498763 h 1961803"/>
              <a:gd name="connsiteX69" fmla="*/ 4297680 w 7331857"/>
              <a:gd name="connsiteY69" fmla="*/ 448887 h 1961803"/>
              <a:gd name="connsiteX70" fmla="*/ 4363056 w 7331857"/>
              <a:gd name="connsiteY70" fmla="*/ 255097 h 1961803"/>
              <a:gd name="connsiteX71" fmla="*/ 4461639 w 7331857"/>
              <a:gd name="connsiteY71" fmla="*/ 288521 h 1961803"/>
              <a:gd name="connsiteX72" fmla="*/ 4566286 w 7331857"/>
              <a:gd name="connsiteY72" fmla="*/ 298132 h 1961803"/>
              <a:gd name="connsiteX73" fmla="*/ 4657682 w 7331857"/>
              <a:gd name="connsiteY73" fmla="*/ 294755 h 1961803"/>
              <a:gd name="connsiteX74" fmla="*/ 4788131 w 7331857"/>
              <a:gd name="connsiteY74" fmla="*/ 241069 h 1961803"/>
              <a:gd name="connsiteX75" fmla="*/ 4854632 w 7331857"/>
              <a:gd name="connsiteY75" fmla="*/ 191193 h 1961803"/>
              <a:gd name="connsiteX76" fmla="*/ 4929447 w 7331857"/>
              <a:gd name="connsiteY76" fmla="*/ 124691 h 1961803"/>
              <a:gd name="connsiteX77" fmla="*/ 4972223 w 7331857"/>
              <a:gd name="connsiteY77" fmla="*/ 55721 h 1961803"/>
              <a:gd name="connsiteX78" fmla="*/ 5045825 w 7331857"/>
              <a:gd name="connsiteY78" fmla="*/ 33251 h 1961803"/>
              <a:gd name="connsiteX79" fmla="*/ 5112327 w 7331857"/>
              <a:gd name="connsiteY79" fmla="*/ 8313 h 1961803"/>
              <a:gd name="connsiteX80" fmla="*/ 5137265 w 7331857"/>
              <a:gd name="connsiteY80" fmla="*/ 0 h 1961803"/>
              <a:gd name="connsiteX81" fmla="*/ 5228705 w 7331857"/>
              <a:gd name="connsiteY81" fmla="*/ 8313 h 1961803"/>
              <a:gd name="connsiteX82" fmla="*/ 5270269 w 7331857"/>
              <a:gd name="connsiteY82" fmla="*/ 49876 h 1961803"/>
              <a:gd name="connsiteX83" fmla="*/ 5336771 w 7331857"/>
              <a:gd name="connsiteY83" fmla="*/ 108065 h 1961803"/>
              <a:gd name="connsiteX84" fmla="*/ 5370021 w 7331857"/>
              <a:gd name="connsiteY84" fmla="*/ 149629 h 1961803"/>
              <a:gd name="connsiteX85" fmla="*/ 5419898 w 7331857"/>
              <a:gd name="connsiteY85" fmla="*/ 266007 h 1961803"/>
              <a:gd name="connsiteX86" fmla="*/ 5436523 w 7331857"/>
              <a:gd name="connsiteY86" fmla="*/ 299258 h 1961803"/>
              <a:gd name="connsiteX87" fmla="*/ 5444836 w 7331857"/>
              <a:gd name="connsiteY87" fmla="*/ 332509 h 1961803"/>
              <a:gd name="connsiteX88" fmla="*/ 5469774 w 7331857"/>
              <a:gd name="connsiteY88" fmla="*/ 365760 h 1961803"/>
              <a:gd name="connsiteX89" fmla="*/ 5511338 w 7331857"/>
              <a:gd name="connsiteY89" fmla="*/ 423949 h 1961803"/>
              <a:gd name="connsiteX90" fmla="*/ 5552901 w 7331857"/>
              <a:gd name="connsiteY90" fmla="*/ 498763 h 1961803"/>
              <a:gd name="connsiteX91" fmla="*/ 5569527 w 7331857"/>
              <a:gd name="connsiteY91" fmla="*/ 515389 h 1961803"/>
              <a:gd name="connsiteX92" fmla="*/ 5594465 w 7331857"/>
              <a:gd name="connsiteY92" fmla="*/ 573578 h 1961803"/>
              <a:gd name="connsiteX93" fmla="*/ 5619403 w 7331857"/>
              <a:gd name="connsiteY93" fmla="*/ 631767 h 1961803"/>
              <a:gd name="connsiteX94" fmla="*/ 5677592 w 7331857"/>
              <a:gd name="connsiteY94" fmla="*/ 731520 h 1961803"/>
              <a:gd name="connsiteX95" fmla="*/ 5685905 w 7331857"/>
              <a:gd name="connsiteY95" fmla="*/ 756458 h 1961803"/>
              <a:gd name="connsiteX96" fmla="*/ 5752407 w 7331857"/>
              <a:gd name="connsiteY96" fmla="*/ 864523 h 1961803"/>
              <a:gd name="connsiteX97" fmla="*/ 5769032 w 7331857"/>
              <a:gd name="connsiteY97" fmla="*/ 906087 h 1961803"/>
              <a:gd name="connsiteX98" fmla="*/ 5785658 w 7331857"/>
              <a:gd name="connsiteY98" fmla="*/ 931025 h 1961803"/>
              <a:gd name="connsiteX99" fmla="*/ 5810596 w 7331857"/>
              <a:gd name="connsiteY99" fmla="*/ 972589 h 1961803"/>
              <a:gd name="connsiteX100" fmla="*/ 5818909 w 7331857"/>
              <a:gd name="connsiteY100" fmla="*/ 1014153 h 1961803"/>
              <a:gd name="connsiteX101" fmla="*/ 5843847 w 7331857"/>
              <a:gd name="connsiteY101" fmla="*/ 1088967 h 1961803"/>
              <a:gd name="connsiteX102" fmla="*/ 5860472 w 7331857"/>
              <a:gd name="connsiteY102" fmla="*/ 1138843 h 1961803"/>
              <a:gd name="connsiteX103" fmla="*/ 5868785 w 7331857"/>
              <a:gd name="connsiteY103" fmla="*/ 1180407 h 1961803"/>
              <a:gd name="connsiteX104" fmla="*/ 5893723 w 7331857"/>
              <a:gd name="connsiteY104" fmla="*/ 1205345 h 1961803"/>
              <a:gd name="connsiteX105" fmla="*/ 5918661 w 7331857"/>
              <a:gd name="connsiteY105" fmla="*/ 1238596 h 1961803"/>
              <a:gd name="connsiteX106" fmla="*/ 5926974 w 7331857"/>
              <a:gd name="connsiteY106" fmla="*/ 1280160 h 1961803"/>
              <a:gd name="connsiteX107" fmla="*/ 5951912 w 7331857"/>
              <a:gd name="connsiteY107" fmla="*/ 1305098 h 1961803"/>
              <a:gd name="connsiteX108" fmla="*/ 6059978 w 7331857"/>
              <a:gd name="connsiteY108" fmla="*/ 1446414 h 1961803"/>
              <a:gd name="connsiteX109" fmla="*/ 6093229 w 7331857"/>
              <a:gd name="connsiteY109" fmla="*/ 1479665 h 1961803"/>
              <a:gd name="connsiteX110" fmla="*/ 6118167 w 7331857"/>
              <a:gd name="connsiteY110" fmla="*/ 1504603 h 1961803"/>
              <a:gd name="connsiteX111" fmla="*/ 6168043 w 7331857"/>
              <a:gd name="connsiteY111" fmla="*/ 1571105 h 1961803"/>
              <a:gd name="connsiteX112" fmla="*/ 6209607 w 7331857"/>
              <a:gd name="connsiteY112" fmla="*/ 1620982 h 1961803"/>
              <a:gd name="connsiteX113" fmla="*/ 6217920 w 7331857"/>
              <a:gd name="connsiteY113" fmla="*/ 1645920 h 1961803"/>
              <a:gd name="connsiteX114" fmla="*/ 6276109 w 7331857"/>
              <a:gd name="connsiteY114" fmla="*/ 1729047 h 1961803"/>
              <a:gd name="connsiteX115" fmla="*/ 6292734 w 7331857"/>
              <a:gd name="connsiteY115" fmla="*/ 1762298 h 1961803"/>
              <a:gd name="connsiteX116" fmla="*/ 6301047 w 7331857"/>
              <a:gd name="connsiteY116" fmla="*/ 1787236 h 1961803"/>
              <a:gd name="connsiteX117" fmla="*/ 6317672 w 7331857"/>
              <a:gd name="connsiteY117" fmla="*/ 1803862 h 1961803"/>
              <a:gd name="connsiteX118" fmla="*/ 6342611 w 7331857"/>
              <a:gd name="connsiteY118" fmla="*/ 1837113 h 1961803"/>
              <a:gd name="connsiteX119" fmla="*/ 6367549 w 7331857"/>
              <a:gd name="connsiteY119" fmla="*/ 1853738 h 1961803"/>
              <a:gd name="connsiteX120" fmla="*/ 6625243 w 7331857"/>
              <a:gd name="connsiteY120" fmla="*/ 1862051 h 1961803"/>
              <a:gd name="connsiteX121" fmla="*/ 6941127 w 7331857"/>
              <a:gd name="connsiteY121" fmla="*/ 1878676 h 1961803"/>
              <a:gd name="connsiteX122" fmla="*/ 7024254 w 7331857"/>
              <a:gd name="connsiteY122" fmla="*/ 1903614 h 1961803"/>
              <a:gd name="connsiteX123" fmla="*/ 7165571 w 7331857"/>
              <a:gd name="connsiteY123" fmla="*/ 1911927 h 1961803"/>
              <a:gd name="connsiteX124" fmla="*/ 7290261 w 7331857"/>
              <a:gd name="connsiteY124" fmla="*/ 1945178 h 1961803"/>
              <a:gd name="connsiteX125" fmla="*/ 7331825 w 7331857"/>
              <a:gd name="connsiteY125"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49134 w 7331857"/>
              <a:gd name="connsiteY9" fmla="*/ 1097280 h 1961803"/>
              <a:gd name="connsiteX10" fmla="*/ 374072 w 7331857"/>
              <a:gd name="connsiteY10" fmla="*/ 980902 h 1961803"/>
              <a:gd name="connsiteX11" fmla="*/ 382385 w 7331857"/>
              <a:gd name="connsiteY11" fmla="*/ 955963 h 1961803"/>
              <a:gd name="connsiteX12" fmla="*/ 399011 w 7331857"/>
              <a:gd name="connsiteY12" fmla="*/ 931025 h 1961803"/>
              <a:gd name="connsiteX13" fmla="*/ 440574 w 7331857"/>
              <a:gd name="connsiteY13" fmla="*/ 839585 h 1961803"/>
              <a:gd name="connsiteX14" fmla="*/ 473825 w 7331857"/>
              <a:gd name="connsiteY14" fmla="*/ 781396 h 1961803"/>
              <a:gd name="connsiteX15" fmla="*/ 482138 w 7331857"/>
              <a:gd name="connsiteY15" fmla="*/ 748145 h 1961803"/>
              <a:gd name="connsiteX16" fmla="*/ 498763 w 7331857"/>
              <a:gd name="connsiteY16" fmla="*/ 723207 h 1961803"/>
              <a:gd name="connsiteX17" fmla="*/ 515389 w 7331857"/>
              <a:gd name="connsiteY17" fmla="*/ 689956 h 1961803"/>
              <a:gd name="connsiteX18" fmla="*/ 548640 w 7331857"/>
              <a:gd name="connsiteY18" fmla="*/ 648393 h 1961803"/>
              <a:gd name="connsiteX19" fmla="*/ 556952 w 7331857"/>
              <a:gd name="connsiteY19" fmla="*/ 623454 h 1961803"/>
              <a:gd name="connsiteX20" fmla="*/ 640080 w 7331857"/>
              <a:gd name="connsiteY20" fmla="*/ 590203 h 1961803"/>
              <a:gd name="connsiteX21" fmla="*/ 723207 w 7331857"/>
              <a:gd name="connsiteY21" fmla="*/ 540327 h 1961803"/>
              <a:gd name="connsiteX22" fmla="*/ 731520 w 7331857"/>
              <a:gd name="connsiteY22" fmla="*/ 515389 h 1961803"/>
              <a:gd name="connsiteX23" fmla="*/ 814647 w 7331857"/>
              <a:gd name="connsiteY23" fmla="*/ 448887 h 1961803"/>
              <a:gd name="connsiteX24" fmla="*/ 839585 w 7331857"/>
              <a:gd name="connsiteY24" fmla="*/ 440574 h 1961803"/>
              <a:gd name="connsiteX25" fmla="*/ 897774 w 7331857"/>
              <a:gd name="connsiteY25" fmla="*/ 415636 h 1961803"/>
              <a:gd name="connsiteX26" fmla="*/ 1135033 w 7331857"/>
              <a:gd name="connsiteY26" fmla="*/ 395417 h 1961803"/>
              <a:gd name="connsiteX27" fmla="*/ 1269293 w 7331857"/>
              <a:gd name="connsiteY27" fmla="*/ 478501 h 1961803"/>
              <a:gd name="connsiteX28" fmla="*/ 1335881 w 7331857"/>
              <a:gd name="connsiteY28" fmla="*/ 559247 h 1961803"/>
              <a:gd name="connsiteX29" fmla="*/ 1379912 w 7331857"/>
              <a:gd name="connsiteY29" fmla="*/ 681643 h 1961803"/>
              <a:gd name="connsiteX30" fmla="*/ 1504603 w 7331857"/>
              <a:gd name="connsiteY30" fmla="*/ 798022 h 1961803"/>
              <a:gd name="connsiteX31" fmla="*/ 1554480 w 7331857"/>
              <a:gd name="connsiteY31" fmla="*/ 847898 h 1961803"/>
              <a:gd name="connsiteX32" fmla="*/ 1604356 w 7331857"/>
              <a:gd name="connsiteY32" fmla="*/ 947651 h 1961803"/>
              <a:gd name="connsiteX33" fmla="*/ 1629294 w 7331857"/>
              <a:gd name="connsiteY33" fmla="*/ 1105593 h 1961803"/>
              <a:gd name="connsiteX34" fmla="*/ 1654232 w 7331857"/>
              <a:gd name="connsiteY34" fmla="*/ 1180407 h 1961803"/>
              <a:gd name="connsiteX35" fmla="*/ 1687483 w 7331857"/>
              <a:gd name="connsiteY35" fmla="*/ 1238596 h 1961803"/>
              <a:gd name="connsiteX36" fmla="*/ 1737360 w 7331857"/>
              <a:gd name="connsiteY36" fmla="*/ 1305098 h 1961803"/>
              <a:gd name="connsiteX37" fmla="*/ 1795549 w 7331857"/>
              <a:gd name="connsiteY37" fmla="*/ 1371600 h 1961803"/>
              <a:gd name="connsiteX38" fmla="*/ 1837112 w 7331857"/>
              <a:gd name="connsiteY38" fmla="*/ 1404851 h 1961803"/>
              <a:gd name="connsiteX39" fmla="*/ 1911927 w 7331857"/>
              <a:gd name="connsiteY39" fmla="*/ 1471353 h 1961803"/>
              <a:gd name="connsiteX40" fmla="*/ 1953491 w 7331857"/>
              <a:gd name="connsiteY40" fmla="*/ 1521229 h 1961803"/>
              <a:gd name="connsiteX41" fmla="*/ 1986741 w 7331857"/>
              <a:gd name="connsiteY41" fmla="*/ 1596043 h 1961803"/>
              <a:gd name="connsiteX42" fmla="*/ 2485505 w 7331857"/>
              <a:gd name="connsiteY42" fmla="*/ 1886989 h 1961803"/>
              <a:gd name="connsiteX43" fmla="*/ 2588721 w 7331857"/>
              <a:gd name="connsiteY43" fmla="*/ 1932233 h 1961803"/>
              <a:gd name="connsiteX44" fmla="*/ 2693323 w 7331857"/>
              <a:gd name="connsiteY44" fmla="*/ 1853738 h 1961803"/>
              <a:gd name="connsiteX45" fmla="*/ 2889711 w 7331857"/>
              <a:gd name="connsiteY45" fmla="*/ 1847807 h 1961803"/>
              <a:gd name="connsiteX46" fmla="*/ 3167149 w 7331857"/>
              <a:gd name="connsiteY46" fmla="*/ 1845425 h 1961803"/>
              <a:gd name="connsiteX47" fmla="*/ 3300152 w 7331857"/>
              <a:gd name="connsiteY47" fmla="*/ 1812174 h 1961803"/>
              <a:gd name="connsiteX48" fmla="*/ 3333403 w 7331857"/>
              <a:gd name="connsiteY48" fmla="*/ 1778923 h 1961803"/>
              <a:gd name="connsiteX49" fmla="*/ 3366654 w 7331857"/>
              <a:gd name="connsiteY49" fmla="*/ 1695796 h 1961803"/>
              <a:gd name="connsiteX50" fmla="*/ 3416531 w 7331857"/>
              <a:gd name="connsiteY50" fmla="*/ 1662545 h 1961803"/>
              <a:gd name="connsiteX51" fmla="*/ 3483032 w 7331857"/>
              <a:gd name="connsiteY51" fmla="*/ 1612669 h 1961803"/>
              <a:gd name="connsiteX52" fmla="*/ 3566160 w 7331857"/>
              <a:gd name="connsiteY52" fmla="*/ 1562793 h 1961803"/>
              <a:gd name="connsiteX53" fmla="*/ 3674225 w 7331857"/>
              <a:gd name="connsiteY53" fmla="*/ 1504603 h 1961803"/>
              <a:gd name="connsiteX54" fmla="*/ 3732414 w 7331857"/>
              <a:gd name="connsiteY54" fmla="*/ 1471353 h 1961803"/>
              <a:gd name="connsiteX55" fmla="*/ 3823854 w 7331857"/>
              <a:gd name="connsiteY55" fmla="*/ 1413163 h 1961803"/>
              <a:gd name="connsiteX56" fmla="*/ 3882043 w 7331857"/>
              <a:gd name="connsiteY56" fmla="*/ 1330036 h 1961803"/>
              <a:gd name="connsiteX57" fmla="*/ 3923607 w 7331857"/>
              <a:gd name="connsiteY57" fmla="*/ 1221971 h 1961803"/>
              <a:gd name="connsiteX58" fmla="*/ 3940232 w 7331857"/>
              <a:gd name="connsiteY58" fmla="*/ 1147156 h 1961803"/>
              <a:gd name="connsiteX59" fmla="*/ 3965171 w 7331857"/>
              <a:gd name="connsiteY59" fmla="*/ 1088967 h 1961803"/>
              <a:gd name="connsiteX60" fmla="*/ 4015047 w 7331857"/>
              <a:gd name="connsiteY60" fmla="*/ 1030778 h 1961803"/>
              <a:gd name="connsiteX61" fmla="*/ 4064923 w 7331857"/>
              <a:gd name="connsiteY61" fmla="*/ 964276 h 1961803"/>
              <a:gd name="connsiteX62" fmla="*/ 4098174 w 7331857"/>
              <a:gd name="connsiteY62" fmla="*/ 889462 h 1961803"/>
              <a:gd name="connsiteX63" fmla="*/ 4114800 w 7331857"/>
              <a:gd name="connsiteY63" fmla="*/ 773083 h 1961803"/>
              <a:gd name="connsiteX64" fmla="*/ 4139738 w 7331857"/>
              <a:gd name="connsiteY64" fmla="*/ 698269 h 1961803"/>
              <a:gd name="connsiteX65" fmla="*/ 4189614 w 7331857"/>
              <a:gd name="connsiteY65" fmla="*/ 623454 h 1961803"/>
              <a:gd name="connsiteX66" fmla="*/ 4231178 w 7331857"/>
              <a:gd name="connsiteY66" fmla="*/ 598516 h 1961803"/>
              <a:gd name="connsiteX67" fmla="*/ 4272741 w 7331857"/>
              <a:gd name="connsiteY67" fmla="*/ 498763 h 1961803"/>
              <a:gd name="connsiteX68" fmla="*/ 4297680 w 7331857"/>
              <a:gd name="connsiteY68" fmla="*/ 448887 h 1961803"/>
              <a:gd name="connsiteX69" fmla="*/ 4363056 w 7331857"/>
              <a:gd name="connsiteY69" fmla="*/ 255097 h 1961803"/>
              <a:gd name="connsiteX70" fmla="*/ 4461639 w 7331857"/>
              <a:gd name="connsiteY70" fmla="*/ 288521 h 1961803"/>
              <a:gd name="connsiteX71" fmla="*/ 4566286 w 7331857"/>
              <a:gd name="connsiteY71" fmla="*/ 298132 h 1961803"/>
              <a:gd name="connsiteX72" fmla="*/ 4657682 w 7331857"/>
              <a:gd name="connsiteY72" fmla="*/ 294755 h 1961803"/>
              <a:gd name="connsiteX73" fmla="*/ 4788131 w 7331857"/>
              <a:gd name="connsiteY73" fmla="*/ 241069 h 1961803"/>
              <a:gd name="connsiteX74" fmla="*/ 4854632 w 7331857"/>
              <a:gd name="connsiteY74" fmla="*/ 191193 h 1961803"/>
              <a:gd name="connsiteX75" fmla="*/ 4929447 w 7331857"/>
              <a:gd name="connsiteY75" fmla="*/ 124691 h 1961803"/>
              <a:gd name="connsiteX76" fmla="*/ 4972223 w 7331857"/>
              <a:gd name="connsiteY76" fmla="*/ 55721 h 1961803"/>
              <a:gd name="connsiteX77" fmla="*/ 5045825 w 7331857"/>
              <a:gd name="connsiteY77" fmla="*/ 33251 h 1961803"/>
              <a:gd name="connsiteX78" fmla="*/ 5112327 w 7331857"/>
              <a:gd name="connsiteY78" fmla="*/ 8313 h 1961803"/>
              <a:gd name="connsiteX79" fmla="*/ 5137265 w 7331857"/>
              <a:gd name="connsiteY79" fmla="*/ 0 h 1961803"/>
              <a:gd name="connsiteX80" fmla="*/ 5228705 w 7331857"/>
              <a:gd name="connsiteY80" fmla="*/ 8313 h 1961803"/>
              <a:gd name="connsiteX81" fmla="*/ 5270269 w 7331857"/>
              <a:gd name="connsiteY81" fmla="*/ 49876 h 1961803"/>
              <a:gd name="connsiteX82" fmla="*/ 5336771 w 7331857"/>
              <a:gd name="connsiteY82" fmla="*/ 108065 h 1961803"/>
              <a:gd name="connsiteX83" fmla="*/ 5370021 w 7331857"/>
              <a:gd name="connsiteY83" fmla="*/ 149629 h 1961803"/>
              <a:gd name="connsiteX84" fmla="*/ 5419898 w 7331857"/>
              <a:gd name="connsiteY84" fmla="*/ 266007 h 1961803"/>
              <a:gd name="connsiteX85" fmla="*/ 5436523 w 7331857"/>
              <a:gd name="connsiteY85" fmla="*/ 299258 h 1961803"/>
              <a:gd name="connsiteX86" fmla="*/ 5444836 w 7331857"/>
              <a:gd name="connsiteY86" fmla="*/ 332509 h 1961803"/>
              <a:gd name="connsiteX87" fmla="*/ 5469774 w 7331857"/>
              <a:gd name="connsiteY87" fmla="*/ 365760 h 1961803"/>
              <a:gd name="connsiteX88" fmla="*/ 5511338 w 7331857"/>
              <a:gd name="connsiteY88" fmla="*/ 423949 h 1961803"/>
              <a:gd name="connsiteX89" fmla="*/ 5552901 w 7331857"/>
              <a:gd name="connsiteY89" fmla="*/ 498763 h 1961803"/>
              <a:gd name="connsiteX90" fmla="*/ 5569527 w 7331857"/>
              <a:gd name="connsiteY90" fmla="*/ 515389 h 1961803"/>
              <a:gd name="connsiteX91" fmla="*/ 5594465 w 7331857"/>
              <a:gd name="connsiteY91" fmla="*/ 573578 h 1961803"/>
              <a:gd name="connsiteX92" fmla="*/ 5619403 w 7331857"/>
              <a:gd name="connsiteY92" fmla="*/ 631767 h 1961803"/>
              <a:gd name="connsiteX93" fmla="*/ 5677592 w 7331857"/>
              <a:gd name="connsiteY93" fmla="*/ 731520 h 1961803"/>
              <a:gd name="connsiteX94" fmla="*/ 5685905 w 7331857"/>
              <a:gd name="connsiteY94" fmla="*/ 756458 h 1961803"/>
              <a:gd name="connsiteX95" fmla="*/ 5752407 w 7331857"/>
              <a:gd name="connsiteY95" fmla="*/ 864523 h 1961803"/>
              <a:gd name="connsiteX96" fmla="*/ 5769032 w 7331857"/>
              <a:gd name="connsiteY96" fmla="*/ 906087 h 1961803"/>
              <a:gd name="connsiteX97" fmla="*/ 5785658 w 7331857"/>
              <a:gd name="connsiteY97" fmla="*/ 931025 h 1961803"/>
              <a:gd name="connsiteX98" fmla="*/ 5810596 w 7331857"/>
              <a:gd name="connsiteY98" fmla="*/ 972589 h 1961803"/>
              <a:gd name="connsiteX99" fmla="*/ 5818909 w 7331857"/>
              <a:gd name="connsiteY99" fmla="*/ 1014153 h 1961803"/>
              <a:gd name="connsiteX100" fmla="*/ 5843847 w 7331857"/>
              <a:gd name="connsiteY100" fmla="*/ 1088967 h 1961803"/>
              <a:gd name="connsiteX101" fmla="*/ 5860472 w 7331857"/>
              <a:gd name="connsiteY101" fmla="*/ 1138843 h 1961803"/>
              <a:gd name="connsiteX102" fmla="*/ 5868785 w 7331857"/>
              <a:gd name="connsiteY102" fmla="*/ 1180407 h 1961803"/>
              <a:gd name="connsiteX103" fmla="*/ 5893723 w 7331857"/>
              <a:gd name="connsiteY103" fmla="*/ 1205345 h 1961803"/>
              <a:gd name="connsiteX104" fmla="*/ 5918661 w 7331857"/>
              <a:gd name="connsiteY104" fmla="*/ 1238596 h 1961803"/>
              <a:gd name="connsiteX105" fmla="*/ 5926974 w 7331857"/>
              <a:gd name="connsiteY105" fmla="*/ 1280160 h 1961803"/>
              <a:gd name="connsiteX106" fmla="*/ 5951912 w 7331857"/>
              <a:gd name="connsiteY106" fmla="*/ 1305098 h 1961803"/>
              <a:gd name="connsiteX107" fmla="*/ 6059978 w 7331857"/>
              <a:gd name="connsiteY107" fmla="*/ 1446414 h 1961803"/>
              <a:gd name="connsiteX108" fmla="*/ 6093229 w 7331857"/>
              <a:gd name="connsiteY108" fmla="*/ 1479665 h 1961803"/>
              <a:gd name="connsiteX109" fmla="*/ 6118167 w 7331857"/>
              <a:gd name="connsiteY109" fmla="*/ 1504603 h 1961803"/>
              <a:gd name="connsiteX110" fmla="*/ 6168043 w 7331857"/>
              <a:gd name="connsiteY110" fmla="*/ 1571105 h 1961803"/>
              <a:gd name="connsiteX111" fmla="*/ 6209607 w 7331857"/>
              <a:gd name="connsiteY111" fmla="*/ 1620982 h 1961803"/>
              <a:gd name="connsiteX112" fmla="*/ 6217920 w 7331857"/>
              <a:gd name="connsiteY112" fmla="*/ 1645920 h 1961803"/>
              <a:gd name="connsiteX113" fmla="*/ 6276109 w 7331857"/>
              <a:gd name="connsiteY113" fmla="*/ 1729047 h 1961803"/>
              <a:gd name="connsiteX114" fmla="*/ 6292734 w 7331857"/>
              <a:gd name="connsiteY114" fmla="*/ 1762298 h 1961803"/>
              <a:gd name="connsiteX115" fmla="*/ 6301047 w 7331857"/>
              <a:gd name="connsiteY115" fmla="*/ 1787236 h 1961803"/>
              <a:gd name="connsiteX116" fmla="*/ 6317672 w 7331857"/>
              <a:gd name="connsiteY116" fmla="*/ 1803862 h 1961803"/>
              <a:gd name="connsiteX117" fmla="*/ 6342611 w 7331857"/>
              <a:gd name="connsiteY117" fmla="*/ 1837113 h 1961803"/>
              <a:gd name="connsiteX118" fmla="*/ 6367549 w 7331857"/>
              <a:gd name="connsiteY118" fmla="*/ 1853738 h 1961803"/>
              <a:gd name="connsiteX119" fmla="*/ 6625243 w 7331857"/>
              <a:gd name="connsiteY119" fmla="*/ 1862051 h 1961803"/>
              <a:gd name="connsiteX120" fmla="*/ 6941127 w 7331857"/>
              <a:gd name="connsiteY120" fmla="*/ 1878676 h 1961803"/>
              <a:gd name="connsiteX121" fmla="*/ 7024254 w 7331857"/>
              <a:gd name="connsiteY121" fmla="*/ 1903614 h 1961803"/>
              <a:gd name="connsiteX122" fmla="*/ 7165571 w 7331857"/>
              <a:gd name="connsiteY122" fmla="*/ 1911927 h 1961803"/>
              <a:gd name="connsiteX123" fmla="*/ 7290261 w 7331857"/>
              <a:gd name="connsiteY123" fmla="*/ 1945178 h 1961803"/>
              <a:gd name="connsiteX124" fmla="*/ 7331825 w 7331857"/>
              <a:gd name="connsiteY124"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382385 w 7331857"/>
              <a:gd name="connsiteY10" fmla="*/ 955963 h 1961803"/>
              <a:gd name="connsiteX11" fmla="*/ 399011 w 7331857"/>
              <a:gd name="connsiteY11" fmla="*/ 931025 h 1961803"/>
              <a:gd name="connsiteX12" fmla="*/ 440574 w 7331857"/>
              <a:gd name="connsiteY12" fmla="*/ 839585 h 1961803"/>
              <a:gd name="connsiteX13" fmla="*/ 473825 w 7331857"/>
              <a:gd name="connsiteY13" fmla="*/ 781396 h 1961803"/>
              <a:gd name="connsiteX14" fmla="*/ 482138 w 7331857"/>
              <a:gd name="connsiteY14" fmla="*/ 748145 h 1961803"/>
              <a:gd name="connsiteX15" fmla="*/ 498763 w 7331857"/>
              <a:gd name="connsiteY15" fmla="*/ 723207 h 1961803"/>
              <a:gd name="connsiteX16" fmla="*/ 515389 w 7331857"/>
              <a:gd name="connsiteY16" fmla="*/ 689956 h 1961803"/>
              <a:gd name="connsiteX17" fmla="*/ 548640 w 7331857"/>
              <a:gd name="connsiteY17" fmla="*/ 648393 h 1961803"/>
              <a:gd name="connsiteX18" fmla="*/ 556952 w 7331857"/>
              <a:gd name="connsiteY18" fmla="*/ 623454 h 1961803"/>
              <a:gd name="connsiteX19" fmla="*/ 640080 w 7331857"/>
              <a:gd name="connsiteY19" fmla="*/ 590203 h 1961803"/>
              <a:gd name="connsiteX20" fmla="*/ 723207 w 7331857"/>
              <a:gd name="connsiteY20" fmla="*/ 540327 h 1961803"/>
              <a:gd name="connsiteX21" fmla="*/ 731520 w 7331857"/>
              <a:gd name="connsiteY21" fmla="*/ 515389 h 1961803"/>
              <a:gd name="connsiteX22" fmla="*/ 814647 w 7331857"/>
              <a:gd name="connsiteY22" fmla="*/ 448887 h 1961803"/>
              <a:gd name="connsiteX23" fmla="*/ 839585 w 7331857"/>
              <a:gd name="connsiteY23" fmla="*/ 440574 h 1961803"/>
              <a:gd name="connsiteX24" fmla="*/ 897774 w 7331857"/>
              <a:gd name="connsiteY24" fmla="*/ 415636 h 1961803"/>
              <a:gd name="connsiteX25" fmla="*/ 1135033 w 7331857"/>
              <a:gd name="connsiteY25" fmla="*/ 395417 h 1961803"/>
              <a:gd name="connsiteX26" fmla="*/ 1269293 w 7331857"/>
              <a:gd name="connsiteY26" fmla="*/ 478501 h 1961803"/>
              <a:gd name="connsiteX27" fmla="*/ 1335881 w 7331857"/>
              <a:gd name="connsiteY27" fmla="*/ 559247 h 1961803"/>
              <a:gd name="connsiteX28" fmla="*/ 1379912 w 7331857"/>
              <a:gd name="connsiteY28" fmla="*/ 681643 h 1961803"/>
              <a:gd name="connsiteX29" fmla="*/ 1504603 w 7331857"/>
              <a:gd name="connsiteY29" fmla="*/ 798022 h 1961803"/>
              <a:gd name="connsiteX30" fmla="*/ 1554480 w 7331857"/>
              <a:gd name="connsiteY30" fmla="*/ 847898 h 1961803"/>
              <a:gd name="connsiteX31" fmla="*/ 1604356 w 7331857"/>
              <a:gd name="connsiteY31" fmla="*/ 947651 h 1961803"/>
              <a:gd name="connsiteX32" fmla="*/ 1629294 w 7331857"/>
              <a:gd name="connsiteY32" fmla="*/ 1105593 h 1961803"/>
              <a:gd name="connsiteX33" fmla="*/ 1654232 w 7331857"/>
              <a:gd name="connsiteY33" fmla="*/ 1180407 h 1961803"/>
              <a:gd name="connsiteX34" fmla="*/ 1687483 w 7331857"/>
              <a:gd name="connsiteY34" fmla="*/ 1238596 h 1961803"/>
              <a:gd name="connsiteX35" fmla="*/ 1737360 w 7331857"/>
              <a:gd name="connsiteY35" fmla="*/ 1305098 h 1961803"/>
              <a:gd name="connsiteX36" fmla="*/ 1795549 w 7331857"/>
              <a:gd name="connsiteY36" fmla="*/ 1371600 h 1961803"/>
              <a:gd name="connsiteX37" fmla="*/ 1837112 w 7331857"/>
              <a:gd name="connsiteY37" fmla="*/ 1404851 h 1961803"/>
              <a:gd name="connsiteX38" fmla="*/ 1911927 w 7331857"/>
              <a:gd name="connsiteY38" fmla="*/ 1471353 h 1961803"/>
              <a:gd name="connsiteX39" fmla="*/ 1953491 w 7331857"/>
              <a:gd name="connsiteY39" fmla="*/ 1521229 h 1961803"/>
              <a:gd name="connsiteX40" fmla="*/ 1986741 w 7331857"/>
              <a:gd name="connsiteY40" fmla="*/ 1596043 h 1961803"/>
              <a:gd name="connsiteX41" fmla="*/ 2485505 w 7331857"/>
              <a:gd name="connsiteY41" fmla="*/ 1886989 h 1961803"/>
              <a:gd name="connsiteX42" fmla="*/ 2588721 w 7331857"/>
              <a:gd name="connsiteY42" fmla="*/ 1932233 h 1961803"/>
              <a:gd name="connsiteX43" fmla="*/ 2693323 w 7331857"/>
              <a:gd name="connsiteY43" fmla="*/ 1853738 h 1961803"/>
              <a:gd name="connsiteX44" fmla="*/ 2889711 w 7331857"/>
              <a:gd name="connsiteY44" fmla="*/ 1847807 h 1961803"/>
              <a:gd name="connsiteX45" fmla="*/ 3167149 w 7331857"/>
              <a:gd name="connsiteY45" fmla="*/ 1845425 h 1961803"/>
              <a:gd name="connsiteX46" fmla="*/ 3300152 w 7331857"/>
              <a:gd name="connsiteY46" fmla="*/ 1812174 h 1961803"/>
              <a:gd name="connsiteX47" fmla="*/ 3333403 w 7331857"/>
              <a:gd name="connsiteY47" fmla="*/ 1778923 h 1961803"/>
              <a:gd name="connsiteX48" fmla="*/ 3366654 w 7331857"/>
              <a:gd name="connsiteY48" fmla="*/ 1695796 h 1961803"/>
              <a:gd name="connsiteX49" fmla="*/ 3416531 w 7331857"/>
              <a:gd name="connsiteY49" fmla="*/ 1662545 h 1961803"/>
              <a:gd name="connsiteX50" fmla="*/ 3483032 w 7331857"/>
              <a:gd name="connsiteY50" fmla="*/ 1612669 h 1961803"/>
              <a:gd name="connsiteX51" fmla="*/ 3566160 w 7331857"/>
              <a:gd name="connsiteY51" fmla="*/ 1562793 h 1961803"/>
              <a:gd name="connsiteX52" fmla="*/ 3674225 w 7331857"/>
              <a:gd name="connsiteY52" fmla="*/ 1504603 h 1961803"/>
              <a:gd name="connsiteX53" fmla="*/ 3732414 w 7331857"/>
              <a:gd name="connsiteY53" fmla="*/ 1471353 h 1961803"/>
              <a:gd name="connsiteX54" fmla="*/ 3823854 w 7331857"/>
              <a:gd name="connsiteY54" fmla="*/ 1413163 h 1961803"/>
              <a:gd name="connsiteX55" fmla="*/ 3882043 w 7331857"/>
              <a:gd name="connsiteY55" fmla="*/ 1330036 h 1961803"/>
              <a:gd name="connsiteX56" fmla="*/ 3923607 w 7331857"/>
              <a:gd name="connsiteY56" fmla="*/ 1221971 h 1961803"/>
              <a:gd name="connsiteX57" fmla="*/ 3940232 w 7331857"/>
              <a:gd name="connsiteY57" fmla="*/ 1147156 h 1961803"/>
              <a:gd name="connsiteX58" fmla="*/ 3965171 w 7331857"/>
              <a:gd name="connsiteY58" fmla="*/ 1088967 h 1961803"/>
              <a:gd name="connsiteX59" fmla="*/ 4015047 w 7331857"/>
              <a:gd name="connsiteY59" fmla="*/ 1030778 h 1961803"/>
              <a:gd name="connsiteX60" fmla="*/ 4064923 w 7331857"/>
              <a:gd name="connsiteY60" fmla="*/ 964276 h 1961803"/>
              <a:gd name="connsiteX61" fmla="*/ 4098174 w 7331857"/>
              <a:gd name="connsiteY61" fmla="*/ 889462 h 1961803"/>
              <a:gd name="connsiteX62" fmla="*/ 4114800 w 7331857"/>
              <a:gd name="connsiteY62" fmla="*/ 773083 h 1961803"/>
              <a:gd name="connsiteX63" fmla="*/ 4139738 w 7331857"/>
              <a:gd name="connsiteY63" fmla="*/ 698269 h 1961803"/>
              <a:gd name="connsiteX64" fmla="*/ 4189614 w 7331857"/>
              <a:gd name="connsiteY64" fmla="*/ 623454 h 1961803"/>
              <a:gd name="connsiteX65" fmla="*/ 4231178 w 7331857"/>
              <a:gd name="connsiteY65" fmla="*/ 598516 h 1961803"/>
              <a:gd name="connsiteX66" fmla="*/ 4272741 w 7331857"/>
              <a:gd name="connsiteY66" fmla="*/ 498763 h 1961803"/>
              <a:gd name="connsiteX67" fmla="*/ 4297680 w 7331857"/>
              <a:gd name="connsiteY67" fmla="*/ 448887 h 1961803"/>
              <a:gd name="connsiteX68" fmla="*/ 4363056 w 7331857"/>
              <a:gd name="connsiteY68" fmla="*/ 255097 h 1961803"/>
              <a:gd name="connsiteX69" fmla="*/ 4461639 w 7331857"/>
              <a:gd name="connsiteY69" fmla="*/ 288521 h 1961803"/>
              <a:gd name="connsiteX70" fmla="*/ 4566286 w 7331857"/>
              <a:gd name="connsiteY70" fmla="*/ 298132 h 1961803"/>
              <a:gd name="connsiteX71" fmla="*/ 4657682 w 7331857"/>
              <a:gd name="connsiteY71" fmla="*/ 294755 h 1961803"/>
              <a:gd name="connsiteX72" fmla="*/ 4788131 w 7331857"/>
              <a:gd name="connsiteY72" fmla="*/ 241069 h 1961803"/>
              <a:gd name="connsiteX73" fmla="*/ 4854632 w 7331857"/>
              <a:gd name="connsiteY73" fmla="*/ 191193 h 1961803"/>
              <a:gd name="connsiteX74" fmla="*/ 4929447 w 7331857"/>
              <a:gd name="connsiteY74" fmla="*/ 124691 h 1961803"/>
              <a:gd name="connsiteX75" fmla="*/ 4972223 w 7331857"/>
              <a:gd name="connsiteY75" fmla="*/ 55721 h 1961803"/>
              <a:gd name="connsiteX76" fmla="*/ 5045825 w 7331857"/>
              <a:gd name="connsiteY76" fmla="*/ 33251 h 1961803"/>
              <a:gd name="connsiteX77" fmla="*/ 5112327 w 7331857"/>
              <a:gd name="connsiteY77" fmla="*/ 8313 h 1961803"/>
              <a:gd name="connsiteX78" fmla="*/ 5137265 w 7331857"/>
              <a:gd name="connsiteY78" fmla="*/ 0 h 1961803"/>
              <a:gd name="connsiteX79" fmla="*/ 5228705 w 7331857"/>
              <a:gd name="connsiteY79" fmla="*/ 8313 h 1961803"/>
              <a:gd name="connsiteX80" fmla="*/ 5270269 w 7331857"/>
              <a:gd name="connsiteY80" fmla="*/ 49876 h 1961803"/>
              <a:gd name="connsiteX81" fmla="*/ 5336771 w 7331857"/>
              <a:gd name="connsiteY81" fmla="*/ 108065 h 1961803"/>
              <a:gd name="connsiteX82" fmla="*/ 5370021 w 7331857"/>
              <a:gd name="connsiteY82" fmla="*/ 149629 h 1961803"/>
              <a:gd name="connsiteX83" fmla="*/ 5419898 w 7331857"/>
              <a:gd name="connsiteY83" fmla="*/ 266007 h 1961803"/>
              <a:gd name="connsiteX84" fmla="*/ 5436523 w 7331857"/>
              <a:gd name="connsiteY84" fmla="*/ 299258 h 1961803"/>
              <a:gd name="connsiteX85" fmla="*/ 5444836 w 7331857"/>
              <a:gd name="connsiteY85" fmla="*/ 332509 h 1961803"/>
              <a:gd name="connsiteX86" fmla="*/ 5469774 w 7331857"/>
              <a:gd name="connsiteY86" fmla="*/ 365760 h 1961803"/>
              <a:gd name="connsiteX87" fmla="*/ 5511338 w 7331857"/>
              <a:gd name="connsiteY87" fmla="*/ 423949 h 1961803"/>
              <a:gd name="connsiteX88" fmla="*/ 5552901 w 7331857"/>
              <a:gd name="connsiteY88" fmla="*/ 498763 h 1961803"/>
              <a:gd name="connsiteX89" fmla="*/ 5569527 w 7331857"/>
              <a:gd name="connsiteY89" fmla="*/ 515389 h 1961803"/>
              <a:gd name="connsiteX90" fmla="*/ 5594465 w 7331857"/>
              <a:gd name="connsiteY90" fmla="*/ 573578 h 1961803"/>
              <a:gd name="connsiteX91" fmla="*/ 5619403 w 7331857"/>
              <a:gd name="connsiteY91" fmla="*/ 631767 h 1961803"/>
              <a:gd name="connsiteX92" fmla="*/ 5677592 w 7331857"/>
              <a:gd name="connsiteY92" fmla="*/ 731520 h 1961803"/>
              <a:gd name="connsiteX93" fmla="*/ 5685905 w 7331857"/>
              <a:gd name="connsiteY93" fmla="*/ 756458 h 1961803"/>
              <a:gd name="connsiteX94" fmla="*/ 5752407 w 7331857"/>
              <a:gd name="connsiteY94" fmla="*/ 864523 h 1961803"/>
              <a:gd name="connsiteX95" fmla="*/ 5769032 w 7331857"/>
              <a:gd name="connsiteY95" fmla="*/ 906087 h 1961803"/>
              <a:gd name="connsiteX96" fmla="*/ 5785658 w 7331857"/>
              <a:gd name="connsiteY96" fmla="*/ 931025 h 1961803"/>
              <a:gd name="connsiteX97" fmla="*/ 5810596 w 7331857"/>
              <a:gd name="connsiteY97" fmla="*/ 972589 h 1961803"/>
              <a:gd name="connsiteX98" fmla="*/ 5818909 w 7331857"/>
              <a:gd name="connsiteY98" fmla="*/ 1014153 h 1961803"/>
              <a:gd name="connsiteX99" fmla="*/ 5843847 w 7331857"/>
              <a:gd name="connsiteY99" fmla="*/ 1088967 h 1961803"/>
              <a:gd name="connsiteX100" fmla="*/ 5860472 w 7331857"/>
              <a:gd name="connsiteY100" fmla="*/ 1138843 h 1961803"/>
              <a:gd name="connsiteX101" fmla="*/ 5868785 w 7331857"/>
              <a:gd name="connsiteY101" fmla="*/ 1180407 h 1961803"/>
              <a:gd name="connsiteX102" fmla="*/ 5893723 w 7331857"/>
              <a:gd name="connsiteY102" fmla="*/ 1205345 h 1961803"/>
              <a:gd name="connsiteX103" fmla="*/ 5918661 w 7331857"/>
              <a:gd name="connsiteY103" fmla="*/ 1238596 h 1961803"/>
              <a:gd name="connsiteX104" fmla="*/ 5926974 w 7331857"/>
              <a:gd name="connsiteY104" fmla="*/ 1280160 h 1961803"/>
              <a:gd name="connsiteX105" fmla="*/ 5951912 w 7331857"/>
              <a:gd name="connsiteY105" fmla="*/ 1305098 h 1961803"/>
              <a:gd name="connsiteX106" fmla="*/ 6059978 w 7331857"/>
              <a:gd name="connsiteY106" fmla="*/ 1446414 h 1961803"/>
              <a:gd name="connsiteX107" fmla="*/ 6093229 w 7331857"/>
              <a:gd name="connsiteY107" fmla="*/ 1479665 h 1961803"/>
              <a:gd name="connsiteX108" fmla="*/ 6118167 w 7331857"/>
              <a:gd name="connsiteY108" fmla="*/ 1504603 h 1961803"/>
              <a:gd name="connsiteX109" fmla="*/ 6168043 w 7331857"/>
              <a:gd name="connsiteY109" fmla="*/ 1571105 h 1961803"/>
              <a:gd name="connsiteX110" fmla="*/ 6209607 w 7331857"/>
              <a:gd name="connsiteY110" fmla="*/ 1620982 h 1961803"/>
              <a:gd name="connsiteX111" fmla="*/ 6217920 w 7331857"/>
              <a:gd name="connsiteY111" fmla="*/ 1645920 h 1961803"/>
              <a:gd name="connsiteX112" fmla="*/ 6276109 w 7331857"/>
              <a:gd name="connsiteY112" fmla="*/ 1729047 h 1961803"/>
              <a:gd name="connsiteX113" fmla="*/ 6292734 w 7331857"/>
              <a:gd name="connsiteY113" fmla="*/ 1762298 h 1961803"/>
              <a:gd name="connsiteX114" fmla="*/ 6301047 w 7331857"/>
              <a:gd name="connsiteY114" fmla="*/ 1787236 h 1961803"/>
              <a:gd name="connsiteX115" fmla="*/ 6317672 w 7331857"/>
              <a:gd name="connsiteY115" fmla="*/ 1803862 h 1961803"/>
              <a:gd name="connsiteX116" fmla="*/ 6342611 w 7331857"/>
              <a:gd name="connsiteY116" fmla="*/ 1837113 h 1961803"/>
              <a:gd name="connsiteX117" fmla="*/ 6367549 w 7331857"/>
              <a:gd name="connsiteY117" fmla="*/ 1853738 h 1961803"/>
              <a:gd name="connsiteX118" fmla="*/ 6625243 w 7331857"/>
              <a:gd name="connsiteY118" fmla="*/ 1862051 h 1961803"/>
              <a:gd name="connsiteX119" fmla="*/ 6941127 w 7331857"/>
              <a:gd name="connsiteY119" fmla="*/ 1878676 h 1961803"/>
              <a:gd name="connsiteX120" fmla="*/ 7024254 w 7331857"/>
              <a:gd name="connsiteY120" fmla="*/ 1903614 h 1961803"/>
              <a:gd name="connsiteX121" fmla="*/ 7165571 w 7331857"/>
              <a:gd name="connsiteY121" fmla="*/ 1911927 h 1961803"/>
              <a:gd name="connsiteX122" fmla="*/ 7290261 w 7331857"/>
              <a:gd name="connsiteY122" fmla="*/ 1945178 h 1961803"/>
              <a:gd name="connsiteX123" fmla="*/ 7331825 w 7331857"/>
              <a:gd name="connsiteY123"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399011 w 7331857"/>
              <a:gd name="connsiteY10" fmla="*/ 931025 h 1961803"/>
              <a:gd name="connsiteX11" fmla="*/ 440574 w 7331857"/>
              <a:gd name="connsiteY11" fmla="*/ 839585 h 1961803"/>
              <a:gd name="connsiteX12" fmla="*/ 473825 w 7331857"/>
              <a:gd name="connsiteY12" fmla="*/ 781396 h 1961803"/>
              <a:gd name="connsiteX13" fmla="*/ 482138 w 7331857"/>
              <a:gd name="connsiteY13" fmla="*/ 748145 h 1961803"/>
              <a:gd name="connsiteX14" fmla="*/ 498763 w 7331857"/>
              <a:gd name="connsiteY14" fmla="*/ 723207 h 1961803"/>
              <a:gd name="connsiteX15" fmla="*/ 515389 w 7331857"/>
              <a:gd name="connsiteY15" fmla="*/ 689956 h 1961803"/>
              <a:gd name="connsiteX16" fmla="*/ 548640 w 7331857"/>
              <a:gd name="connsiteY16" fmla="*/ 648393 h 1961803"/>
              <a:gd name="connsiteX17" fmla="*/ 556952 w 7331857"/>
              <a:gd name="connsiteY17" fmla="*/ 623454 h 1961803"/>
              <a:gd name="connsiteX18" fmla="*/ 640080 w 7331857"/>
              <a:gd name="connsiteY18" fmla="*/ 590203 h 1961803"/>
              <a:gd name="connsiteX19" fmla="*/ 723207 w 7331857"/>
              <a:gd name="connsiteY19" fmla="*/ 540327 h 1961803"/>
              <a:gd name="connsiteX20" fmla="*/ 731520 w 7331857"/>
              <a:gd name="connsiteY20" fmla="*/ 515389 h 1961803"/>
              <a:gd name="connsiteX21" fmla="*/ 814647 w 7331857"/>
              <a:gd name="connsiteY21" fmla="*/ 448887 h 1961803"/>
              <a:gd name="connsiteX22" fmla="*/ 839585 w 7331857"/>
              <a:gd name="connsiteY22" fmla="*/ 440574 h 1961803"/>
              <a:gd name="connsiteX23" fmla="*/ 897774 w 7331857"/>
              <a:gd name="connsiteY23" fmla="*/ 415636 h 1961803"/>
              <a:gd name="connsiteX24" fmla="*/ 1135033 w 7331857"/>
              <a:gd name="connsiteY24" fmla="*/ 395417 h 1961803"/>
              <a:gd name="connsiteX25" fmla="*/ 1269293 w 7331857"/>
              <a:gd name="connsiteY25" fmla="*/ 478501 h 1961803"/>
              <a:gd name="connsiteX26" fmla="*/ 1335881 w 7331857"/>
              <a:gd name="connsiteY26" fmla="*/ 559247 h 1961803"/>
              <a:gd name="connsiteX27" fmla="*/ 1379912 w 7331857"/>
              <a:gd name="connsiteY27" fmla="*/ 681643 h 1961803"/>
              <a:gd name="connsiteX28" fmla="*/ 1504603 w 7331857"/>
              <a:gd name="connsiteY28" fmla="*/ 798022 h 1961803"/>
              <a:gd name="connsiteX29" fmla="*/ 1554480 w 7331857"/>
              <a:gd name="connsiteY29" fmla="*/ 847898 h 1961803"/>
              <a:gd name="connsiteX30" fmla="*/ 1604356 w 7331857"/>
              <a:gd name="connsiteY30" fmla="*/ 947651 h 1961803"/>
              <a:gd name="connsiteX31" fmla="*/ 1629294 w 7331857"/>
              <a:gd name="connsiteY31" fmla="*/ 1105593 h 1961803"/>
              <a:gd name="connsiteX32" fmla="*/ 1654232 w 7331857"/>
              <a:gd name="connsiteY32" fmla="*/ 1180407 h 1961803"/>
              <a:gd name="connsiteX33" fmla="*/ 1687483 w 7331857"/>
              <a:gd name="connsiteY33" fmla="*/ 1238596 h 1961803"/>
              <a:gd name="connsiteX34" fmla="*/ 1737360 w 7331857"/>
              <a:gd name="connsiteY34" fmla="*/ 1305098 h 1961803"/>
              <a:gd name="connsiteX35" fmla="*/ 1795549 w 7331857"/>
              <a:gd name="connsiteY35" fmla="*/ 1371600 h 1961803"/>
              <a:gd name="connsiteX36" fmla="*/ 1837112 w 7331857"/>
              <a:gd name="connsiteY36" fmla="*/ 1404851 h 1961803"/>
              <a:gd name="connsiteX37" fmla="*/ 1911927 w 7331857"/>
              <a:gd name="connsiteY37" fmla="*/ 1471353 h 1961803"/>
              <a:gd name="connsiteX38" fmla="*/ 1953491 w 7331857"/>
              <a:gd name="connsiteY38" fmla="*/ 1521229 h 1961803"/>
              <a:gd name="connsiteX39" fmla="*/ 1986741 w 7331857"/>
              <a:gd name="connsiteY39" fmla="*/ 1596043 h 1961803"/>
              <a:gd name="connsiteX40" fmla="*/ 2485505 w 7331857"/>
              <a:gd name="connsiteY40" fmla="*/ 1886989 h 1961803"/>
              <a:gd name="connsiteX41" fmla="*/ 2588721 w 7331857"/>
              <a:gd name="connsiteY41" fmla="*/ 1932233 h 1961803"/>
              <a:gd name="connsiteX42" fmla="*/ 2693323 w 7331857"/>
              <a:gd name="connsiteY42" fmla="*/ 1853738 h 1961803"/>
              <a:gd name="connsiteX43" fmla="*/ 2889711 w 7331857"/>
              <a:gd name="connsiteY43" fmla="*/ 1847807 h 1961803"/>
              <a:gd name="connsiteX44" fmla="*/ 3167149 w 7331857"/>
              <a:gd name="connsiteY44" fmla="*/ 1845425 h 1961803"/>
              <a:gd name="connsiteX45" fmla="*/ 3300152 w 7331857"/>
              <a:gd name="connsiteY45" fmla="*/ 1812174 h 1961803"/>
              <a:gd name="connsiteX46" fmla="*/ 3333403 w 7331857"/>
              <a:gd name="connsiteY46" fmla="*/ 1778923 h 1961803"/>
              <a:gd name="connsiteX47" fmla="*/ 3366654 w 7331857"/>
              <a:gd name="connsiteY47" fmla="*/ 1695796 h 1961803"/>
              <a:gd name="connsiteX48" fmla="*/ 3416531 w 7331857"/>
              <a:gd name="connsiteY48" fmla="*/ 1662545 h 1961803"/>
              <a:gd name="connsiteX49" fmla="*/ 3483032 w 7331857"/>
              <a:gd name="connsiteY49" fmla="*/ 1612669 h 1961803"/>
              <a:gd name="connsiteX50" fmla="*/ 3566160 w 7331857"/>
              <a:gd name="connsiteY50" fmla="*/ 1562793 h 1961803"/>
              <a:gd name="connsiteX51" fmla="*/ 3674225 w 7331857"/>
              <a:gd name="connsiteY51" fmla="*/ 1504603 h 1961803"/>
              <a:gd name="connsiteX52" fmla="*/ 3732414 w 7331857"/>
              <a:gd name="connsiteY52" fmla="*/ 1471353 h 1961803"/>
              <a:gd name="connsiteX53" fmla="*/ 3823854 w 7331857"/>
              <a:gd name="connsiteY53" fmla="*/ 1413163 h 1961803"/>
              <a:gd name="connsiteX54" fmla="*/ 3882043 w 7331857"/>
              <a:gd name="connsiteY54" fmla="*/ 1330036 h 1961803"/>
              <a:gd name="connsiteX55" fmla="*/ 3923607 w 7331857"/>
              <a:gd name="connsiteY55" fmla="*/ 1221971 h 1961803"/>
              <a:gd name="connsiteX56" fmla="*/ 3940232 w 7331857"/>
              <a:gd name="connsiteY56" fmla="*/ 1147156 h 1961803"/>
              <a:gd name="connsiteX57" fmla="*/ 3965171 w 7331857"/>
              <a:gd name="connsiteY57" fmla="*/ 1088967 h 1961803"/>
              <a:gd name="connsiteX58" fmla="*/ 4015047 w 7331857"/>
              <a:gd name="connsiteY58" fmla="*/ 1030778 h 1961803"/>
              <a:gd name="connsiteX59" fmla="*/ 4064923 w 7331857"/>
              <a:gd name="connsiteY59" fmla="*/ 964276 h 1961803"/>
              <a:gd name="connsiteX60" fmla="*/ 4098174 w 7331857"/>
              <a:gd name="connsiteY60" fmla="*/ 889462 h 1961803"/>
              <a:gd name="connsiteX61" fmla="*/ 4114800 w 7331857"/>
              <a:gd name="connsiteY61" fmla="*/ 773083 h 1961803"/>
              <a:gd name="connsiteX62" fmla="*/ 4139738 w 7331857"/>
              <a:gd name="connsiteY62" fmla="*/ 698269 h 1961803"/>
              <a:gd name="connsiteX63" fmla="*/ 4189614 w 7331857"/>
              <a:gd name="connsiteY63" fmla="*/ 623454 h 1961803"/>
              <a:gd name="connsiteX64" fmla="*/ 4231178 w 7331857"/>
              <a:gd name="connsiteY64" fmla="*/ 598516 h 1961803"/>
              <a:gd name="connsiteX65" fmla="*/ 4272741 w 7331857"/>
              <a:gd name="connsiteY65" fmla="*/ 498763 h 1961803"/>
              <a:gd name="connsiteX66" fmla="*/ 4297680 w 7331857"/>
              <a:gd name="connsiteY66" fmla="*/ 448887 h 1961803"/>
              <a:gd name="connsiteX67" fmla="*/ 4363056 w 7331857"/>
              <a:gd name="connsiteY67" fmla="*/ 255097 h 1961803"/>
              <a:gd name="connsiteX68" fmla="*/ 4461639 w 7331857"/>
              <a:gd name="connsiteY68" fmla="*/ 288521 h 1961803"/>
              <a:gd name="connsiteX69" fmla="*/ 4566286 w 7331857"/>
              <a:gd name="connsiteY69" fmla="*/ 298132 h 1961803"/>
              <a:gd name="connsiteX70" fmla="*/ 4657682 w 7331857"/>
              <a:gd name="connsiteY70" fmla="*/ 294755 h 1961803"/>
              <a:gd name="connsiteX71" fmla="*/ 4788131 w 7331857"/>
              <a:gd name="connsiteY71" fmla="*/ 241069 h 1961803"/>
              <a:gd name="connsiteX72" fmla="*/ 4854632 w 7331857"/>
              <a:gd name="connsiteY72" fmla="*/ 191193 h 1961803"/>
              <a:gd name="connsiteX73" fmla="*/ 4929447 w 7331857"/>
              <a:gd name="connsiteY73" fmla="*/ 124691 h 1961803"/>
              <a:gd name="connsiteX74" fmla="*/ 4972223 w 7331857"/>
              <a:gd name="connsiteY74" fmla="*/ 55721 h 1961803"/>
              <a:gd name="connsiteX75" fmla="*/ 5045825 w 7331857"/>
              <a:gd name="connsiteY75" fmla="*/ 33251 h 1961803"/>
              <a:gd name="connsiteX76" fmla="*/ 5112327 w 7331857"/>
              <a:gd name="connsiteY76" fmla="*/ 8313 h 1961803"/>
              <a:gd name="connsiteX77" fmla="*/ 5137265 w 7331857"/>
              <a:gd name="connsiteY77" fmla="*/ 0 h 1961803"/>
              <a:gd name="connsiteX78" fmla="*/ 5228705 w 7331857"/>
              <a:gd name="connsiteY78" fmla="*/ 8313 h 1961803"/>
              <a:gd name="connsiteX79" fmla="*/ 5270269 w 7331857"/>
              <a:gd name="connsiteY79" fmla="*/ 49876 h 1961803"/>
              <a:gd name="connsiteX80" fmla="*/ 5336771 w 7331857"/>
              <a:gd name="connsiteY80" fmla="*/ 108065 h 1961803"/>
              <a:gd name="connsiteX81" fmla="*/ 5370021 w 7331857"/>
              <a:gd name="connsiteY81" fmla="*/ 149629 h 1961803"/>
              <a:gd name="connsiteX82" fmla="*/ 5419898 w 7331857"/>
              <a:gd name="connsiteY82" fmla="*/ 266007 h 1961803"/>
              <a:gd name="connsiteX83" fmla="*/ 5436523 w 7331857"/>
              <a:gd name="connsiteY83" fmla="*/ 299258 h 1961803"/>
              <a:gd name="connsiteX84" fmla="*/ 5444836 w 7331857"/>
              <a:gd name="connsiteY84" fmla="*/ 332509 h 1961803"/>
              <a:gd name="connsiteX85" fmla="*/ 5469774 w 7331857"/>
              <a:gd name="connsiteY85" fmla="*/ 365760 h 1961803"/>
              <a:gd name="connsiteX86" fmla="*/ 5511338 w 7331857"/>
              <a:gd name="connsiteY86" fmla="*/ 423949 h 1961803"/>
              <a:gd name="connsiteX87" fmla="*/ 5552901 w 7331857"/>
              <a:gd name="connsiteY87" fmla="*/ 498763 h 1961803"/>
              <a:gd name="connsiteX88" fmla="*/ 5569527 w 7331857"/>
              <a:gd name="connsiteY88" fmla="*/ 515389 h 1961803"/>
              <a:gd name="connsiteX89" fmla="*/ 5594465 w 7331857"/>
              <a:gd name="connsiteY89" fmla="*/ 573578 h 1961803"/>
              <a:gd name="connsiteX90" fmla="*/ 5619403 w 7331857"/>
              <a:gd name="connsiteY90" fmla="*/ 631767 h 1961803"/>
              <a:gd name="connsiteX91" fmla="*/ 5677592 w 7331857"/>
              <a:gd name="connsiteY91" fmla="*/ 731520 h 1961803"/>
              <a:gd name="connsiteX92" fmla="*/ 5685905 w 7331857"/>
              <a:gd name="connsiteY92" fmla="*/ 756458 h 1961803"/>
              <a:gd name="connsiteX93" fmla="*/ 5752407 w 7331857"/>
              <a:gd name="connsiteY93" fmla="*/ 864523 h 1961803"/>
              <a:gd name="connsiteX94" fmla="*/ 5769032 w 7331857"/>
              <a:gd name="connsiteY94" fmla="*/ 906087 h 1961803"/>
              <a:gd name="connsiteX95" fmla="*/ 5785658 w 7331857"/>
              <a:gd name="connsiteY95" fmla="*/ 931025 h 1961803"/>
              <a:gd name="connsiteX96" fmla="*/ 5810596 w 7331857"/>
              <a:gd name="connsiteY96" fmla="*/ 972589 h 1961803"/>
              <a:gd name="connsiteX97" fmla="*/ 5818909 w 7331857"/>
              <a:gd name="connsiteY97" fmla="*/ 1014153 h 1961803"/>
              <a:gd name="connsiteX98" fmla="*/ 5843847 w 7331857"/>
              <a:gd name="connsiteY98" fmla="*/ 1088967 h 1961803"/>
              <a:gd name="connsiteX99" fmla="*/ 5860472 w 7331857"/>
              <a:gd name="connsiteY99" fmla="*/ 1138843 h 1961803"/>
              <a:gd name="connsiteX100" fmla="*/ 5868785 w 7331857"/>
              <a:gd name="connsiteY100" fmla="*/ 1180407 h 1961803"/>
              <a:gd name="connsiteX101" fmla="*/ 5893723 w 7331857"/>
              <a:gd name="connsiteY101" fmla="*/ 1205345 h 1961803"/>
              <a:gd name="connsiteX102" fmla="*/ 5918661 w 7331857"/>
              <a:gd name="connsiteY102" fmla="*/ 1238596 h 1961803"/>
              <a:gd name="connsiteX103" fmla="*/ 5926974 w 7331857"/>
              <a:gd name="connsiteY103" fmla="*/ 1280160 h 1961803"/>
              <a:gd name="connsiteX104" fmla="*/ 5951912 w 7331857"/>
              <a:gd name="connsiteY104" fmla="*/ 1305098 h 1961803"/>
              <a:gd name="connsiteX105" fmla="*/ 6059978 w 7331857"/>
              <a:gd name="connsiteY105" fmla="*/ 1446414 h 1961803"/>
              <a:gd name="connsiteX106" fmla="*/ 6093229 w 7331857"/>
              <a:gd name="connsiteY106" fmla="*/ 1479665 h 1961803"/>
              <a:gd name="connsiteX107" fmla="*/ 6118167 w 7331857"/>
              <a:gd name="connsiteY107" fmla="*/ 1504603 h 1961803"/>
              <a:gd name="connsiteX108" fmla="*/ 6168043 w 7331857"/>
              <a:gd name="connsiteY108" fmla="*/ 1571105 h 1961803"/>
              <a:gd name="connsiteX109" fmla="*/ 6209607 w 7331857"/>
              <a:gd name="connsiteY109" fmla="*/ 1620982 h 1961803"/>
              <a:gd name="connsiteX110" fmla="*/ 6217920 w 7331857"/>
              <a:gd name="connsiteY110" fmla="*/ 1645920 h 1961803"/>
              <a:gd name="connsiteX111" fmla="*/ 6276109 w 7331857"/>
              <a:gd name="connsiteY111" fmla="*/ 1729047 h 1961803"/>
              <a:gd name="connsiteX112" fmla="*/ 6292734 w 7331857"/>
              <a:gd name="connsiteY112" fmla="*/ 1762298 h 1961803"/>
              <a:gd name="connsiteX113" fmla="*/ 6301047 w 7331857"/>
              <a:gd name="connsiteY113" fmla="*/ 1787236 h 1961803"/>
              <a:gd name="connsiteX114" fmla="*/ 6317672 w 7331857"/>
              <a:gd name="connsiteY114" fmla="*/ 1803862 h 1961803"/>
              <a:gd name="connsiteX115" fmla="*/ 6342611 w 7331857"/>
              <a:gd name="connsiteY115" fmla="*/ 1837113 h 1961803"/>
              <a:gd name="connsiteX116" fmla="*/ 6367549 w 7331857"/>
              <a:gd name="connsiteY116" fmla="*/ 1853738 h 1961803"/>
              <a:gd name="connsiteX117" fmla="*/ 6625243 w 7331857"/>
              <a:gd name="connsiteY117" fmla="*/ 1862051 h 1961803"/>
              <a:gd name="connsiteX118" fmla="*/ 6941127 w 7331857"/>
              <a:gd name="connsiteY118" fmla="*/ 1878676 h 1961803"/>
              <a:gd name="connsiteX119" fmla="*/ 7024254 w 7331857"/>
              <a:gd name="connsiteY119" fmla="*/ 1903614 h 1961803"/>
              <a:gd name="connsiteX120" fmla="*/ 7165571 w 7331857"/>
              <a:gd name="connsiteY120" fmla="*/ 1911927 h 1961803"/>
              <a:gd name="connsiteX121" fmla="*/ 7290261 w 7331857"/>
              <a:gd name="connsiteY121" fmla="*/ 1945178 h 1961803"/>
              <a:gd name="connsiteX122" fmla="*/ 7331825 w 7331857"/>
              <a:gd name="connsiteY122"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482138 w 7331857"/>
              <a:gd name="connsiteY12" fmla="*/ 748145 h 1961803"/>
              <a:gd name="connsiteX13" fmla="*/ 498763 w 7331857"/>
              <a:gd name="connsiteY13" fmla="*/ 723207 h 1961803"/>
              <a:gd name="connsiteX14" fmla="*/ 515389 w 7331857"/>
              <a:gd name="connsiteY14" fmla="*/ 689956 h 1961803"/>
              <a:gd name="connsiteX15" fmla="*/ 548640 w 7331857"/>
              <a:gd name="connsiteY15" fmla="*/ 648393 h 1961803"/>
              <a:gd name="connsiteX16" fmla="*/ 556952 w 7331857"/>
              <a:gd name="connsiteY16" fmla="*/ 623454 h 1961803"/>
              <a:gd name="connsiteX17" fmla="*/ 640080 w 7331857"/>
              <a:gd name="connsiteY17" fmla="*/ 590203 h 1961803"/>
              <a:gd name="connsiteX18" fmla="*/ 723207 w 7331857"/>
              <a:gd name="connsiteY18" fmla="*/ 540327 h 1961803"/>
              <a:gd name="connsiteX19" fmla="*/ 731520 w 7331857"/>
              <a:gd name="connsiteY19" fmla="*/ 515389 h 1961803"/>
              <a:gd name="connsiteX20" fmla="*/ 814647 w 7331857"/>
              <a:gd name="connsiteY20" fmla="*/ 448887 h 1961803"/>
              <a:gd name="connsiteX21" fmla="*/ 839585 w 7331857"/>
              <a:gd name="connsiteY21" fmla="*/ 440574 h 1961803"/>
              <a:gd name="connsiteX22" fmla="*/ 897774 w 7331857"/>
              <a:gd name="connsiteY22" fmla="*/ 415636 h 1961803"/>
              <a:gd name="connsiteX23" fmla="*/ 1135033 w 7331857"/>
              <a:gd name="connsiteY23" fmla="*/ 395417 h 1961803"/>
              <a:gd name="connsiteX24" fmla="*/ 1269293 w 7331857"/>
              <a:gd name="connsiteY24" fmla="*/ 478501 h 1961803"/>
              <a:gd name="connsiteX25" fmla="*/ 1335881 w 7331857"/>
              <a:gd name="connsiteY25" fmla="*/ 559247 h 1961803"/>
              <a:gd name="connsiteX26" fmla="*/ 1379912 w 7331857"/>
              <a:gd name="connsiteY26" fmla="*/ 681643 h 1961803"/>
              <a:gd name="connsiteX27" fmla="*/ 1504603 w 7331857"/>
              <a:gd name="connsiteY27" fmla="*/ 798022 h 1961803"/>
              <a:gd name="connsiteX28" fmla="*/ 1554480 w 7331857"/>
              <a:gd name="connsiteY28" fmla="*/ 847898 h 1961803"/>
              <a:gd name="connsiteX29" fmla="*/ 1604356 w 7331857"/>
              <a:gd name="connsiteY29" fmla="*/ 947651 h 1961803"/>
              <a:gd name="connsiteX30" fmla="*/ 1629294 w 7331857"/>
              <a:gd name="connsiteY30" fmla="*/ 1105593 h 1961803"/>
              <a:gd name="connsiteX31" fmla="*/ 1654232 w 7331857"/>
              <a:gd name="connsiteY31" fmla="*/ 1180407 h 1961803"/>
              <a:gd name="connsiteX32" fmla="*/ 1687483 w 7331857"/>
              <a:gd name="connsiteY32" fmla="*/ 1238596 h 1961803"/>
              <a:gd name="connsiteX33" fmla="*/ 1737360 w 7331857"/>
              <a:gd name="connsiteY33" fmla="*/ 1305098 h 1961803"/>
              <a:gd name="connsiteX34" fmla="*/ 1795549 w 7331857"/>
              <a:gd name="connsiteY34" fmla="*/ 1371600 h 1961803"/>
              <a:gd name="connsiteX35" fmla="*/ 1837112 w 7331857"/>
              <a:gd name="connsiteY35" fmla="*/ 1404851 h 1961803"/>
              <a:gd name="connsiteX36" fmla="*/ 1911927 w 7331857"/>
              <a:gd name="connsiteY36" fmla="*/ 1471353 h 1961803"/>
              <a:gd name="connsiteX37" fmla="*/ 1953491 w 7331857"/>
              <a:gd name="connsiteY37" fmla="*/ 1521229 h 1961803"/>
              <a:gd name="connsiteX38" fmla="*/ 1986741 w 7331857"/>
              <a:gd name="connsiteY38" fmla="*/ 1596043 h 1961803"/>
              <a:gd name="connsiteX39" fmla="*/ 2485505 w 7331857"/>
              <a:gd name="connsiteY39" fmla="*/ 1886989 h 1961803"/>
              <a:gd name="connsiteX40" fmla="*/ 2588721 w 7331857"/>
              <a:gd name="connsiteY40" fmla="*/ 1932233 h 1961803"/>
              <a:gd name="connsiteX41" fmla="*/ 2693323 w 7331857"/>
              <a:gd name="connsiteY41" fmla="*/ 1853738 h 1961803"/>
              <a:gd name="connsiteX42" fmla="*/ 2889711 w 7331857"/>
              <a:gd name="connsiteY42" fmla="*/ 1847807 h 1961803"/>
              <a:gd name="connsiteX43" fmla="*/ 3167149 w 7331857"/>
              <a:gd name="connsiteY43" fmla="*/ 1845425 h 1961803"/>
              <a:gd name="connsiteX44" fmla="*/ 3300152 w 7331857"/>
              <a:gd name="connsiteY44" fmla="*/ 1812174 h 1961803"/>
              <a:gd name="connsiteX45" fmla="*/ 3333403 w 7331857"/>
              <a:gd name="connsiteY45" fmla="*/ 1778923 h 1961803"/>
              <a:gd name="connsiteX46" fmla="*/ 3366654 w 7331857"/>
              <a:gd name="connsiteY46" fmla="*/ 1695796 h 1961803"/>
              <a:gd name="connsiteX47" fmla="*/ 3416531 w 7331857"/>
              <a:gd name="connsiteY47" fmla="*/ 1662545 h 1961803"/>
              <a:gd name="connsiteX48" fmla="*/ 3483032 w 7331857"/>
              <a:gd name="connsiteY48" fmla="*/ 1612669 h 1961803"/>
              <a:gd name="connsiteX49" fmla="*/ 3566160 w 7331857"/>
              <a:gd name="connsiteY49" fmla="*/ 1562793 h 1961803"/>
              <a:gd name="connsiteX50" fmla="*/ 3674225 w 7331857"/>
              <a:gd name="connsiteY50" fmla="*/ 1504603 h 1961803"/>
              <a:gd name="connsiteX51" fmla="*/ 3732414 w 7331857"/>
              <a:gd name="connsiteY51" fmla="*/ 1471353 h 1961803"/>
              <a:gd name="connsiteX52" fmla="*/ 3823854 w 7331857"/>
              <a:gd name="connsiteY52" fmla="*/ 1413163 h 1961803"/>
              <a:gd name="connsiteX53" fmla="*/ 3882043 w 7331857"/>
              <a:gd name="connsiteY53" fmla="*/ 1330036 h 1961803"/>
              <a:gd name="connsiteX54" fmla="*/ 3923607 w 7331857"/>
              <a:gd name="connsiteY54" fmla="*/ 1221971 h 1961803"/>
              <a:gd name="connsiteX55" fmla="*/ 3940232 w 7331857"/>
              <a:gd name="connsiteY55" fmla="*/ 1147156 h 1961803"/>
              <a:gd name="connsiteX56" fmla="*/ 3965171 w 7331857"/>
              <a:gd name="connsiteY56" fmla="*/ 1088967 h 1961803"/>
              <a:gd name="connsiteX57" fmla="*/ 4015047 w 7331857"/>
              <a:gd name="connsiteY57" fmla="*/ 1030778 h 1961803"/>
              <a:gd name="connsiteX58" fmla="*/ 4064923 w 7331857"/>
              <a:gd name="connsiteY58" fmla="*/ 964276 h 1961803"/>
              <a:gd name="connsiteX59" fmla="*/ 4098174 w 7331857"/>
              <a:gd name="connsiteY59" fmla="*/ 889462 h 1961803"/>
              <a:gd name="connsiteX60" fmla="*/ 4114800 w 7331857"/>
              <a:gd name="connsiteY60" fmla="*/ 773083 h 1961803"/>
              <a:gd name="connsiteX61" fmla="*/ 4139738 w 7331857"/>
              <a:gd name="connsiteY61" fmla="*/ 698269 h 1961803"/>
              <a:gd name="connsiteX62" fmla="*/ 4189614 w 7331857"/>
              <a:gd name="connsiteY62" fmla="*/ 623454 h 1961803"/>
              <a:gd name="connsiteX63" fmla="*/ 4231178 w 7331857"/>
              <a:gd name="connsiteY63" fmla="*/ 598516 h 1961803"/>
              <a:gd name="connsiteX64" fmla="*/ 4272741 w 7331857"/>
              <a:gd name="connsiteY64" fmla="*/ 498763 h 1961803"/>
              <a:gd name="connsiteX65" fmla="*/ 4297680 w 7331857"/>
              <a:gd name="connsiteY65" fmla="*/ 448887 h 1961803"/>
              <a:gd name="connsiteX66" fmla="*/ 4363056 w 7331857"/>
              <a:gd name="connsiteY66" fmla="*/ 255097 h 1961803"/>
              <a:gd name="connsiteX67" fmla="*/ 4461639 w 7331857"/>
              <a:gd name="connsiteY67" fmla="*/ 288521 h 1961803"/>
              <a:gd name="connsiteX68" fmla="*/ 4566286 w 7331857"/>
              <a:gd name="connsiteY68" fmla="*/ 298132 h 1961803"/>
              <a:gd name="connsiteX69" fmla="*/ 4657682 w 7331857"/>
              <a:gd name="connsiteY69" fmla="*/ 294755 h 1961803"/>
              <a:gd name="connsiteX70" fmla="*/ 4788131 w 7331857"/>
              <a:gd name="connsiteY70" fmla="*/ 241069 h 1961803"/>
              <a:gd name="connsiteX71" fmla="*/ 4854632 w 7331857"/>
              <a:gd name="connsiteY71" fmla="*/ 191193 h 1961803"/>
              <a:gd name="connsiteX72" fmla="*/ 4929447 w 7331857"/>
              <a:gd name="connsiteY72" fmla="*/ 124691 h 1961803"/>
              <a:gd name="connsiteX73" fmla="*/ 4972223 w 7331857"/>
              <a:gd name="connsiteY73" fmla="*/ 55721 h 1961803"/>
              <a:gd name="connsiteX74" fmla="*/ 5045825 w 7331857"/>
              <a:gd name="connsiteY74" fmla="*/ 33251 h 1961803"/>
              <a:gd name="connsiteX75" fmla="*/ 5112327 w 7331857"/>
              <a:gd name="connsiteY75" fmla="*/ 8313 h 1961803"/>
              <a:gd name="connsiteX76" fmla="*/ 5137265 w 7331857"/>
              <a:gd name="connsiteY76" fmla="*/ 0 h 1961803"/>
              <a:gd name="connsiteX77" fmla="*/ 5228705 w 7331857"/>
              <a:gd name="connsiteY77" fmla="*/ 8313 h 1961803"/>
              <a:gd name="connsiteX78" fmla="*/ 5270269 w 7331857"/>
              <a:gd name="connsiteY78" fmla="*/ 49876 h 1961803"/>
              <a:gd name="connsiteX79" fmla="*/ 5336771 w 7331857"/>
              <a:gd name="connsiteY79" fmla="*/ 108065 h 1961803"/>
              <a:gd name="connsiteX80" fmla="*/ 5370021 w 7331857"/>
              <a:gd name="connsiteY80" fmla="*/ 149629 h 1961803"/>
              <a:gd name="connsiteX81" fmla="*/ 5419898 w 7331857"/>
              <a:gd name="connsiteY81" fmla="*/ 266007 h 1961803"/>
              <a:gd name="connsiteX82" fmla="*/ 5436523 w 7331857"/>
              <a:gd name="connsiteY82" fmla="*/ 299258 h 1961803"/>
              <a:gd name="connsiteX83" fmla="*/ 5444836 w 7331857"/>
              <a:gd name="connsiteY83" fmla="*/ 332509 h 1961803"/>
              <a:gd name="connsiteX84" fmla="*/ 5469774 w 7331857"/>
              <a:gd name="connsiteY84" fmla="*/ 365760 h 1961803"/>
              <a:gd name="connsiteX85" fmla="*/ 5511338 w 7331857"/>
              <a:gd name="connsiteY85" fmla="*/ 423949 h 1961803"/>
              <a:gd name="connsiteX86" fmla="*/ 5552901 w 7331857"/>
              <a:gd name="connsiteY86" fmla="*/ 498763 h 1961803"/>
              <a:gd name="connsiteX87" fmla="*/ 5569527 w 7331857"/>
              <a:gd name="connsiteY87" fmla="*/ 515389 h 1961803"/>
              <a:gd name="connsiteX88" fmla="*/ 5594465 w 7331857"/>
              <a:gd name="connsiteY88" fmla="*/ 573578 h 1961803"/>
              <a:gd name="connsiteX89" fmla="*/ 5619403 w 7331857"/>
              <a:gd name="connsiteY89" fmla="*/ 631767 h 1961803"/>
              <a:gd name="connsiteX90" fmla="*/ 5677592 w 7331857"/>
              <a:gd name="connsiteY90" fmla="*/ 731520 h 1961803"/>
              <a:gd name="connsiteX91" fmla="*/ 5685905 w 7331857"/>
              <a:gd name="connsiteY91" fmla="*/ 756458 h 1961803"/>
              <a:gd name="connsiteX92" fmla="*/ 5752407 w 7331857"/>
              <a:gd name="connsiteY92" fmla="*/ 864523 h 1961803"/>
              <a:gd name="connsiteX93" fmla="*/ 5769032 w 7331857"/>
              <a:gd name="connsiteY93" fmla="*/ 906087 h 1961803"/>
              <a:gd name="connsiteX94" fmla="*/ 5785658 w 7331857"/>
              <a:gd name="connsiteY94" fmla="*/ 931025 h 1961803"/>
              <a:gd name="connsiteX95" fmla="*/ 5810596 w 7331857"/>
              <a:gd name="connsiteY95" fmla="*/ 972589 h 1961803"/>
              <a:gd name="connsiteX96" fmla="*/ 5818909 w 7331857"/>
              <a:gd name="connsiteY96" fmla="*/ 1014153 h 1961803"/>
              <a:gd name="connsiteX97" fmla="*/ 5843847 w 7331857"/>
              <a:gd name="connsiteY97" fmla="*/ 1088967 h 1961803"/>
              <a:gd name="connsiteX98" fmla="*/ 5860472 w 7331857"/>
              <a:gd name="connsiteY98" fmla="*/ 1138843 h 1961803"/>
              <a:gd name="connsiteX99" fmla="*/ 5868785 w 7331857"/>
              <a:gd name="connsiteY99" fmla="*/ 1180407 h 1961803"/>
              <a:gd name="connsiteX100" fmla="*/ 5893723 w 7331857"/>
              <a:gd name="connsiteY100" fmla="*/ 1205345 h 1961803"/>
              <a:gd name="connsiteX101" fmla="*/ 5918661 w 7331857"/>
              <a:gd name="connsiteY101" fmla="*/ 1238596 h 1961803"/>
              <a:gd name="connsiteX102" fmla="*/ 5926974 w 7331857"/>
              <a:gd name="connsiteY102" fmla="*/ 1280160 h 1961803"/>
              <a:gd name="connsiteX103" fmla="*/ 5951912 w 7331857"/>
              <a:gd name="connsiteY103" fmla="*/ 1305098 h 1961803"/>
              <a:gd name="connsiteX104" fmla="*/ 6059978 w 7331857"/>
              <a:gd name="connsiteY104" fmla="*/ 1446414 h 1961803"/>
              <a:gd name="connsiteX105" fmla="*/ 6093229 w 7331857"/>
              <a:gd name="connsiteY105" fmla="*/ 1479665 h 1961803"/>
              <a:gd name="connsiteX106" fmla="*/ 6118167 w 7331857"/>
              <a:gd name="connsiteY106" fmla="*/ 1504603 h 1961803"/>
              <a:gd name="connsiteX107" fmla="*/ 6168043 w 7331857"/>
              <a:gd name="connsiteY107" fmla="*/ 1571105 h 1961803"/>
              <a:gd name="connsiteX108" fmla="*/ 6209607 w 7331857"/>
              <a:gd name="connsiteY108" fmla="*/ 1620982 h 1961803"/>
              <a:gd name="connsiteX109" fmla="*/ 6217920 w 7331857"/>
              <a:gd name="connsiteY109" fmla="*/ 1645920 h 1961803"/>
              <a:gd name="connsiteX110" fmla="*/ 6276109 w 7331857"/>
              <a:gd name="connsiteY110" fmla="*/ 1729047 h 1961803"/>
              <a:gd name="connsiteX111" fmla="*/ 6292734 w 7331857"/>
              <a:gd name="connsiteY111" fmla="*/ 1762298 h 1961803"/>
              <a:gd name="connsiteX112" fmla="*/ 6301047 w 7331857"/>
              <a:gd name="connsiteY112" fmla="*/ 1787236 h 1961803"/>
              <a:gd name="connsiteX113" fmla="*/ 6317672 w 7331857"/>
              <a:gd name="connsiteY113" fmla="*/ 1803862 h 1961803"/>
              <a:gd name="connsiteX114" fmla="*/ 6342611 w 7331857"/>
              <a:gd name="connsiteY114" fmla="*/ 1837113 h 1961803"/>
              <a:gd name="connsiteX115" fmla="*/ 6367549 w 7331857"/>
              <a:gd name="connsiteY115" fmla="*/ 1853738 h 1961803"/>
              <a:gd name="connsiteX116" fmla="*/ 6625243 w 7331857"/>
              <a:gd name="connsiteY116" fmla="*/ 1862051 h 1961803"/>
              <a:gd name="connsiteX117" fmla="*/ 6941127 w 7331857"/>
              <a:gd name="connsiteY117" fmla="*/ 1878676 h 1961803"/>
              <a:gd name="connsiteX118" fmla="*/ 7024254 w 7331857"/>
              <a:gd name="connsiteY118" fmla="*/ 1903614 h 1961803"/>
              <a:gd name="connsiteX119" fmla="*/ 7165571 w 7331857"/>
              <a:gd name="connsiteY119" fmla="*/ 1911927 h 1961803"/>
              <a:gd name="connsiteX120" fmla="*/ 7290261 w 7331857"/>
              <a:gd name="connsiteY120" fmla="*/ 1945178 h 1961803"/>
              <a:gd name="connsiteX121" fmla="*/ 7331825 w 7331857"/>
              <a:gd name="connsiteY121"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498763 w 7331857"/>
              <a:gd name="connsiteY12" fmla="*/ 723207 h 1961803"/>
              <a:gd name="connsiteX13" fmla="*/ 515389 w 7331857"/>
              <a:gd name="connsiteY13" fmla="*/ 689956 h 1961803"/>
              <a:gd name="connsiteX14" fmla="*/ 548640 w 7331857"/>
              <a:gd name="connsiteY14" fmla="*/ 648393 h 1961803"/>
              <a:gd name="connsiteX15" fmla="*/ 556952 w 7331857"/>
              <a:gd name="connsiteY15" fmla="*/ 623454 h 1961803"/>
              <a:gd name="connsiteX16" fmla="*/ 640080 w 7331857"/>
              <a:gd name="connsiteY16" fmla="*/ 590203 h 1961803"/>
              <a:gd name="connsiteX17" fmla="*/ 723207 w 7331857"/>
              <a:gd name="connsiteY17" fmla="*/ 540327 h 1961803"/>
              <a:gd name="connsiteX18" fmla="*/ 731520 w 7331857"/>
              <a:gd name="connsiteY18" fmla="*/ 515389 h 1961803"/>
              <a:gd name="connsiteX19" fmla="*/ 814647 w 7331857"/>
              <a:gd name="connsiteY19" fmla="*/ 448887 h 1961803"/>
              <a:gd name="connsiteX20" fmla="*/ 839585 w 7331857"/>
              <a:gd name="connsiteY20" fmla="*/ 440574 h 1961803"/>
              <a:gd name="connsiteX21" fmla="*/ 897774 w 7331857"/>
              <a:gd name="connsiteY21" fmla="*/ 415636 h 1961803"/>
              <a:gd name="connsiteX22" fmla="*/ 1135033 w 7331857"/>
              <a:gd name="connsiteY22" fmla="*/ 395417 h 1961803"/>
              <a:gd name="connsiteX23" fmla="*/ 1269293 w 7331857"/>
              <a:gd name="connsiteY23" fmla="*/ 478501 h 1961803"/>
              <a:gd name="connsiteX24" fmla="*/ 1335881 w 7331857"/>
              <a:gd name="connsiteY24" fmla="*/ 559247 h 1961803"/>
              <a:gd name="connsiteX25" fmla="*/ 1379912 w 7331857"/>
              <a:gd name="connsiteY25" fmla="*/ 681643 h 1961803"/>
              <a:gd name="connsiteX26" fmla="*/ 1504603 w 7331857"/>
              <a:gd name="connsiteY26" fmla="*/ 798022 h 1961803"/>
              <a:gd name="connsiteX27" fmla="*/ 1554480 w 7331857"/>
              <a:gd name="connsiteY27" fmla="*/ 847898 h 1961803"/>
              <a:gd name="connsiteX28" fmla="*/ 1604356 w 7331857"/>
              <a:gd name="connsiteY28" fmla="*/ 947651 h 1961803"/>
              <a:gd name="connsiteX29" fmla="*/ 1629294 w 7331857"/>
              <a:gd name="connsiteY29" fmla="*/ 1105593 h 1961803"/>
              <a:gd name="connsiteX30" fmla="*/ 1654232 w 7331857"/>
              <a:gd name="connsiteY30" fmla="*/ 1180407 h 1961803"/>
              <a:gd name="connsiteX31" fmla="*/ 1687483 w 7331857"/>
              <a:gd name="connsiteY31" fmla="*/ 1238596 h 1961803"/>
              <a:gd name="connsiteX32" fmla="*/ 1737360 w 7331857"/>
              <a:gd name="connsiteY32" fmla="*/ 1305098 h 1961803"/>
              <a:gd name="connsiteX33" fmla="*/ 1795549 w 7331857"/>
              <a:gd name="connsiteY33" fmla="*/ 1371600 h 1961803"/>
              <a:gd name="connsiteX34" fmla="*/ 1837112 w 7331857"/>
              <a:gd name="connsiteY34" fmla="*/ 1404851 h 1961803"/>
              <a:gd name="connsiteX35" fmla="*/ 1911927 w 7331857"/>
              <a:gd name="connsiteY35" fmla="*/ 1471353 h 1961803"/>
              <a:gd name="connsiteX36" fmla="*/ 1953491 w 7331857"/>
              <a:gd name="connsiteY36" fmla="*/ 1521229 h 1961803"/>
              <a:gd name="connsiteX37" fmla="*/ 1986741 w 7331857"/>
              <a:gd name="connsiteY37" fmla="*/ 1596043 h 1961803"/>
              <a:gd name="connsiteX38" fmla="*/ 2485505 w 7331857"/>
              <a:gd name="connsiteY38" fmla="*/ 1886989 h 1961803"/>
              <a:gd name="connsiteX39" fmla="*/ 2588721 w 7331857"/>
              <a:gd name="connsiteY39" fmla="*/ 1932233 h 1961803"/>
              <a:gd name="connsiteX40" fmla="*/ 2693323 w 7331857"/>
              <a:gd name="connsiteY40" fmla="*/ 1853738 h 1961803"/>
              <a:gd name="connsiteX41" fmla="*/ 2889711 w 7331857"/>
              <a:gd name="connsiteY41" fmla="*/ 1847807 h 1961803"/>
              <a:gd name="connsiteX42" fmla="*/ 3167149 w 7331857"/>
              <a:gd name="connsiteY42" fmla="*/ 1845425 h 1961803"/>
              <a:gd name="connsiteX43" fmla="*/ 3300152 w 7331857"/>
              <a:gd name="connsiteY43" fmla="*/ 1812174 h 1961803"/>
              <a:gd name="connsiteX44" fmla="*/ 3333403 w 7331857"/>
              <a:gd name="connsiteY44" fmla="*/ 1778923 h 1961803"/>
              <a:gd name="connsiteX45" fmla="*/ 3366654 w 7331857"/>
              <a:gd name="connsiteY45" fmla="*/ 1695796 h 1961803"/>
              <a:gd name="connsiteX46" fmla="*/ 3416531 w 7331857"/>
              <a:gd name="connsiteY46" fmla="*/ 1662545 h 1961803"/>
              <a:gd name="connsiteX47" fmla="*/ 3483032 w 7331857"/>
              <a:gd name="connsiteY47" fmla="*/ 1612669 h 1961803"/>
              <a:gd name="connsiteX48" fmla="*/ 3566160 w 7331857"/>
              <a:gd name="connsiteY48" fmla="*/ 1562793 h 1961803"/>
              <a:gd name="connsiteX49" fmla="*/ 3674225 w 7331857"/>
              <a:gd name="connsiteY49" fmla="*/ 1504603 h 1961803"/>
              <a:gd name="connsiteX50" fmla="*/ 3732414 w 7331857"/>
              <a:gd name="connsiteY50" fmla="*/ 1471353 h 1961803"/>
              <a:gd name="connsiteX51" fmla="*/ 3823854 w 7331857"/>
              <a:gd name="connsiteY51" fmla="*/ 1413163 h 1961803"/>
              <a:gd name="connsiteX52" fmla="*/ 3882043 w 7331857"/>
              <a:gd name="connsiteY52" fmla="*/ 1330036 h 1961803"/>
              <a:gd name="connsiteX53" fmla="*/ 3923607 w 7331857"/>
              <a:gd name="connsiteY53" fmla="*/ 1221971 h 1961803"/>
              <a:gd name="connsiteX54" fmla="*/ 3940232 w 7331857"/>
              <a:gd name="connsiteY54" fmla="*/ 1147156 h 1961803"/>
              <a:gd name="connsiteX55" fmla="*/ 3965171 w 7331857"/>
              <a:gd name="connsiteY55" fmla="*/ 1088967 h 1961803"/>
              <a:gd name="connsiteX56" fmla="*/ 4015047 w 7331857"/>
              <a:gd name="connsiteY56" fmla="*/ 1030778 h 1961803"/>
              <a:gd name="connsiteX57" fmla="*/ 4064923 w 7331857"/>
              <a:gd name="connsiteY57" fmla="*/ 964276 h 1961803"/>
              <a:gd name="connsiteX58" fmla="*/ 4098174 w 7331857"/>
              <a:gd name="connsiteY58" fmla="*/ 889462 h 1961803"/>
              <a:gd name="connsiteX59" fmla="*/ 4114800 w 7331857"/>
              <a:gd name="connsiteY59" fmla="*/ 773083 h 1961803"/>
              <a:gd name="connsiteX60" fmla="*/ 4139738 w 7331857"/>
              <a:gd name="connsiteY60" fmla="*/ 698269 h 1961803"/>
              <a:gd name="connsiteX61" fmla="*/ 4189614 w 7331857"/>
              <a:gd name="connsiteY61" fmla="*/ 623454 h 1961803"/>
              <a:gd name="connsiteX62" fmla="*/ 4231178 w 7331857"/>
              <a:gd name="connsiteY62" fmla="*/ 598516 h 1961803"/>
              <a:gd name="connsiteX63" fmla="*/ 4272741 w 7331857"/>
              <a:gd name="connsiteY63" fmla="*/ 498763 h 1961803"/>
              <a:gd name="connsiteX64" fmla="*/ 4297680 w 7331857"/>
              <a:gd name="connsiteY64" fmla="*/ 448887 h 1961803"/>
              <a:gd name="connsiteX65" fmla="*/ 4363056 w 7331857"/>
              <a:gd name="connsiteY65" fmla="*/ 255097 h 1961803"/>
              <a:gd name="connsiteX66" fmla="*/ 4461639 w 7331857"/>
              <a:gd name="connsiteY66" fmla="*/ 288521 h 1961803"/>
              <a:gd name="connsiteX67" fmla="*/ 4566286 w 7331857"/>
              <a:gd name="connsiteY67" fmla="*/ 298132 h 1961803"/>
              <a:gd name="connsiteX68" fmla="*/ 4657682 w 7331857"/>
              <a:gd name="connsiteY68" fmla="*/ 294755 h 1961803"/>
              <a:gd name="connsiteX69" fmla="*/ 4788131 w 7331857"/>
              <a:gd name="connsiteY69" fmla="*/ 241069 h 1961803"/>
              <a:gd name="connsiteX70" fmla="*/ 4854632 w 7331857"/>
              <a:gd name="connsiteY70" fmla="*/ 191193 h 1961803"/>
              <a:gd name="connsiteX71" fmla="*/ 4929447 w 7331857"/>
              <a:gd name="connsiteY71" fmla="*/ 124691 h 1961803"/>
              <a:gd name="connsiteX72" fmla="*/ 4972223 w 7331857"/>
              <a:gd name="connsiteY72" fmla="*/ 55721 h 1961803"/>
              <a:gd name="connsiteX73" fmla="*/ 5045825 w 7331857"/>
              <a:gd name="connsiteY73" fmla="*/ 33251 h 1961803"/>
              <a:gd name="connsiteX74" fmla="*/ 5112327 w 7331857"/>
              <a:gd name="connsiteY74" fmla="*/ 8313 h 1961803"/>
              <a:gd name="connsiteX75" fmla="*/ 5137265 w 7331857"/>
              <a:gd name="connsiteY75" fmla="*/ 0 h 1961803"/>
              <a:gd name="connsiteX76" fmla="*/ 5228705 w 7331857"/>
              <a:gd name="connsiteY76" fmla="*/ 8313 h 1961803"/>
              <a:gd name="connsiteX77" fmla="*/ 5270269 w 7331857"/>
              <a:gd name="connsiteY77" fmla="*/ 49876 h 1961803"/>
              <a:gd name="connsiteX78" fmla="*/ 5336771 w 7331857"/>
              <a:gd name="connsiteY78" fmla="*/ 108065 h 1961803"/>
              <a:gd name="connsiteX79" fmla="*/ 5370021 w 7331857"/>
              <a:gd name="connsiteY79" fmla="*/ 149629 h 1961803"/>
              <a:gd name="connsiteX80" fmla="*/ 5419898 w 7331857"/>
              <a:gd name="connsiteY80" fmla="*/ 266007 h 1961803"/>
              <a:gd name="connsiteX81" fmla="*/ 5436523 w 7331857"/>
              <a:gd name="connsiteY81" fmla="*/ 299258 h 1961803"/>
              <a:gd name="connsiteX82" fmla="*/ 5444836 w 7331857"/>
              <a:gd name="connsiteY82" fmla="*/ 332509 h 1961803"/>
              <a:gd name="connsiteX83" fmla="*/ 5469774 w 7331857"/>
              <a:gd name="connsiteY83" fmla="*/ 365760 h 1961803"/>
              <a:gd name="connsiteX84" fmla="*/ 5511338 w 7331857"/>
              <a:gd name="connsiteY84" fmla="*/ 423949 h 1961803"/>
              <a:gd name="connsiteX85" fmla="*/ 5552901 w 7331857"/>
              <a:gd name="connsiteY85" fmla="*/ 498763 h 1961803"/>
              <a:gd name="connsiteX86" fmla="*/ 5569527 w 7331857"/>
              <a:gd name="connsiteY86" fmla="*/ 515389 h 1961803"/>
              <a:gd name="connsiteX87" fmla="*/ 5594465 w 7331857"/>
              <a:gd name="connsiteY87" fmla="*/ 573578 h 1961803"/>
              <a:gd name="connsiteX88" fmla="*/ 5619403 w 7331857"/>
              <a:gd name="connsiteY88" fmla="*/ 631767 h 1961803"/>
              <a:gd name="connsiteX89" fmla="*/ 5677592 w 7331857"/>
              <a:gd name="connsiteY89" fmla="*/ 731520 h 1961803"/>
              <a:gd name="connsiteX90" fmla="*/ 5685905 w 7331857"/>
              <a:gd name="connsiteY90" fmla="*/ 756458 h 1961803"/>
              <a:gd name="connsiteX91" fmla="*/ 5752407 w 7331857"/>
              <a:gd name="connsiteY91" fmla="*/ 864523 h 1961803"/>
              <a:gd name="connsiteX92" fmla="*/ 5769032 w 7331857"/>
              <a:gd name="connsiteY92" fmla="*/ 906087 h 1961803"/>
              <a:gd name="connsiteX93" fmla="*/ 5785658 w 7331857"/>
              <a:gd name="connsiteY93" fmla="*/ 931025 h 1961803"/>
              <a:gd name="connsiteX94" fmla="*/ 5810596 w 7331857"/>
              <a:gd name="connsiteY94" fmla="*/ 972589 h 1961803"/>
              <a:gd name="connsiteX95" fmla="*/ 5818909 w 7331857"/>
              <a:gd name="connsiteY95" fmla="*/ 1014153 h 1961803"/>
              <a:gd name="connsiteX96" fmla="*/ 5843847 w 7331857"/>
              <a:gd name="connsiteY96" fmla="*/ 1088967 h 1961803"/>
              <a:gd name="connsiteX97" fmla="*/ 5860472 w 7331857"/>
              <a:gd name="connsiteY97" fmla="*/ 1138843 h 1961803"/>
              <a:gd name="connsiteX98" fmla="*/ 5868785 w 7331857"/>
              <a:gd name="connsiteY98" fmla="*/ 1180407 h 1961803"/>
              <a:gd name="connsiteX99" fmla="*/ 5893723 w 7331857"/>
              <a:gd name="connsiteY99" fmla="*/ 1205345 h 1961803"/>
              <a:gd name="connsiteX100" fmla="*/ 5918661 w 7331857"/>
              <a:gd name="connsiteY100" fmla="*/ 1238596 h 1961803"/>
              <a:gd name="connsiteX101" fmla="*/ 5926974 w 7331857"/>
              <a:gd name="connsiteY101" fmla="*/ 1280160 h 1961803"/>
              <a:gd name="connsiteX102" fmla="*/ 5951912 w 7331857"/>
              <a:gd name="connsiteY102" fmla="*/ 1305098 h 1961803"/>
              <a:gd name="connsiteX103" fmla="*/ 6059978 w 7331857"/>
              <a:gd name="connsiteY103" fmla="*/ 1446414 h 1961803"/>
              <a:gd name="connsiteX104" fmla="*/ 6093229 w 7331857"/>
              <a:gd name="connsiteY104" fmla="*/ 1479665 h 1961803"/>
              <a:gd name="connsiteX105" fmla="*/ 6118167 w 7331857"/>
              <a:gd name="connsiteY105" fmla="*/ 1504603 h 1961803"/>
              <a:gd name="connsiteX106" fmla="*/ 6168043 w 7331857"/>
              <a:gd name="connsiteY106" fmla="*/ 1571105 h 1961803"/>
              <a:gd name="connsiteX107" fmla="*/ 6209607 w 7331857"/>
              <a:gd name="connsiteY107" fmla="*/ 1620982 h 1961803"/>
              <a:gd name="connsiteX108" fmla="*/ 6217920 w 7331857"/>
              <a:gd name="connsiteY108" fmla="*/ 1645920 h 1961803"/>
              <a:gd name="connsiteX109" fmla="*/ 6276109 w 7331857"/>
              <a:gd name="connsiteY109" fmla="*/ 1729047 h 1961803"/>
              <a:gd name="connsiteX110" fmla="*/ 6292734 w 7331857"/>
              <a:gd name="connsiteY110" fmla="*/ 1762298 h 1961803"/>
              <a:gd name="connsiteX111" fmla="*/ 6301047 w 7331857"/>
              <a:gd name="connsiteY111" fmla="*/ 1787236 h 1961803"/>
              <a:gd name="connsiteX112" fmla="*/ 6317672 w 7331857"/>
              <a:gd name="connsiteY112" fmla="*/ 1803862 h 1961803"/>
              <a:gd name="connsiteX113" fmla="*/ 6342611 w 7331857"/>
              <a:gd name="connsiteY113" fmla="*/ 1837113 h 1961803"/>
              <a:gd name="connsiteX114" fmla="*/ 6367549 w 7331857"/>
              <a:gd name="connsiteY114" fmla="*/ 1853738 h 1961803"/>
              <a:gd name="connsiteX115" fmla="*/ 6625243 w 7331857"/>
              <a:gd name="connsiteY115" fmla="*/ 1862051 h 1961803"/>
              <a:gd name="connsiteX116" fmla="*/ 6941127 w 7331857"/>
              <a:gd name="connsiteY116" fmla="*/ 1878676 h 1961803"/>
              <a:gd name="connsiteX117" fmla="*/ 7024254 w 7331857"/>
              <a:gd name="connsiteY117" fmla="*/ 1903614 h 1961803"/>
              <a:gd name="connsiteX118" fmla="*/ 7165571 w 7331857"/>
              <a:gd name="connsiteY118" fmla="*/ 1911927 h 1961803"/>
              <a:gd name="connsiteX119" fmla="*/ 7290261 w 7331857"/>
              <a:gd name="connsiteY119" fmla="*/ 1945178 h 1961803"/>
              <a:gd name="connsiteX120" fmla="*/ 7331825 w 7331857"/>
              <a:gd name="connsiteY120"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48640 w 7331857"/>
              <a:gd name="connsiteY13" fmla="*/ 648393 h 1961803"/>
              <a:gd name="connsiteX14" fmla="*/ 556952 w 7331857"/>
              <a:gd name="connsiteY14" fmla="*/ 623454 h 1961803"/>
              <a:gd name="connsiteX15" fmla="*/ 640080 w 7331857"/>
              <a:gd name="connsiteY15" fmla="*/ 590203 h 1961803"/>
              <a:gd name="connsiteX16" fmla="*/ 723207 w 7331857"/>
              <a:gd name="connsiteY16" fmla="*/ 540327 h 1961803"/>
              <a:gd name="connsiteX17" fmla="*/ 731520 w 7331857"/>
              <a:gd name="connsiteY17" fmla="*/ 515389 h 1961803"/>
              <a:gd name="connsiteX18" fmla="*/ 814647 w 7331857"/>
              <a:gd name="connsiteY18" fmla="*/ 448887 h 1961803"/>
              <a:gd name="connsiteX19" fmla="*/ 839585 w 7331857"/>
              <a:gd name="connsiteY19" fmla="*/ 440574 h 1961803"/>
              <a:gd name="connsiteX20" fmla="*/ 897774 w 7331857"/>
              <a:gd name="connsiteY20" fmla="*/ 415636 h 1961803"/>
              <a:gd name="connsiteX21" fmla="*/ 1135033 w 7331857"/>
              <a:gd name="connsiteY21" fmla="*/ 395417 h 1961803"/>
              <a:gd name="connsiteX22" fmla="*/ 1269293 w 7331857"/>
              <a:gd name="connsiteY22" fmla="*/ 478501 h 1961803"/>
              <a:gd name="connsiteX23" fmla="*/ 1335881 w 7331857"/>
              <a:gd name="connsiteY23" fmla="*/ 559247 h 1961803"/>
              <a:gd name="connsiteX24" fmla="*/ 1379912 w 7331857"/>
              <a:gd name="connsiteY24" fmla="*/ 681643 h 1961803"/>
              <a:gd name="connsiteX25" fmla="*/ 1504603 w 7331857"/>
              <a:gd name="connsiteY25" fmla="*/ 798022 h 1961803"/>
              <a:gd name="connsiteX26" fmla="*/ 1554480 w 7331857"/>
              <a:gd name="connsiteY26" fmla="*/ 847898 h 1961803"/>
              <a:gd name="connsiteX27" fmla="*/ 1604356 w 7331857"/>
              <a:gd name="connsiteY27" fmla="*/ 947651 h 1961803"/>
              <a:gd name="connsiteX28" fmla="*/ 1629294 w 7331857"/>
              <a:gd name="connsiteY28" fmla="*/ 1105593 h 1961803"/>
              <a:gd name="connsiteX29" fmla="*/ 1654232 w 7331857"/>
              <a:gd name="connsiteY29" fmla="*/ 1180407 h 1961803"/>
              <a:gd name="connsiteX30" fmla="*/ 1687483 w 7331857"/>
              <a:gd name="connsiteY30" fmla="*/ 1238596 h 1961803"/>
              <a:gd name="connsiteX31" fmla="*/ 1737360 w 7331857"/>
              <a:gd name="connsiteY31" fmla="*/ 1305098 h 1961803"/>
              <a:gd name="connsiteX32" fmla="*/ 1795549 w 7331857"/>
              <a:gd name="connsiteY32" fmla="*/ 1371600 h 1961803"/>
              <a:gd name="connsiteX33" fmla="*/ 1837112 w 7331857"/>
              <a:gd name="connsiteY33" fmla="*/ 1404851 h 1961803"/>
              <a:gd name="connsiteX34" fmla="*/ 1911927 w 7331857"/>
              <a:gd name="connsiteY34" fmla="*/ 1471353 h 1961803"/>
              <a:gd name="connsiteX35" fmla="*/ 1953491 w 7331857"/>
              <a:gd name="connsiteY35" fmla="*/ 1521229 h 1961803"/>
              <a:gd name="connsiteX36" fmla="*/ 1986741 w 7331857"/>
              <a:gd name="connsiteY36" fmla="*/ 1596043 h 1961803"/>
              <a:gd name="connsiteX37" fmla="*/ 2485505 w 7331857"/>
              <a:gd name="connsiteY37" fmla="*/ 1886989 h 1961803"/>
              <a:gd name="connsiteX38" fmla="*/ 2588721 w 7331857"/>
              <a:gd name="connsiteY38" fmla="*/ 1932233 h 1961803"/>
              <a:gd name="connsiteX39" fmla="*/ 2693323 w 7331857"/>
              <a:gd name="connsiteY39" fmla="*/ 1853738 h 1961803"/>
              <a:gd name="connsiteX40" fmla="*/ 2889711 w 7331857"/>
              <a:gd name="connsiteY40" fmla="*/ 1847807 h 1961803"/>
              <a:gd name="connsiteX41" fmla="*/ 3167149 w 7331857"/>
              <a:gd name="connsiteY41" fmla="*/ 1845425 h 1961803"/>
              <a:gd name="connsiteX42" fmla="*/ 3300152 w 7331857"/>
              <a:gd name="connsiteY42" fmla="*/ 1812174 h 1961803"/>
              <a:gd name="connsiteX43" fmla="*/ 3333403 w 7331857"/>
              <a:gd name="connsiteY43" fmla="*/ 1778923 h 1961803"/>
              <a:gd name="connsiteX44" fmla="*/ 3366654 w 7331857"/>
              <a:gd name="connsiteY44" fmla="*/ 1695796 h 1961803"/>
              <a:gd name="connsiteX45" fmla="*/ 3416531 w 7331857"/>
              <a:gd name="connsiteY45" fmla="*/ 1662545 h 1961803"/>
              <a:gd name="connsiteX46" fmla="*/ 3483032 w 7331857"/>
              <a:gd name="connsiteY46" fmla="*/ 1612669 h 1961803"/>
              <a:gd name="connsiteX47" fmla="*/ 3566160 w 7331857"/>
              <a:gd name="connsiteY47" fmla="*/ 1562793 h 1961803"/>
              <a:gd name="connsiteX48" fmla="*/ 3674225 w 7331857"/>
              <a:gd name="connsiteY48" fmla="*/ 1504603 h 1961803"/>
              <a:gd name="connsiteX49" fmla="*/ 3732414 w 7331857"/>
              <a:gd name="connsiteY49" fmla="*/ 1471353 h 1961803"/>
              <a:gd name="connsiteX50" fmla="*/ 3823854 w 7331857"/>
              <a:gd name="connsiteY50" fmla="*/ 1413163 h 1961803"/>
              <a:gd name="connsiteX51" fmla="*/ 3882043 w 7331857"/>
              <a:gd name="connsiteY51" fmla="*/ 1330036 h 1961803"/>
              <a:gd name="connsiteX52" fmla="*/ 3923607 w 7331857"/>
              <a:gd name="connsiteY52" fmla="*/ 1221971 h 1961803"/>
              <a:gd name="connsiteX53" fmla="*/ 3940232 w 7331857"/>
              <a:gd name="connsiteY53" fmla="*/ 1147156 h 1961803"/>
              <a:gd name="connsiteX54" fmla="*/ 3965171 w 7331857"/>
              <a:gd name="connsiteY54" fmla="*/ 1088967 h 1961803"/>
              <a:gd name="connsiteX55" fmla="*/ 4015047 w 7331857"/>
              <a:gd name="connsiteY55" fmla="*/ 1030778 h 1961803"/>
              <a:gd name="connsiteX56" fmla="*/ 4064923 w 7331857"/>
              <a:gd name="connsiteY56" fmla="*/ 964276 h 1961803"/>
              <a:gd name="connsiteX57" fmla="*/ 4098174 w 7331857"/>
              <a:gd name="connsiteY57" fmla="*/ 889462 h 1961803"/>
              <a:gd name="connsiteX58" fmla="*/ 4114800 w 7331857"/>
              <a:gd name="connsiteY58" fmla="*/ 773083 h 1961803"/>
              <a:gd name="connsiteX59" fmla="*/ 4139738 w 7331857"/>
              <a:gd name="connsiteY59" fmla="*/ 698269 h 1961803"/>
              <a:gd name="connsiteX60" fmla="*/ 4189614 w 7331857"/>
              <a:gd name="connsiteY60" fmla="*/ 623454 h 1961803"/>
              <a:gd name="connsiteX61" fmla="*/ 4231178 w 7331857"/>
              <a:gd name="connsiteY61" fmla="*/ 598516 h 1961803"/>
              <a:gd name="connsiteX62" fmla="*/ 4272741 w 7331857"/>
              <a:gd name="connsiteY62" fmla="*/ 498763 h 1961803"/>
              <a:gd name="connsiteX63" fmla="*/ 4297680 w 7331857"/>
              <a:gd name="connsiteY63" fmla="*/ 448887 h 1961803"/>
              <a:gd name="connsiteX64" fmla="*/ 4363056 w 7331857"/>
              <a:gd name="connsiteY64" fmla="*/ 255097 h 1961803"/>
              <a:gd name="connsiteX65" fmla="*/ 4461639 w 7331857"/>
              <a:gd name="connsiteY65" fmla="*/ 288521 h 1961803"/>
              <a:gd name="connsiteX66" fmla="*/ 4566286 w 7331857"/>
              <a:gd name="connsiteY66" fmla="*/ 298132 h 1961803"/>
              <a:gd name="connsiteX67" fmla="*/ 4657682 w 7331857"/>
              <a:gd name="connsiteY67" fmla="*/ 294755 h 1961803"/>
              <a:gd name="connsiteX68" fmla="*/ 4788131 w 7331857"/>
              <a:gd name="connsiteY68" fmla="*/ 241069 h 1961803"/>
              <a:gd name="connsiteX69" fmla="*/ 4854632 w 7331857"/>
              <a:gd name="connsiteY69" fmla="*/ 191193 h 1961803"/>
              <a:gd name="connsiteX70" fmla="*/ 4929447 w 7331857"/>
              <a:gd name="connsiteY70" fmla="*/ 124691 h 1961803"/>
              <a:gd name="connsiteX71" fmla="*/ 4972223 w 7331857"/>
              <a:gd name="connsiteY71" fmla="*/ 55721 h 1961803"/>
              <a:gd name="connsiteX72" fmla="*/ 5045825 w 7331857"/>
              <a:gd name="connsiteY72" fmla="*/ 33251 h 1961803"/>
              <a:gd name="connsiteX73" fmla="*/ 5112327 w 7331857"/>
              <a:gd name="connsiteY73" fmla="*/ 8313 h 1961803"/>
              <a:gd name="connsiteX74" fmla="*/ 5137265 w 7331857"/>
              <a:gd name="connsiteY74" fmla="*/ 0 h 1961803"/>
              <a:gd name="connsiteX75" fmla="*/ 5228705 w 7331857"/>
              <a:gd name="connsiteY75" fmla="*/ 8313 h 1961803"/>
              <a:gd name="connsiteX76" fmla="*/ 5270269 w 7331857"/>
              <a:gd name="connsiteY76" fmla="*/ 49876 h 1961803"/>
              <a:gd name="connsiteX77" fmla="*/ 5336771 w 7331857"/>
              <a:gd name="connsiteY77" fmla="*/ 108065 h 1961803"/>
              <a:gd name="connsiteX78" fmla="*/ 5370021 w 7331857"/>
              <a:gd name="connsiteY78" fmla="*/ 149629 h 1961803"/>
              <a:gd name="connsiteX79" fmla="*/ 5419898 w 7331857"/>
              <a:gd name="connsiteY79" fmla="*/ 266007 h 1961803"/>
              <a:gd name="connsiteX80" fmla="*/ 5436523 w 7331857"/>
              <a:gd name="connsiteY80" fmla="*/ 299258 h 1961803"/>
              <a:gd name="connsiteX81" fmla="*/ 5444836 w 7331857"/>
              <a:gd name="connsiteY81" fmla="*/ 332509 h 1961803"/>
              <a:gd name="connsiteX82" fmla="*/ 5469774 w 7331857"/>
              <a:gd name="connsiteY82" fmla="*/ 365760 h 1961803"/>
              <a:gd name="connsiteX83" fmla="*/ 5511338 w 7331857"/>
              <a:gd name="connsiteY83" fmla="*/ 423949 h 1961803"/>
              <a:gd name="connsiteX84" fmla="*/ 5552901 w 7331857"/>
              <a:gd name="connsiteY84" fmla="*/ 498763 h 1961803"/>
              <a:gd name="connsiteX85" fmla="*/ 5569527 w 7331857"/>
              <a:gd name="connsiteY85" fmla="*/ 515389 h 1961803"/>
              <a:gd name="connsiteX86" fmla="*/ 5594465 w 7331857"/>
              <a:gd name="connsiteY86" fmla="*/ 573578 h 1961803"/>
              <a:gd name="connsiteX87" fmla="*/ 5619403 w 7331857"/>
              <a:gd name="connsiteY87" fmla="*/ 631767 h 1961803"/>
              <a:gd name="connsiteX88" fmla="*/ 5677592 w 7331857"/>
              <a:gd name="connsiteY88" fmla="*/ 731520 h 1961803"/>
              <a:gd name="connsiteX89" fmla="*/ 5685905 w 7331857"/>
              <a:gd name="connsiteY89" fmla="*/ 756458 h 1961803"/>
              <a:gd name="connsiteX90" fmla="*/ 5752407 w 7331857"/>
              <a:gd name="connsiteY90" fmla="*/ 864523 h 1961803"/>
              <a:gd name="connsiteX91" fmla="*/ 5769032 w 7331857"/>
              <a:gd name="connsiteY91" fmla="*/ 906087 h 1961803"/>
              <a:gd name="connsiteX92" fmla="*/ 5785658 w 7331857"/>
              <a:gd name="connsiteY92" fmla="*/ 931025 h 1961803"/>
              <a:gd name="connsiteX93" fmla="*/ 5810596 w 7331857"/>
              <a:gd name="connsiteY93" fmla="*/ 972589 h 1961803"/>
              <a:gd name="connsiteX94" fmla="*/ 5818909 w 7331857"/>
              <a:gd name="connsiteY94" fmla="*/ 1014153 h 1961803"/>
              <a:gd name="connsiteX95" fmla="*/ 5843847 w 7331857"/>
              <a:gd name="connsiteY95" fmla="*/ 1088967 h 1961803"/>
              <a:gd name="connsiteX96" fmla="*/ 5860472 w 7331857"/>
              <a:gd name="connsiteY96" fmla="*/ 1138843 h 1961803"/>
              <a:gd name="connsiteX97" fmla="*/ 5868785 w 7331857"/>
              <a:gd name="connsiteY97" fmla="*/ 1180407 h 1961803"/>
              <a:gd name="connsiteX98" fmla="*/ 5893723 w 7331857"/>
              <a:gd name="connsiteY98" fmla="*/ 1205345 h 1961803"/>
              <a:gd name="connsiteX99" fmla="*/ 5918661 w 7331857"/>
              <a:gd name="connsiteY99" fmla="*/ 1238596 h 1961803"/>
              <a:gd name="connsiteX100" fmla="*/ 5926974 w 7331857"/>
              <a:gd name="connsiteY100" fmla="*/ 1280160 h 1961803"/>
              <a:gd name="connsiteX101" fmla="*/ 5951912 w 7331857"/>
              <a:gd name="connsiteY101" fmla="*/ 1305098 h 1961803"/>
              <a:gd name="connsiteX102" fmla="*/ 6059978 w 7331857"/>
              <a:gd name="connsiteY102" fmla="*/ 1446414 h 1961803"/>
              <a:gd name="connsiteX103" fmla="*/ 6093229 w 7331857"/>
              <a:gd name="connsiteY103" fmla="*/ 1479665 h 1961803"/>
              <a:gd name="connsiteX104" fmla="*/ 6118167 w 7331857"/>
              <a:gd name="connsiteY104" fmla="*/ 1504603 h 1961803"/>
              <a:gd name="connsiteX105" fmla="*/ 6168043 w 7331857"/>
              <a:gd name="connsiteY105" fmla="*/ 1571105 h 1961803"/>
              <a:gd name="connsiteX106" fmla="*/ 6209607 w 7331857"/>
              <a:gd name="connsiteY106" fmla="*/ 1620982 h 1961803"/>
              <a:gd name="connsiteX107" fmla="*/ 6217920 w 7331857"/>
              <a:gd name="connsiteY107" fmla="*/ 1645920 h 1961803"/>
              <a:gd name="connsiteX108" fmla="*/ 6276109 w 7331857"/>
              <a:gd name="connsiteY108" fmla="*/ 1729047 h 1961803"/>
              <a:gd name="connsiteX109" fmla="*/ 6292734 w 7331857"/>
              <a:gd name="connsiteY109" fmla="*/ 1762298 h 1961803"/>
              <a:gd name="connsiteX110" fmla="*/ 6301047 w 7331857"/>
              <a:gd name="connsiteY110" fmla="*/ 1787236 h 1961803"/>
              <a:gd name="connsiteX111" fmla="*/ 6317672 w 7331857"/>
              <a:gd name="connsiteY111" fmla="*/ 1803862 h 1961803"/>
              <a:gd name="connsiteX112" fmla="*/ 6342611 w 7331857"/>
              <a:gd name="connsiteY112" fmla="*/ 1837113 h 1961803"/>
              <a:gd name="connsiteX113" fmla="*/ 6367549 w 7331857"/>
              <a:gd name="connsiteY113" fmla="*/ 1853738 h 1961803"/>
              <a:gd name="connsiteX114" fmla="*/ 6625243 w 7331857"/>
              <a:gd name="connsiteY114" fmla="*/ 1862051 h 1961803"/>
              <a:gd name="connsiteX115" fmla="*/ 6941127 w 7331857"/>
              <a:gd name="connsiteY115" fmla="*/ 1878676 h 1961803"/>
              <a:gd name="connsiteX116" fmla="*/ 7024254 w 7331857"/>
              <a:gd name="connsiteY116" fmla="*/ 1903614 h 1961803"/>
              <a:gd name="connsiteX117" fmla="*/ 7165571 w 7331857"/>
              <a:gd name="connsiteY117" fmla="*/ 1911927 h 1961803"/>
              <a:gd name="connsiteX118" fmla="*/ 7290261 w 7331857"/>
              <a:gd name="connsiteY118" fmla="*/ 1945178 h 1961803"/>
              <a:gd name="connsiteX119" fmla="*/ 7331825 w 7331857"/>
              <a:gd name="connsiteY119"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56952 w 7331857"/>
              <a:gd name="connsiteY13" fmla="*/ 623454 h 1961803"/>
              <a:gd name="connsiteX14" fmla="*/ 640080 w 7331857"/>
              <a:gd name="connsiteY14" fmla="*/ 590203 h 1961803"/>
              <a:gd name="connsiteX15" fmla="*/ 723207 w 7331857"/>
              <a:gd name="connsiteY15" fmla="*/ 540327 h 1961803"/>
              <a:gd name="connsiteX16" fmla="*/ 731520 w 7331857"/>
              <a:gd name="connsiteY16" fmla="*/ 515389 h 1961803"/>
              <a:gd name="connsiteX17" fmla="*/ 814647 w 7331857"/>
              <a:gd name="connsiteY17" fmla="*/ 448887 h 1961803"/>
              <a:gd name="connsiteX18" fmla="*/ 839585 w 7331857"/>
              <a:gd name="connsiteY18" fmla="*/ 440574 h 1961803"/>
              <a:gd name="connsiteX19" fmla="*/ 897774 w 7331857"/>
              <a:gd name="connsiteY19" fmla="*/ 415636 h 1961803"/>
              <a:gd name="connsiteX20" fmla="*/ 1135033 w 7331857"/>
              <a:gd name="connsiteY20" fmla="*/ 395417 h 1961803"/>
              <a:gd name="connsiteX21" fmla="*/ 1269293 w 7331857"/>
              <a:gd name="connsiteY21" fmla="*/ 478501 h 1961803"/>
              <a:gd name="connsiteX22" fmla="*/ 1335881 w 7331857"/>
              <a:gd name="connsiteY22" fmla="*/ 559247 h 1961803"/>
              <a:gd name="connsiteX23" fmla="*/ 1379912 w 7331857"/>
              <a:gd name="connsiteY23" fmla="*/ 681643 h 1961803"/>
              <a:gd name="connsiteX24" fmla="*/ 1504603 w 7331857"/>
              <a:gd name="connsiteY24" fmla="*/ 798022 h 1961803"/>
              <a:gd name="connsiteX25" fmla="*/ 1554480 w 7331857"/>
              <a:gd name="connsiteY25" fmla="*/ 847898 h 1961803"/>
              <a:gd name="connsiteX26" fmla="*/ 1604356 w 7331857"/>
              <a:gd name="connsiteY26" fmla="*/ 947651 h 1961803"/>
              <a:gd name="connsiteX27" fmla="*/ 1629294 w 7331857"/>
              <a:gd name="connsiteY27" fmla="*/ 1105593 h 1961803"/>
              <a:gd name="connsiteX28" fmla="*/ 1654232 w 7331857"/>
              <a:gd name="connsiteY28" fmla="*/ 1180407 h 1961803"/>
              <a:gd name="connsiteX29" fmla="*/ 1687483 w 7331857"/>
              <a:gd name="connsiteY29" fmla="*/ 1238596 h 1961803"/>
              <a:gd name="connsiteX30" fmla="*/ 1737360 w 7331857"/>
              <a:gd name="connsiteY30" fmla="*/ 1305098 h 1961803"/>
              <a:gd name="connsiteX31" fmla="*/ 1795549 w 7331857"/>
              <a:gd name="connsiteY31" fmla="*/ 1371600 h 1961803"/>
              <a:gd name="connsiteX32" fmla="*/ 1837112 w 7331857"/>
              <a:gd name="connsiteY32" fmla="*/ 1404851 h 1961803"/>
              <a:gd name="connsiteX33" fmla="*/ 1911927 w 7331857"/>
              <a:gd name="connsiteY33" fmla="*/ 1471353 h 1961803"/>
              <a:gd name="connsiteX34" fmla="*/ 1953491 w 7331857"/>
              <a:gd name="connsiteY34" fmla="*/ 1521229 h 1961803"/>
              <a:gd name="connsiteX35" fmla="*/ 1986741 w 7331857"/>
              <a:gd name="connsiteY35" fmla="*/ 1596043 h 1961803"/>
              <a:gd name="connsiteX36" fmla="*/ 2485505 w 7331857"/>
              <a:gd name="connsiteY36" fmla="*/ 1886989 h 1961803"/>
              <a:gd name="connsiteX37" fmla="*/ 2588721 w 7331857"/>
              <a:gd name="connsiteY37" fmla="*/ 1932233 h 1961803"/>
              <a:gd name="connsiteX38" fmla="*/ 2693323 w 7331857"/>
              <a:gd name="connsiteY38" fmla="*/ 1853738 h 1961803"/>
              <a:gd name="connsiteX39" fmla="*/ 2889711 w 7331857"/>
              <a:gd name="connsiteY39" fmla="*/ 1847807 h 1961803"/>
              <a:gd name="connsiteX40" fmla="*/ 3167149 w 7331857"/>
              <a:gd name="connsiteY40" fmla="*/ 1845425 h 1961803"/>
              <a:gd name="connsiteX41" fmla="*/ 3300152 w 7331857"/>
              <a:gd name="connsiteY41" fmla="*/ 1812174 h 1961803"/>
              <a:gd name="connsiteX42" fmla="*/ 3333403 w 7331857"/>
              <a:gd name="connsiteY42" fmla="*/ 1778923 h 1961803"/>
              <a:gd name="connsiteX43" fmla="*/ 3366654 w 7331857"/>
              <a:gd name="connsiteY43" fmla="*/ 1695796 h 1961803"/>
              <a:gd name="connsiteX44" fmla="*/ 3416531 w 7331857"/>
              <a:gd name="connsiteY44" fmla="*/ 1662545 h 1961803"/>
              <a:gd name="connsiteX45" fmla="*/ 3483032 w 7331857"/>
              <a:gd name="connsiteY45" fmla="*/ 1612669 h 1961803"/>
              <a:gd name="connsiteX46" fmla="*/ 3566160 w 7331857"/>
              <a:gd name="connsiteY46" fmla="*/ 1562793 h 1961803"/>
              <a:gd name="connsiteX47" fmla="*/ 3674225 w 7331857"/>
              <a:gd name="connsiteY47" fmla="*/ 1504603 h 1961803"/>
              <a:gd name="connsiteX48" fmla="*/ 3732414 w 7331857"/>
              <a:gd name="connsiteY48" fmla="*/ 1471353 h 1961803"/>
              <a:gd name="connsiteX49" fmla="*/ 3823854 w 7331857"/>
              <a:gd name="connsiteY49" fmla="*/ 1413163 h 1961803"/>
              <a:gd name="connsiteX50" fmla="*/ 3882043 w 7331857"/>
              <a:gd name="connsiteY50" fmla="*/ 1330036 h 1961803"/>
              <a:gd name="connsiteX51" fmla="*/ 3923607 w 7331857"/>
              <a:gd name="connsiteY51" fmla="*/ 1221971 h 1961803"/>
              <a:gd name="connsiteX52" fmla="*/ 3940232 w 7331857"/>
              <a:gd name="connsiteY52" fmla="*/ 1147156 h 1961803"/>
              <a:gd name="connsiteX53" fmla="*/ 3965171 w 7331857"/>
              <a:gd name="connsiteY53" fmla="*/ 1088967 h 1961803"/>
              <a:gd name="connsiteX54" fmla="*/ 4015047 w 7331857"/>
              <a:gd name="connsiteY54" fmla="*/ 1030778 h 1961803"/>
              <a:gd name="connsiteX55" fmla="*/ 4064923 w 7331857"/>
              <a:gd name="connsiteY55" fmla="*/ 964276 h 1961803"/>
              <a:gd name="connsiteX56" fmla="*/ 4098174 w 7331857"/>
              <a:gd name="connsiteY56" fmla="*/ 889462 h 1961803"/>
              <a:gd name="connsiteX57" fmla="*/ 4114800 w 7331857"/>
              <a:gd name="connsiteY57" fmla="*/ 773083 h 1961803"/>
              <a:gd name="connsiteX58" fmla="*/ 4139738 w 7331857"/>
              <a:gd name="connsiteY58" fmla="*/ 698269 h 1961803"/>
              <a:gd name="connsiteX59" fmla="*/ 4189614 w 7331857"/>
              <a:gd name="connsiteY59" fmla="*/ 623454 h 1961803"/>
              <a:gd name="connsiteX60" fmla="*/ 4231178 w 7331857"/>
              <a:gd name="connsiteY60" fmla="*/ 598516 h 1961803"/>
              <a:gd name="connsiteX61" fmla="*/ 4272741 w 7331857"/>
              <a:gd name="connsiteY61" fmla="*/ 498763 h 1961803"/>
              <a:gd name="connsiteX62" fmla="*/ 4297680 w 7331857"/>
              <a:gd name="connsiteY62" fmla="*/ 448887 h 1961803"/>
              <a:gd name="connsiteX63" fmla="*/ 4363056 w 7331857"/>
              <a:gd name="connsiteY63" fmla="*/ 255097 h 1961803"/>
              <a:gd name="connsiteX64" fmla="*/ 4461639 w 7331857"/>
              <a:gd name="connsiteY64" fmla="*/ 288521 h 1961803"/>
              <a:gd name="connsiteX65" fmla="*/ 4566286 w 7331857"/>
              <a:gd name="connsiteY65" fmla="*/ 298132 h 1961803"/>
              <a:gd name="connsiteX66" fmla="*/ 4657682 w 7331857"/>
              <a:gd name="connsiteY66" fmla="*/ 294755 h 1961803"/>
              <a:gd name="connsiteX67" fmla="*/ 4788131 w 7331857"/>
              <a:gd name="connsiteY67" fmla="*/ 241069 h 1961803"/>
              <a:gd name="connsiteX68" fmla="*/ 4854632 w 7331857"/>
              <a:gd name="connsiteY68" fmla="*/ 191193 h 1961803"/>
              <a:gd name="connsiteX69" fmla="*/ 4929447 w 7331857"/>
              <a:gd name="connsiteY69" fmla="*/ 124691 h 1961803"/>
              <a:gd name="connsiteX70" fmla="*/ 4972223 w 7331857"/>
              <a:gd name="connsiteY70" fmla="*/ 55721 h 1961803"/>
              <a:gd name="connsiteX71" fmla="*/ 5045825 w 7331857"/>
              <a:gd name="connsiteY71" fmla="*/ 33251 h 1961803"/>
              <a:gd name="connsiteX72" fmla="*/ 5112327 w 7331857"/>
              <a:gd name="connsiteY72" fmla="*/ 8313 h 1961803"/>
              <a:gd name="connsiteX73" fmla="*/ 5137265 w 7331857"/>
              <a:gd name="connsiteY73" fmla="*/ 0 h 1961803"/>
              <a:gd name="connsiteX74" fmla="*/ 5228705 w 7331857"/>
              <a:gd name="connsiteY74" fmla="*/ 8313 h 1961803"/>
              <a:gd name="connsiteX75" fmla="*/ 5270269 w 7331857"/>
              <a:gd name="connsiteY75" fmla="*/ 49876 h 1961803"/>
              <a:gd name="connsiteX76" fmla="*/ 5336771 w 7331857"/>
              <a:gd name="connsiteY76" fmla="*/ 108065 h 1961803"/>
              <a:gd name="connsiteX77" fmla="*/ 5370021 w 7331857"/>
              <a:gd name="connsiteY77" fmla="*/ 149629 h 1961803"/>
              <a:gd name="connsiteX78" fmla="*/ 5419898 w 7331857"/>
              <a:gd name="connsiteY78" fmla="*/ 266007 h 1961803"/>
              <a:gd name="connsiteX79" fmla="*/ 5436523 w 7331857"/>
              <a:gd name="connsiteY79" fmla="*/ 299258 h 1961803"/>
              <a:gd name="connsiteX80" fmla="*/ 5444836 w 7331857"/>
              <a:gd name="connsiteY80" fmla="*/ 332509 h 1961803"/>
              <a:gd name="connsiteX81" fmla="*/ 5469774 w 7331857"/>
              <a:gd name="connsiteY81" fmla="*/ 365760 h 1961803"/>
              <a:gd name="connsiteX82" fmla="*/ 5511338 w 7331857"/>
              <a:gd name="connsiteY82" fmla="*/ 423949 h 1961803"/>
              <a:gd name="connsiteX83" fmla="*/ 5552901 w 7331857"/>
              <a:gd name="connsiteY83" fmla="*/ 498763 h 1961803"/>
              <a:gd name="connsiteX84" fmla="*/ 5569527 w 7331857"/>
              <a:gd name="connsiteY84" fmla="*/ 515389 h 1961803"/>
              <a:gd name="connsiteX85" fmla="*/ 5594465 w 7331857"/>
              <a:gd name="connsiteY85" fmla="*/ 573578 h 1961803"/>
              <a:gd name="connsiteX86" fmla="*/ 5619403 w 7331857"/>
              <a:gd name="connsiteY86" fmla="*/ 631767 h 1961803"/>
              <a:gd name="connsiteX87" fmla="*/ 5677592 w 7331857"/>
              <a:gd name="connsiteY87" fmla="*/ 731520 h 1961803"/>
              <a:gd name="connsiteX88" fmla="*/ 5685905 w 7331857"/>
              <a:gd name="connsiteY88" fmla="*/ 756458 h 1961803"/>
              <a:gd name="connsiteX89" fmla="*/ 5752407 w 7331857"/>
              <a:gd name="connsiteY89" fmla="*/ 864523 h 1961803"/>
              <a:gd name="connsiteX90" fmla="*/ 5769032 w 7331857"/>
              <a:gd name="connsiteY90" fmla="*/ 906087 h 1961803"/>
              <a:gd name="connsiteX91" fmla="*/ 5785658 w 7331857"/>
              <a:gd name="connsiteY91" fmla="*/ 931025 h 1961803"/>
              <a:gd name="connsiteX92" fmla="*/ 5810596 w 7331857"/>
              <a:gd name="connsiteY92" fmla="*/ 972589 h 1961803"/>
              <a:gd name="connsiteX93" fmla="*/ 5818909 w 7331857"/>
              <a:gd name="connsiteY93" fmla="*/ 1014153 h 1961803"/>
              <a:gd name="connsiteX94" fmla="*/ 5843847 w 7331857"/>
              <a:gd name="connsiteY94" fmla="*/ 1088967 h 1961803"/>
              <a:gd name="connsiteX95" fmla="*/ 5860472 w 7331857"/>
              <a:gd name="connsiteY95" fmla="*/ 1138843 h 1961803"/>
              <a:gd name="connsiteX96" fmla="*/ 5868785 w 7331857"/>
              <a:gd name="connsiteY96" fmla="*/ 1180407 h 1961803"/>
              <a:gd name="connsiteX97" fmla="*/ 5893723 w 7331857"/>
              <a:gd name="connsiteY97" fmla="*/ 1205345 h 1961803"/>
              <a:gd name="connsiteX98" fmla="*/ 5918661 w 7331857"/>
              <a:gd name="connsiteY98" fmla="*/ 1238596 h 1961803"/>
              <a:gd name="connsiteX99" fmla="*/ 5926974 w 7331857"/>
              <a:gd name="connsiteY99" fmla="*/ 1280160 h 1961803"/>
              <a:gd name="connsiteX100" fmla="*/ 5951912 w 7331857"/>
              <a:gd name="connsiteY100" fmla="*/ 1305098 h 1961803"/>
              <a:gd name="connsiteX101" fmla="*/ 6059978 w 7331857"/>
              <a:gd name="connsiteY101" fmla="*/ 1446414 h 1961803"/>
              <a:gd name="connsiteX102" fmla="*/ 6093229 w 7331857"/>
              <a:gd name="connsiteY102" fmla="*/ 1479665 h 1961803"/>
              <a:gd name="connsiteX103" fmla="*/ 6118167 w 7331857"/>
              <a:gd name="connsiteY103" fmla="*/ 1504603 h 1961803"/>
              <a:gd name="connsiteX104" fmla="*/ 6168043 w 7331857"/>
              <a:gd name="connsiteY104" fmla="*/ 1571105 h 1961803"/>
              <a:gd name="connsiteX105" fmla="*/ 6209607 w 7331857"/>
              <a:gd name="connsiteY105" fmla="*/ 1620982 h 1961803"/>
              <a:gd name="connsiteX106" fmla="*/ 6217920 w 7331857"/>
              <a:gd name="connsiteY106" fmla="*/ 1645920 h 1961803"/>
              <a:gd name="connsiteX107" fmla="*/ 6276109 w 7331857"/>
              <a:gd name="connsiteY107" fmla="*/ 1729047 h 1961803"/>
              <a:gd name="connsiteX108" fmla="*/ 6292734 w 7331857"/>
              <a:gd name="connsiteY108" fmla="*/ 1762298 h 1961803"/>
              <a:gd name="connsiteX109" fmla="*/ 6301047 w 7331857"/>
              <a:gd name="connsiteY109" fmla="*/ 1787236 h 1961803"/>
              <a:gd name="connsiteX110" fmla="*/ 6317672 w 7331857"/>
              <a:gd name="connsiteY110" fmla="*/ 1803862 h 1961803"/>
              <a:gd name="connsiteX111" fmla="*/ 6342611 w 7331857"/>
              <a:gd name="connsiteY111" fmla="*/ 1837113 h 1961803"/>
              <a:gd name="connsiteX112" fmla="*/ 6367549 w 7331857"/>
              <a:gd name="connsiteY112" fmla="*/ 1853738 h 1961803"/>
              <a:gd name="connsiteX113" fmla="*/ 6625243 w 7331857"/>
              <a:gd name="connsiteY113" fmla="*/ 1862051 h 1961803"/>
              <a:gd name="connsiteX114" fmla="*/ 6941127 w 7331857"/>
              <a:gd name="connsiteY114" fmla="*/ 1878676 h 1961803"/>
              <a:gd name="connsiteX115" fmla="*/ 7024254 w 7331857"/>
              <a:gd name="connsiteY115" fmla="*/ 1903614 h 1961803"/>
              <a:gd name="connsiteX116" fmla="*/ 7165571 w 7331857"/>
              <a:gd name="connsiteY116" fmla="*/ 1911927 h 1961803"/>
              <a:gd name="connsiteX117" fmla="*/ 7290261 w 7331857"/>
              <a:gd name="connsiteY117" fmla="*/ 1945178 h 1961803"/>
              <a:gd name="connsiteX118" fmla="*/ 7331825 w 7331857"/>
              <a:gd name="connsiteY118"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56952 w 7331857"/>
              <a:gd name="connsiteY13" fmla="*/ 623454 h 1961803"/>
              <a:gd name="connsiteX14" fmla="*/ 640080 w 7331857"/>
              <a:gd name="connsiteY14" fmla="*/ 590203 h 1961803"/>
              <a:gd name="connsiteX15" fmla="*/ 731520 w 7331857"/>
              <a:gd name="connsiteY15" fmla="*/ 515389 h 1961803"/>
              <a:gd name="connsiteX16" fmla="*/ 814647 w 7331857"/>
              <a:gd name="connsiteY16" fmla="*/ 448887 h 1961803"/>
              <a:gd name="connsiteX17" fmla="*/ 839585 w 7331857"/>
              <a:gd name="connsiteY17" fmla="*/ 440574 h 1961803"/>
              <a:gd name="connsiteX18" fmla="*/ 897774 w 7331857"/>
              <a:gd name="connsiteY18" fmla="*/ 415636 h 1961803"/>
              <a:gd name="connsiteX19" fmla="*/ 1135033 w 7331857"/>
              <a:gd name="connsiteY19" fmla="*/ 395417 h 1961803"/>
              <a:gd name="connsiteX20" fmla="*/ 1269293 w 7331857"/>
              <a:gd name="connsiteY20" fmla="*/ 478501 h 1961803"/>
              <a:gd name="connsiteX21" fmla="*/ 1335881 w 7331857"/>
              <a:gd name="connsiteY21" fmla="*/ 559247 h 1961803"/>
              <a:gd name="connsiteX22" fmla="*/ 1379912 w 7331857"/>
              <a:gd name="connsiteY22" fmla="*/ 681643 h 1961803"/>
              <a:gd name="connsiteX23" fmla="*/ 1504603 w 7331857"/>
              <a:gd name="connsiteY23" fmla="*/ 798022 h 1961803"/>
              <a:gd name="connsiteX24" fmla="*/ 1554480 w 7331857"/>
              <a:gd name="connsiteY24" fmla="*/ 847898 h 1961803"/>
              <a:gd name="connsiteX25" fmla="*/ 1604356 w 7331857"/>
              <a:gd name="connsiteY25" fmla="*/ 947651 h 1961803"/>
              <a:gd name="connsiteX26" fmla="*/ 1629294 w 7331857"/>
              <a:gd name="connsiteY26" fmla="*/ 1105593 h 1961803"/>
              <a:gd name="connsiteX27" fmla="*/ 1654232 w 7331857"/>
              <a:gd name="connsiteY27" fmla="*/ 1180407 h 1961803"/>
              <a:gd name="connsiteX28" fmla="*/ 1687483 w 7331857"/>
              <a:gd name="connsiteY28" fmla="*/ 1238596 h 1961803"/>
              <a:gd name="connsiteX29" fmla="*/ 1737360 w 7331857"/>
              <a:gd name="connsiteY29" fmla="*/ 1305098 h 1961803"/>
              <a:gd name="connsiteX30" fmla="*/ 1795549 w 7331857"/>
              <a:gd name="connsiteY30" fmla="*/ 1371600 h 1961803"/>
              <a:gd name="connsiteX31" fmla="*/ 1837112 w 7331857"/>
              <a:gd name="connsiteY31" fmla="*/ 1404851 h 1961803"/>
              <a:gd name="connsiteX32" fmla="*/ 1911927 w 7331857"/>
              <a:gd name="connsiteY32" fmla="*/ 1471353 h 1961803"/>
              <a:gd name="connsiteX33" fmla="*/ 1953491 w 7331857"/>
              <a:gd name="connsiteY33" fmla="*/ 1521229 h 1961803"/>
              <a:gd name="connsiteX34" fmla="*/ 1986741 w 7331857"/>
              <a:gd name="connsiteY34" fmla="*/ 1596043 h 1961803"/>
              <a:gd name="connsiteX35" fmla="*/ 2485505 w 7331857"/>
              <a:gd name="connsiteY35" fmla="*/ 1886989 h 1961803"/>
              <a:gd name="connsiteX36" fmla="*/ 2588721 w 7331857"/>
              <a:gd name="connsiteY36" fmla="*/ 1932233 h 1961803"/>
              <a:gd name="connsiteX37" fmla="*/ 2693323 w 7331857"/>
              <a:gd name="connsiteY37" fmla="*/ 1853738 h 1961803"/>
              <a:gd name="connsiteX38" fmla="*/ 2889711 w 7331857"/>
              <a:gd name="connsiteY38" fmla="*/ 1847807 h 1961803"/>
              <a:gd name="connsiteX39" fmla="*/ 3167149 w 7331857"/>
              <a:gd name="connsiteY39" fmla="*/ 1845425 h 1961803"/>
              <a:gd name="connsiteX40" fmla="*/ 3300152 w 7331857"/>
              <a:gd name="connsiteY40" fmla="*/ 1812174 h 1961803"/>
              <a:gd name="connsiteX41" fmla="*/ 3333403 w 7331857"/>
              <a:gd name="connsiteY41" fmla="*/ 1778923 h 1961803"/>
              <a:gd name="connsiteX42" fmla="*/ 3366654 w 7331857"/>
              <a:gd name="connsiteY42" fmla="*/ 1695796 h 1961803"/>
              <a:gd name="connsiteX43" fmla="*/ 3416531 w 7331857"/>
              <a:gd name="connsiteY43" fmla="*/ 1662545 h 1961803"/>
              <a:gd name="connsiteX44" fmla="*/ 3483032 w 7331857"/>
              <a:gd name="connsiteY44" fmla="*/ 1612669 h 1961803"/>
              <a:gd name="connsiteX45" fmla="*/ 3566160 w 7331857"/>
              <a:gd name="connsiteY45" fmla="*/ 1562793 h 1961803"/>
              <a:gd name="connsiteX46" fmla="*/ 3674225 w 7331857"/>
              <a:gd name="connsiteY46" fmla="*/ 1504603 h 1961803"/>
              <a:gd name="connsiteX47" fmla="*/ 3732414 w 7331857"/>
              <a:gd name="connsiteY47" fmla="*/ 1471353 h 1961803"/>
              <a:gd name="connsiteX48" fmla="*/ 3823854 w 7331857"/>
              <a:gd name="connsiteY48" fmla="*/ 1413163 h 1961803"/>
              <a:gd name="connsiteX49" fmla="*/ 3882043 w 7331857"/>
              <a:gd name="connsiteY49" fmla="*/ 1330036 h 1961803"/>
              <a:gd name="connsiteX50" fmla="*/ 3923607 w 7331857"/>
              <a:gd name="connsiteY50" fmla="*/ 1221971 h 1961803"/>
              <a:gd name="connsiteX51" fmla="*/ 3940232 w 7331857"/>
              <a:gd name="connsiteY51" fmla="*/ 1147156 h 1961803"/>
              <a:gd name="connsiteX52" fmla="*/ 3965171 w 7331857"/>
              <a:gd name="connsiteY52" fmla="*/ 1088967 h 1961803"/>
              <a:gd name="connsiteX53" fmla="*/ 4015047 w 7331857"/>
              <a:gd name="connsiteY53" fmla="*/ 1030778 h 1961803"/>
              <a:gd name="connsiteX54" fmla="*/ 4064923 w 7331857"/>
              <a:gd name="connsiteY54" fmla="*/ 964276 h 1961803"/>
              <a:gd name="connsiteX55" fmla="*/ 4098174 w 7331857"/>
              <a:gd name="connsiteY55" fmla="*/ 889462 h 1961803"/>
              <a:gd name="connsiteX56" fmla="*/ 4114800 w 7331857"/>
              <a:gd name="connsiteY56" fmla="*/ 773083 h 1961803"/>
              <a:gd name="connsiteX57" fmla="*/ 4139738 w 7331857"/>
              <a:gd name="connsiteY57" fmla="*/ 698269 h 1961803"/>
              <a:gd name="connsiteX58" fmla="*/ 4189614 w 7331857"/>
              <a:gd name="connsiteY58" fmla="*/ 623454 h 1961803"/>
              <a:gd name="connsiteX59" fmla="*/ 4231178 w 7331857"/>
              <a:gd name="connsiteY59" fmla="*/ 598516 h 1961803"/>
              <a:gd name="connsiteX60" fmla="*/ 4272741 w 7331857"/>
              <a:gd name="connsiteY60" fmla="*/ 498763 h 1961803"/>
              <a:gd name="connsiteX61" fmla="*/ 4297680 w 7331857"/>
              <a:gd name="connsiteY61" fmla="*/ 448887 h 1961803"/>
              <a:gd name="connsiteX62" fmla="*/ 4363056 w 7331857"/>
              <a:gd name="connsiteY62" fmla="*/ 255097 h 1961803"/>
              <a:gd name="connsiteX63" fmla="*/ 4461639 w 7331857"/>
              <a:gd name="connsiteY63" fmla="*/ 288521 h 1961803"/>
              <a:gd name="connsiteX64" fmla="*/ 4566286 w 7331857"/>
              <a:gd name="connsiteY64" fmla="*/ 298132 h 1961803"/>
              <a:gd name="connsiteX65" fmla="*/ 4657682 w 7331857"/>
              <a:gd name="connsiteY65" fmla="*/ 294755 h 1961803"/>
              <a:gd name="connsiteX66" fmla="*/ 4788131 w 7331857"/>
              <a:gd name="connsiteY66" fmla="*/ 241069 h 1961803"/>
              <a:gd name="connsiteX67" fmla="*/ 4854632 w 7331857"/>
              <a:gd name="connsiteY67" fmla="*/ 191193 h 1961803"/>
              <a:gd name="connsiteX68" fmla="*/ 4929447 w 7331857"/>
              <a:gd name="connsiteY68" fmla="*/ 124691 h 1961803"/>
              <a:gd name="connsiteX69" fmla="*/ 4972223 w 7331857"/>
              <a:gd name="connsiteY69" fmla="*/ 55721 h 1961803"/>
              <a:gd name="connsiteX70" fmla="*/ 5045825 w 7331857"/>
              <a:gd name="connsiteY70" fmla="*/ 33251 h 1961803"/>
              <a:gd name="connsiteX71" fmla="*/ 5112327 w 7331857"/>
              <a:gd name="connsiteY71" fmla="*/ 8313 h 1961803"/>
              <a:gd name="connsiteX72" fmla="*/ 5137265 w 7331857"/>
              <a:gd name="connsiteY72" fmla="*/ 0 h 1961803"/>
              <a:gd name="connsiteX73" fmla="*/ 5228705 w 7331857"/>
              <a:gd name="connsiteY73" fmla="*/ 8313 h 1961803"/>
              <a:gd name="connsiteX74" fmla="*/ 5270269 w 7331857"/>
              <a:gd name="connsiteY74" fmla="*/ 49876 h 1961803"/>
              <a:gd name="connsiteX75" fmla="*/ 5336771 w 7331857"/>
              <a:gd name="connsiteY75" fmla="*/ 108065 h 1961803"/>
              <a:gd name="connsiteX76" fmla="*/ 5370021 w 7331857"/>
              <a:gd name="connsiteY76" fmla="*/ 149629 h 1961803"/>
              <a:gd name="connsiteX77" fmla="*/ 5419898 w 7331857"/>
              <a:gd name="connsiteY77" fmla="*/ 266007 h 1961803"/>
              <a:gd name="connsiteX78" fmla="*/ 5436523 w 7331857"/>
              <a:gd name="connsiteY78" fmla="*/ 299258 h 1961803"/>
              <a:gd name="connsiteX79" fmla="*/ 5444836 w 7331857"/>
              <a:gd name="connsiteY79" fmla="*/ 332509 h 1961803"/>
              <a:gd name="connsiteX80" fmla="*/ 5469774 w 7331857"/>
              <a:gd name="connsiteY80" fmla="*/ 365760 h 1961803"/>
              <a:gd name="connsiteX81" fmla="*/ 5511338 w 7331857"/>
              <a:gd name="connsiteY81" fmla="*/ 423949 h 1961803"/>
              <a:gd name="connsiteX82" fmla="*/ 5552901 w 7331857"/>
              <a:gd name="connsiteY82" fmla="*/ 498763 h 1961803"/>
              <a:gd name="connsiteX83" fmla="*/ 5569527 w 7331857"/>
              <a:gd name="connsiteY83" fmla="*/ 515389 h 1961803"/>
              <a:gd name="connsiteX84" fmla="*/ 5594465 w 7331857"/>
              <a:gd name="connsiteY84" fmla="*/ 573578 h 1961803"/>
              <a:gd name="connsiteX85" fmla="*/ 5619403 w 7331857"/>
              <a:gd name="connsiteY85" fmla="*/ 631767 h 1961803"/>
              <a:gd name="connsiteX86" fmla="*/ 5677592 w 7331857"/>
              <a:gd name="connsiteY86" fmla="*/ 731520 h 1961803"/>
              <a:gd name="connsiteX87" fmla="*/ 5685905 w 7331857"/>
              <a:gd name="connsiteY87" fmla="*/ 756458 h 1961803"/>
              <a:gd name="connsiteX88" fmla="*/ 5752407 w 7331857"/>
              <a:gd name="connsiteY88" fmla="*/ 864523 h 1961803"/>
              <a:gd name="connsiteX89" fmla="*/ 5769032 w 7331857"/>
              <a:gd name="connsiteY89" fmla="*/ 906087 h 1961803"/>
              <a:gd name="connsiteX90" fmla="*/ 5785658 w 7331857"/>
              <a:gd name="connsiteY90" fmla="*/ 931025 h 1961803"/>
              <a:gd name="connsiteX91" fmla="*/ 5810596 w 7331857"/>
              <a:gd name="connsiteY91" fmla="*/ 972589 h 1961803"/>
              <a:gd name="connsiteX92" fmla="*/ 5818909 w 7331857"/>
              <a:gd name="connsiteY92" fmla="*/ 1014153 h 1961803"/>
              <a:gd name="connsiteX93" fmla="*/ 5843847 w 7331857"/>
              <a:gd name="connsiteY93" fmla="*/ 1088967 h 1961803"/>
              <a:gd name="connsiteX94" fmla="*/ 5860472 w 7331857"/>
              <a:gd name="connsiteY94" fmla="*/ 1138843 h 1961803"/>
              <a:gd name="connsiteX95" fmla="*/ 5868785 w 7331857"/>
              <a:gd name="connsiteY95" fmla="*/ 1180407 h 1961803"/>
              <a:gd name="connsiteX96" fmla="*/ 5893723 w 7331857"/>
              <a:gd name="connsiteY96" fmla="*/ 1205345 h 1961803"/>
              <a:gd name="connsiteX97" fmla="*/ 5918661 w 7331857"/>
              <a:gd name="connsiteY97" fmla="*/ 1238596 h 1961803"/>
              <a:gd name="connsiteX98" fmla="*/ 5926974 w 7331857"/>
              <a:gd name="connsiteY98" fmla="*/ 1280160 h 1961803"/>
              <a:gd name="connsiteX99" fmla="*/ 5951912 w 7331857"/>
              <a:gd name="connsiteY99" fmla="*/ 1305098 h 1961803"/>
              <a:gd name="connsiteX100" fmla="*/ 6059978 w 7331857"/>
              <a:gd name="connsiteY100" fmla="*/ 1446414 h 1961803"/>
              <a:gd name="connsiteX101" fmla="*/ 6093229 w 7331857"/>
              <a:gd name="connsiteY101" fmla="*/ 1479665 h 1961803"/>
              <a:gd name="connsiteX102" fmla="*/ 6118167 w 7331857"/>
              <a:gd name="connsiteY102" fmla="*/ 1504603 h 1961803"/>
              <a:gd name="connsiteX103" fmla="*/ 6168043 w 7331857"/>
              <a:gd name="connsiteY103" fmla="*/ 1571105 h 1961803"/>
              <a:gd name="connsiteX104" fmla="*/ 6209607 w 7331857"/>
              <a:gd name="connsiteY104" fmla="*/ 1620982 h 1961803"/>
              <a:gd name="connsiteX105" fmla="*/ 6217920 w 7331857"/>
              <a:gd name="connsiteY105" fmla="*/ 1645920 h 1961803"/>
              <a:gd name="connsiteX106" fmla="*/ 6276109 w 7331857"/>
              <a:gd name="connsiteY106" fmla="*/ 1729047 h 1961803"/>
              <a:gd name="connsiteX107" fmla="*/ 6292734 w 7331857"/>
              <a:gd name="connsiteY107" fmla="*/ 1762298 h 1961803"/>
              <a:gd name="connsiteX108" fmla="*/ 6301047 w 7331857"/>
              <a:gd name="connsiteY108" fmla="*/ 1787236 h 1961803"/>
              <a:gd name="connsiteX109" fmla="*/ 6317672 w 7331857"/>
              <a:gd name="connsiteY109" fmla="*/ 1803862 h 1961803"/>
              <a:gd name="connsiteX110" fmla="*/ 6342611 w 7331857"/>
              <a:gd name="connsiteY110" fmla="*/ 1837113 h 1961803"/>
              <a:gd name="connsiteX111" fmla="*/ 6367549 w 7331857"/>
              <a:gd name="connsiteY111" fmla="*/ 1853738 h 1961803"/>
              <a:gd name="connsiteX112" fmla="*/ 6625243 w 7331857"/>
              <a:gd name="connsiteY112" fmla="*/ 1862051 h 1961803"/>
              <a:gd name="connsiteX113" fmla="*/ 6941127 w 7331857"/>
              <a:gd name="connsiteY113" fmla="*/ 1878676 h 1961803"/>
              <a:gd name="connsiteX114" fmla="*/ 7024254 w 7331857"/>
              <a:gd name="connsiteY114" fmla="*/ 1903614 h 1961803"/>
              <a:gd name="connsiteX115" fmla="*/ 7165571 w 7331857"/>
              <a:gd name="connsiteY115" fmla="*/ 1911927 h 1961803"/>
              <a:gd name="connsiteX116" fmla="*/ 7290261 w 7331857"/>
              <a:gd name="connsiteY116" fmla="*/ 1945178 h 1961803"/>
              <a:gd name="connsiteX117" fmla="*/ 7331825 w 7331857"/>
              <a:gd name="connsiteY117" fmla="*/ 1961803 h 1961803"/>
              <a:gd name="connsiteX0" fmla="*/ 0 w 7331857"/>
              <a:gd name="connsiteY0" fmla="*/ 1828800 h 1961803"/>
              <a:gd name="connsiteX1" fmla="*/ 74814 w 7331857"/>
              <a:gd name="connsiteY1" fmla="*/ 1795549 h 1961803"/>
              <a:gd name="connsiteX2" fmla="*/ 108065 w 7331857"/>
              <a:gd name="connsiteY2" fmla="*/ 1720734 h 1961803"/>
              <a:gd name="connsiteX3" fmla="*/ 149629 w 7331857"/>
              <a:gd name="connsiteY3" fmla="*/ 1645920 h 1961803"/>
              <a:gd name="connsiteX4" fmla="*/ 174567 w 7331857"/>
              <a:gd name="connsiteY4" fmla="*/ 1554480 h 1961803"/>
              <a:gd name="connsiteX5" fmla="*/ 216131 w 7331857"/>
              <a:gd name="connsiteY5" fmla="*/ 1446414 h 1961803"/>
              <a:gd name="connsiteX6" fmla="*/ 266007 w 7331857"/>
              <a:gd name="connsiteY6" fmla="*/ 1354974 h 1961803"/>
              <a:gd name="connsiteX7" fmla="*/ 290945 w 7331857"/>
              <a:gd name="connsiteY7" fmla="*/ 1263534 h 1961803"/>
              <a:gd name="connsiteX8" fmla="*/ 324196 w 7331857"/>
              <a:gd name="connsiteY8" fmla="*/ 1155469 h 1961803"/>
              <a:gd name="connsiteX9" fmla="*/ 374072 w 7331857"/>
              <a:gd name="connsiteY9" fmla="*/ 980902 h 1961803"/>
              <a:gd name="connsiteX10" fmla="*/ 440574 w 7331857"/>
              <a:gd name="connsiteY10" fmla="*/ 839585 h 1961803"/>
              <a:gd name="connsiteX11" fmla="*/ 473825 w 7331857"/>
              <a:gd name="connsiteY11" fmla="*/ 781396 h 1961803"/>
              <a:gd name="connsiteX12" fmla="*/ 515389 w 7331857"/>
              <a:gd name="connsiteY12" fmla="*/ 689956 h 1961803"/>
              <a:gd name="connsiteX13" fmla="*/ 556952 w 7331857"/>
              <a:gd name="connsiteY13" fmla="*/ 623454 h 1961803"/>
              <a:gd name="connsiteX14" fmla="*/ 640080 w 7331857"/>
              <a:gd name="connsiteY14" fmla="*/ 590203 h 1961803"/>
              <a:gd name="connsiteX15" fmla="*/ 731520 w 7331857"/>
              <a:gd name="connsiteY15" fmla="*/ 515389 h 1961803"/>
              <a:gd name="connsiteX16" fmla="*/ 814647 w 7331857"/>
              <a:gd name="connsiteY16" fmla="*/ 448887 h 1961803"/>
              <a:gd name="connsiteX17" fmla="*/ 897774 w 7331857"/>
              <a:gd name="connsiteY17" fmla="*/ 415636 h 1961803"/>
              <a:gd name="connsiteX18" fmla="*/ 1135033 w 7331857"/>
              <a:gd name="connsiteY18" fmla="*/ 395417 h 1961803"/>
              <a:gd name="connsiteX19" fmla="*/ 1269293 w 7331857"/>
              <a:gd name="connsiteY19" fmla="*/ 478501 h 1961803"/>
              <a:gd name="connsiteX20" fmla="*/ 1335881 w 7331857"/>
              <a:gd name="connsiteY20" fmla="*/ 559247 h 1961803"/>
              <a:gd name="connsiteX21" fmla="*/ 1379912 w 7331857"/>
              <a:gd name="connsiteY21" fmla="*/ 681643 h 1961803"/>
              <a:gd name="connsiteX22" fmla="*/ 1504603 w 7331857"/>
              <a:gd name="connsiteY22" fmla="*/ 798022 h 1961803"/>
              <a:gd name="connsiteX23" fmla="*/ 1554480 w 7331857"/>
              <a:gd name="connsiteY23" fmla="*/ 847898 h 1961803"/>
              <a:gd name="connsiteX24" fmla="*/ 1604356 w 7331857"/>
              <a:gd name="connsiteY24" fmla="*/ 947651 h 1961803"/>
              <a:gd name="connsiteX25" fmla="*/ 1629294 w 7331857"/>
              <a:gd name="connsiteY25" fmla="*/ 1105593 h 1961803"/>
              <a:gd name="connsiteX26" fmla="*/ 1654232 w 7331857"/>
              <a:gd name="connsiteY26" fmla="*/ 1180407 h 1961803"/>
              <a:gd name="connsiteX27" fmla="*/ 1687483 w 7331857"/>
              <a:gd name="connsiteY27" fmla="*/ 1238596 h 1961803"/>
              <a:gd name="connsiteX28" fmla="*/ 1737360 w 7331857"/>
              <a:gd name="connsiteY28" fmla="*/ 1305098 h 1961803"/>
              <a:gd name="connsiteX29" fmla="*/ 1795549 w 7331857"/>
              <a:gd name="connsiteY29" fmla="*/ 1371600 h 1961803"/>
              <a:gd name="connsiteX30" fmla="*/ 1837112 w 7331857"/>
              <a:gd name="connsiteY30" fmla="*/ 1404851 h 1961803"/>
              <a:gd name="connsiteX31" fmla="*/ 1911927 w 7331857"/>
              <a:gd name="connsiteY31" fmla="*/ 1471353 h 1961803"/>
              <a:gd name="connsiteX32" fmla="*/ 1953491 w 7331857"/>
              <a:gd name="connsiteY32" fmla="*/ 1521229 h 1961803"/>
              <a:gd name="connsiteX33" fmla="*/ 1986741 w 7331857"/>
              <a:gd name="connsiteY33" fmla="*/ 1596043 h 1961803"/>
              <a:gd name="connsiteX34" fmla="*/ 2485505 w 7331857"/>
              <a:gd name="connsiteY34" fmla="*/ 1886989 h 1961803"/>
              <a:gd name="connsiteX35" fmla="*/ 2588721 w 7331857"/>
              <a:gd name="connsiteY35" fmla="*/ 1932233 h 1961803"/>
              <a:gd name="connsiteX36" fmla="*/ 2693323 w 7331857"/>
              <a:gd name="connsiteY36" fmla="*/ 1853738 h 1961803"/>
              <a:gd name="connsiteX37" fmla="*/ 2889711 w 7331857"/>
              <a:gd name="connsiteY37" fmla="*/ 1847807 h 1961803"/>
              <a:gd name="connsiteX38" fmla="*/ 3167149 w 7331857"/>
              <a:gd name="connsiteY38" fmla="*/ 1845425 h 1961803"/>
              <a:gd name="connsiteX39" fmla="*/ 3300152 w 7331857"/>
              <a:gd name="connsiteY39" fmla="*/ 1812174 h 1961803"/>
              <a:gd name="connsiteX40" fmla="*/ 3333403 w 7331857"/>
              <a:gd name="connsiteY40" fmla="*/ 1778923 h 1961803"/>
              <a:gd name="connsiteX41" fmla="*/ 3366654 w 7331857"/>
              <a:gd name="connsiteY41" fmla="*/ 1695796 h 1961803"/>
              <a:gd name="connsiteX42" fmla="*/ 3416531 w 7331857"/>
              <a:gd name="connsiteY42" fmla="*/ 1662545 h 1961803"/>
              <a:gd name="connsiteX43" fmla="*/ 3483032 w 7331857"/>
              <a:gd name="connsiteY43" fmla="*/ 1612669 h 1961803"/>
              <a:gd name="connsiteX44" fmla="*/ 3566160 w 7331857"/>
              <a:gd name="connsiteY44" fmla="*/ 1562793 h 1961803"/>
              <a:gd name="connsiteX45" fmla="*/ 3674225 w 7331857"/>
              <a:gd name="connsiteY45" fmla="*/ 1504603 h 1961803"/>
              <a:gd name="connsiteX46" fmla="*/ 3732414 w 7331857"/>
              <a:gd name="connsiteY46" fmla="*/ 1471353 h 1961803"/>
              <a:gd name="connsiteX47" fmla="*/ 3823854 w 7331857"/>
              <a:gd name="connsiteY47" fmla="*/ 1413163 h 1961803"/>
              <a:gd name="connsiteX48" fmla="*/ 3882043 w 7331857"/>
              <a:gd name="connsiteY48" fmla="*/ 1330036 h 1961803"/>
              <a:gd name="connsiteX49" fmla="*/ 3923607 w 7331857"/>
              <a:gd name="connsiteY49" fmla="*/ 1221971 h 1961803"/>
              <a:gd name="connsiteX50" fmla="*/ 3940232 w 7331857"/>
              <a:gd name="connsiteY50" fmla="*/ 1147156 h 1961803"/>
              <a:gd name="connsiteX51" fmla="*/ 3965171 w 7331857"/>
              <a:gd name="connsiteY51" fmla="*/ 1088967 h 1961803"/>
              <a:gd name="connsiteX52" fmla="*/ 4015047 w 7331857"/>
              <a:gd name="connsiteY52" fmla="*/ 1030778 h 1961803"/>
              <a:gd name="connsiteX53" fmla="*/ 4064923 w 7331857"/>
              <a:gd name="connsiteY53" fmla="*/ 964276 h 1961803"/>
              <a:gd name="connsiteX54" fmla="*/ 4098174 w 7331857"/>
              <a:gd name="connsiteY54" fmla="*/ 889462 h 1961803"/>
              <a:gd name="connsiteX55" fmla="*/ 4114800 w 7331857"/>
              <a:gd name="connsiteY55" fmla="*/ 773083 h 1961803"/>
              <a:gd name="connsiteX56" fmla="*/ 4139738 w 7331857"/>
              <a:gd name="connsiteY56" fmla="*/ 698269 h 1961803"/>
              <a:gd name="connsiteX57" fmla="*/ 4189614 w 7331857"/>
              <a:gd name="connsiteY57" fmla="*/ 623454 h 1961803"/>
              <a:gd name="connsiteX58" fmla="*/ 4231178 w 7331857"/>
              <a:gd name="connsiteY58" fmla="*/ 598516 h 1961803"/>
              <a:gd name="connsiteX59" fmla="*/ 4272741 w 7331857"/>
              <a:gd name="connsiteY59" fmla="*/ 498763 h 1961803"/>
              <a:gd name="connsiteX60" fmla="*/ 4297680 w 7331857"/>
              <a:gd name="connsiteY60" fmla="*/ 448887 h 1961803"/>
              <a:gd name="connsiteX61" fmla="*/ 4363056 w 7331857"/>
              <a:gd name="connsiteY61" fmla="*/ 255097 h 1961803"/>
              <a:gd name="connsiteX62" fmla="*/ 4461639 w 7331857"/>
              <a:gd name="connsiteY62" fmla="*/ 288521 h 1961803"/>
              <a:gd name="connsiteX63" fmla="*/ 4566286 w 7331857"/>
              <a:gd name="connsiteY63" fmla="*/ 298132 h 1961803"/>
              <a:gd name="connsiteX64" fmla="*/ 4657682 w 7331857"/>
              <a:gd name="connsiteY64" fmla="*/ 294755 h 1961803"/>
              <a:gd name="connsiteX65" fmla="*/ 4788131 w 7331857"/>
              <a:gd name="connsiteY65" fmla="*/ 241069 h 1961803"/>
              <a:gd name="connsiteX66" fmla="*/ 4854632 w 7331857"/>
              <a:gd name="connsiteY66" fmla="*/ 191193 h 1961803"/>
              <a:gd name="connsiteX67" fmla="*/ 4929447 w 7331857"/>
              <a:gd name="connsiteY67" fmla="*/ 124691 h 1961803"/>
              <a:gd name="connsiteX68" fmla="*/ 4972223 w 7331857"/>
              <a:gd name="connsiteY68" fmla="*/ 55721 h 1961803"/>
              <a:gd name="connsiteX69" fmla="*/ 5045825 w 7331857"/>
              <a:gd name="connsiteY69" fmla="*/ 33251 h 1961803"/>
              <a:gd name="connsiteX70" fmla="*/ 5112327 w 7331857"/>
              <a:gd name="connsiteY70" fmla="*/ 8313 h 1961803"/>
              <a:gd name="connsiteX71" fmla="*/ 5137265 w 7331857"/>
              <a:gd name="connsiteY71" fmla="*/ 0 h 1961803"/>
              <a:gd name="connsiteX72" fmla="*/ 5228705 w 7331857"/>
              <a:gd name="connsiteY72" fmla="*/ 8313 h 1961803"/>
              <a:gd name="connsiteX73" fmla="*/ 5270269 w 7331857"/>
              <a:gd name="connsiteY73" fmla="*/ 49876 h 1961803"/>
              <a:gd name="connsiteX74" fmla="*/ 5336771 w 7331857"/>
              <a:gd name="connsiteY74" fmla="*/ 108065 h 1961803"/>
              <a:gd name="connsiteX75" fmla="*/ 5370021 w 7331857"/>
              <a:gd name="connsiteY75" fmla="*/ 149629 h 1961803"/>
              <a:gd name="connsiteX76" fmla="*/ 5419898 w 7331857"/>
              <a:gd name="connsiteY76" fmla="*/ 266007 h 1961803"/>
              <a:gd name="connsiteX77" fmla="*/ 5436523 w 7331857"/>
              <a:gd name="connsiteY77" fmla="*/ 299258 h 1961803"/>
              <a:gd name="connsiteX78" fmla="*/ 5444836 w 7331857"/>
              <a:gd name="connsiteY78" fmla="*/ 332509 h 1961803"/>
              <a:gd name="connsiteX79" fmla="*/ 5469774 w 7331857"/>
              <a:gd name="connsiteY79" fmla="*/ 365760 h 1961803"/>
              <a:gd name="connsiteX80" fmla="*/ 5511338 w 7331857"/>
              <a:gd name="connsiteY80" fmla="*/ 423949 h 1961803"/>
              <a:gd name="connsiteX81" fmla="*/ 5552901 w 7331857"/>
              <a:gd name="connsiteY81" fmla="*/ 498763 h 1961803"/>
              <a:gd name="connsiteX82" fmla="*/ 5569527 w 7331857"/>
              <a:gd name="connsiteY82" fmla="*/ 515389 h 1961803"/>
              <a:gd name="connsiteX83" fmla="*/ 5594465 w 7331857"/>
              <a:gd name="connsiteY83" fmla="*/ 573578 h 1961803"/>
              <a:gd name="connsiteX84" fmla="*/ 5619403 w 7331857"/>
              <a:gd name="connsiteY84" fmla="*/ 631767 h 1961803"/>
              <a:gd name="connsiteX85" fmla="*/ 5677592 w 7331857"/>
              <a:gd name="connsiteY85" fmla="*/ 731520 h 1961803"/>
              <a:gd name="connsiteX86" fmla="*/ 5685905 w 7331857"/>
              <a:gd name="connsiteY86" fmla="*/ 756458 h 1961803"/>
              <a:gd name="connsiteX87" fmla="*/ 5752407 w 7331857"/>
              <a:gd name="connsiteY87" fmla="*/ 864523 h 1961803"/>
              <a:gd name="connsiteX88" fmla="*/ 5769032 w 7331857"/>
              <a:gd name="connsiteY88" fmla="*/ 906087 h 1961803"/>
              <a:gd name="connsiteX89" fmla="*/ 5785658 w 7331857"/>
              <a:gd name="connsiteY89" fmla="*/ 931025 h 1961803"/>
              <a:gd name="connsiteX90" fmla="*/ 5810596 w 7331857"/>
              <a:gd name="connsiteY90" fmla="*/ 972589 h 1961803"/>
              <a:gd name="connsiteX91" fmla="*/ 5818909 w 7331857"/>
              <a:gd name="connsiteY91" fmla="*/ 1014153 h 1961803"/>
              <a:gd name="connsiteX92" fmla="*/ 5843847 w 7331857"/>
              <a:gd name="connsiteY92" fmla="*/ 1088967 h 1961803"/>
              <a:gd name="connsiteX93" fmla="*/ 5860472 w 7331857"/>
              <a:gd name="connsiteY93" fmla="*/ 1138843 h 1961803"/>
              <a:gd name="connsiteX94" fmla="*/ 5868785 w 7331857"/>
              <a:gd name="connsiteY94" fmla="*/ 1180407 h 1961803"/>
              <a:gd name="connsiteX95" fmla="*/ 5893723 w 7331857"/>
              <a:gd name="connsiteY95" fmla="*/ 1205345 h 1961803"/>
              <a:gd name="connsiteX96" fmla="*/ 5918661 w 7331857"/>
              <a:gd name="connsiteY96" fmla="*/ 1238596 h 1961803"/>
              <a:gd name="connsiteX97" fmla="*/ 5926974 w 7331857"/>
              <a:gd name="connsiteY97" fmla="*/ 1280160 h 1961803"/>
              <a:gd name="connsiteX98" fmla="*/ 5951912 w 7331857"/>
              <a:gd name="connsiteY98" fmla="*/ 1305098 h 1961803"/>
              <a:gd name="connsiteX99" fmla="*/ 6059978 w 7331857"/>
              <a:gd name="connsiteY99" fmla="*/ 1446414 h 1961803"/>
              <a:gd name="connsiteX100" fmla="*/ 6093229 w 7331857"/>
              <a:gd name="connsiteY100" fmla="*/ 1479665 h 1961803"/>
              <a:gd name="connsiteX101" fmla="*/ 6118167 w 7331857"/>
              <a:gd name="connsiteY101" fmla="*/ 1504603 h 1961803"/>
              <a:gd name="connsiteX102" fmla="*/ 6168043 w 7331857"/>
              <a:gd name="connsiteY102" fmla="*/ 1571105 h 1961803"/>
              <a:gd name="connsiteX103" fmla="*/ 6209607 w 7331857"/>
              <a:gd name="connsiteY103" fmla="*/ 1620982 h 1961803"/>
              <a:gd name="connsiteX104" fmla="*/ 6217920 w 7331857"/>
              <a:gd name="connsiteY104" fmla="*/ 1645920 h 1961803"/>
              <a:gd name="connsiteX105" fmla="*/ 6276109 w 7331857"/>
              <a:gd name="connsiteY105" fmla="*/ 1729047 h 1961803"/>
              <a:gd name="connsiteX106" fmla="*/ 6292734 w 7331857"/>
              <a:gd name="connsiteY106" fmla="*/ 1762298 h 1961803"/>
              <a:gd name="connsiteX107" fmla="*/ 6301047 w 7331857"/>
              <a:gd name="connsiteY107" fmla="*/ 1787236 h 1961803"/>
              <a:gd name="connsiteX108" fmla="*/ 6317672 w 7331857"/>
              <a:gd name="connsiteY108" fmla="*/ 1803862 h 1961803"/>
              <a:gd name="connsiteX109" fmla="*/ 6342611 w 7331857"/>
              <a:gd name="connsiteY109" fmla="*/ 1837113 h 1961803"/>
              <a:gd name="connsiteX110" fmla="*/ 6367549 w 7331857"/>
              <a:gd name="connsiteY110" fmla="*/ 1853738 h 1961803"/>
              <a:gd name="connsiteX111" fmla="*/ 6625243 w 7331857"/>
              <a:gd name="connsiteY111" fmla="*/ 1862051 h 1961803"/>
              <a:gd name="connsiteX112" fmla="*/ 6941127 w 7331857"/>
              <a:gd name="connsiteY112" fmla="*/ 1878676 h 1961803"/>
              <a:gd name="connsiteX113" fmla="*/ 7024254 w 7331857"/>
              <a:gd name="connsiteY113" fmla="*/ 1903614 h 1961803"/>
              <a:gd name="connsiteX114" fmla="*/ 7165571 w 7331857"/>
              <a:gd name="connsiteY114" fmla="*/ 1911927 h 1961803"/>
              <a:gd name="connsiteX115" fmla="*/ 7290261 w 7331857"/>
              <a:gd name="connsiteY115" fmla="*/ 1945178 h 1961803"/>
              <a:gd name="connsiteX116" fmla="*/ 7331825 w 7331857"/>
              <a:gd name="connsiteY116"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174567 w 7331857"/>
              <a:gd name="connsiteY3" fmla="*/ 1554480 h 1961803"/>
              <a:gd name="connsiteX4" fmla="*/ 216131 w 7331857"/>
              <a:gd name="connsiteY4" fmla="*/ 1446414 h 1961803"/>
              <a:gd name="connsiteX5" fmla="*/ 266007 w 7331857"/>
              <a:gd name="connsiteY5" fmla="*/ 1354974 h 1961803"/>
              <a:gd name="connsiteX6" fmla="*/ 290945 w 7331857"/>
              <a:gd name="connsiteY6" fmla="*/ 1263534 h 1961803"/>
              <a:gd name="connsiteX7" fmla="*/ 324196 w 7331857"/>
              <a:gd name="connsiteY7" fmla="*/ 1155469 h 1961803"/>
              <a:gd name="connsiteX8" fmla="*/ 374072 w 7331857"/>
              <a:gd name="connsiteY8" fmla="*/ 980902 h 1961803"/>
              <a:gd name="connsiteX9" fmla="*/ 440574 w 7331857"/>
              <a:gd name="connsiteY9" fmla="*/ 839585 h 1961803"/>
              <a:gd name="connsiteX10" fmla="*/ 473825 w 7331857"/>
              <a:gd name="connsiteY10" fmla="*/ 781396 h 1961803"/>
              <a:gd name="connsiteX11" fmla="*/ 515389 w 7331857"/>
              <a:gd name="connsiteY11" fmla="*/ 689956 h 1961803"/>
              <a:gd name="connsiteX12" fmla="*/ 556952 w 7331857"/>
              <a:gd name="connsiteY12" fmla="*/ 623454 h 1961803"/>
              <a:gd name="connsiteX13" fmla="*/ 640080 w 7331857"/>
              <a:gd name="connsiteY13" fmla="*/ 590203 h 1961803"/>
              <a:gd name="connsiteX14" fmla="*/ 731520 w 7331857"/>
              <a:gd name="connsiteY14" fmla="*/ 515389 h 1961803"/>
              <a:gd name="connsiteX15" fmla="*/ 814647 w 7331857"/>
              <a:gd name="connsiteY15" fmla="*/ 448887 h 1961803"/>
              <a:gd name="connsiteX16" fmla="*/ 897774 w 7331857"/>
              <a:gd name="connsiteY16" fmla="*/ 415636 h 1961803"/>
              <a:gd name="connsiteX17" fmla="*/ 1135033 w 7331857"/>
              <a:gd name="connsiteY17" fmla="*/ 395417 h 1961803"/>
              <a:gd name="connsiteX18" fmla="*/ 1269293 w 7331857"/>
              <a:gd name="connsiteY18" fmla="*/ 478501 h 1961803"/>
              <a:gd name="connsiteX19" fmla="*/ 1335881 w 7331857"/>
              <a:gd name="connsiteY19" fmla="*/ 559247 h 1961803"/>
              <a:gd name="connsiteX20" fmla="*/ 1379912 w 7331857"/>
              <a:gd name="connsiteY20" fmla="*/ 681643 h 1961803"/>
              <a:gd name="connsiteX21" fmla="*/ 1504603 w 7331857"/>
              <a:gd name="connsiteY21" fmla="*/ 798022 h 1961803"/>
              <a:gd name="connsiteX22" fmla="*/ 1554480 w 7331857"/>
              <a:gd name="connsiteY22" fmla="*/ 847898 h 1961803"/>
              <a:gd name="connsiteX23" fmla="*/ 1604356 w 7331857"/>
              <a:gd name="connsiteY23" fmla="*/ 947651 h 1961803"/>
              <a:gd name="connsiteX24" fmla="*/ 1629294 w 7331857"/>
              <a:gd name="connsiteY24" fmla="*/ 1105593 h 1961803"/>
              <a:gd name="connsiteX25" fmla="*/ 1654232 w 7331857"/>
              <a:gd name="connsiteY25" fmla="*/ 1180407 h 1961803"/>
              <a:gd name="connsiteX26" fmla="*/ 1687483 w 7331857"/>
              <a:gd name="connsiteY26" fmla="*/ 1238596 h 1961803"/>
              <a:gd name="connsiteX27" fmla="*/ 1737360 w 7331857"/>
              <a:gd name="connsiteY27" fmla="*/ 1305098 h 1961803"/>
              <a:gd name="connsiteX28" fmla="*/ 1795549 w 7331857"/>
              <a:gd name="connsiteY28" fmla="*/ 1371600 h 1961803"/>
              <a:gd name="connsiteX29" fmla="*/ 1837112 w 7331857"/>
              <a:gd name="connsiteY29" fmla="*/ 1404851 h 1961803"/>
              <a:gd name="connsiteX30" fmla="*/ 1911927 w 7331857"/>
              <a:gd name="connsiteY30" fmla="*/ 1471353 h 1961803"/>
              <a:gd name="connsiteX31" fmla="*/ 1953491 w 7331857"/>
              <a:gd name="connsiteY31" fmla="*/ 1521229 h 1961803"/>
              <a:gd name="connsiteX32" fmla="*/ 1986741 w 7331857"/>
              <a:gd name="connsiteY32" fmla="*/ 1596043 h 1961803"/>
              <a:gd name="connsiteX33" fmla="*/ 2485505 w 7331857"/>
              <a:gd name="connsiteY33" fmla="*/ 1886989 h 1961803"/>
              <a:gd name="connsiteX34" fmla="*/ 2588721 w 7331857"/>
              <a:gd name="connsiteY34" fmla="*/ 1932233 h 1961803"/>
              <a:gd name="connsiteX35" fmla="*/ 2693323 w 7331857"/>
              <a:gd name="connsiteY35" fmla="*/ 1853738 h 1961803"/>
              <a:gd name="connsiteX36" fmla="*/ 2889711 w 7331857"/>
              <a:gd name="connsiteY36" fmla="*/ 1847807 h 1961803"/>
              <a:gd name="connsiteX37" fmla="*/ 3167149 w 7331857"/>
              <a:gd name="connsiteY37" fmla="*/ 1845425 h 1961803"/>
              <a:gd name="connsiteX38" fmla="*/ 3300152 w 7331857"/>
              <a:gd name="connsiteY38" fmla="*/ 1812174 h 1961803"/>
              <a:gd name="connsiteX39" fmla="*/ 3333403 w 7331857"/>
              <a:gd name="connsiteY39" fmla="*/ 1778923 h 1961803"/>
              <a:gd name="connsiteX40" fmla="*/ 3366654 w 7331857"/>
              <a:gd name="connsiteY40" fmla="*/ 1695796 h 1961803"/>
              <a:gd name="connsiteX41" fmla="*/ 3416531 w 7331857"/>
              <a:gd name="connsiteY41" fmla="*/ 1662545 h 1961803"/>
              <a:gd name="connsiteX42" fmla="*/ 3483032 w 7331857"/>
              <a:gd name="connsiteY42" fmla="*/ 1612669 h 1961803"/>
              <a:gd name="connsiteX43" fmla="*/ 3566160 w 7331857"/>
              <a:gd name="connsiteY43" fmla="*/ 1562793 h 1961803"/>
              <a:gd name="connsiteX44" fmla="*/ 3674225 w 7331857"/>
              <a:gd name="connsiteY44" fmla="*/ 1504603 h 1961803"/>
              <a:gd name="connsiteX45" fmla="*/ 3732414 w 7331857"/>
              <a:gd name="connsiteY45" fmla="*/ 1471353 h 1961803"/>
              <a:gd name="connsiteX46" fmla="*/ 3823854 w 7331857"/>
              <a:gd name="connsiteY46" fmla="*/ 1413163 h 1961803"/>
              <a:gd name="connsiteX47" fmla="*/ 3882043 w 7331857"/>
              <a:gd name="connsiteY47" fmla="*/ 1330036 h 1961803"/>
              <a:gd name="connsiteX48" fmla="*/ 3923607 w 7331857"/>
              <a:gd name="connsiteY48" fmla="*/ 1221971 h 1961803"/>
              <a:gd name="connsiteX49" fmla="*/ 3940232 w 7331857"/>
              <a:gd name="connsiteY49" fmla="*/ 1147156 h 1961803"/>
              <a:gd name="connsiteX50" fmla="*/ 3965171 w 7331857"/>
              <a:gd name="connsiteY50" fmla="*/ 1088967 h 1961803"/>
              <a:gd name="connsiteX51" fmla="*/ 4015047 w 7331857"/>
              <a:gd name="connsiteY51" fmla="*/ 1030778 h 1961803"/>
              <a:gd name="connsiteX52" fmla="*/ 4064923 w 7331857"/>
              <a:gd name="connsiteY52" fmla="*/ 964276 h 1961803"/>
              <a:gd name="connsiteX53" fmla="*/ 4098174 w 7331857"/>
              <a:gd name="connsiteY53" fmla="*/ 889462 h 1961803"/>
              <a:gd name="connsiteX54" fmla="*/ 4114800 w 7331857"/>
              <a:gd name="connsiteY54" fmla="*/ 773083 h 1961803"/>
              <a:gd name="connsiteX55" fmla="*/ 4139738 w 7331857"/>
              <a:gd name="connsiteY55" fmla="*/ 698269 h 1961803"/>
              <a:gd name="connsiteX56" fmla="*/ 4189614 w 7331857"/>
              <a:gd name="connsiteY56" fmla="*/ 623454 h 1961803"/>
              <a:gd name="connsiteX57" fmla="*/ 4231178 w 7331857"/>
              <a:gd name="connsiteY57" fmla="*/ 598516 h 1961803"/>
              <a:gd name="connsiteX58" fmla="*/ 4272741 w 7331857"/>
              <a:gd name="connsiteY58" fmla="*/ 498763 h 1961803"/>
              <a:gd name="connsiteX59" fmla="*/ 4297680 w 7331857"/>
              <a:gd name="connsiteY59" fmla="*/ 448887 h 1961803"/>
              <a:gd name="connsiteX60" fmla="*/ 4363056 w 7331857"/>
              <a:gd name="connsiteY60" fmla="*/ 255097 h 1961803"/>
              <a:gd name="connsiteX61" fmla="*/ 4461639 w 7331857"/>
              <a:gd name="connsiteY61" fmla="*/ 288521 h 1961803"/>
              <a:gd name="connsiteX62" fmla="*/ 4566286 w 7331857"/>
              <a:gd name="connsiteY62" fmla="*/ 298132 h 1961803"/>
              <a:gd name="connsiteX63" fmla="*/ 4657682 w 7331857"/>
              <a:gd name="connsiteY63" fmla="*/ 294755 h 1961803"/>
              <a:gd name="connsiteX64" fmla="*/ 4788131 w 7331857"/>
              <a:gd name="connsiteY64" fmla="*/ 241069 h 1961803"/>
              <a:gd name="connsiteX65" fmla="*/ 4854632 w 7331857"/>
              <a:gd name="connsiteY65" fmla="*/ 191193 h 1961803"/>
              <a:gd name="connsiteX66" fmla="*/ 4929447 w 7331857"/>
              <a:gd name="connsiteY66" fmla="*/ 124691 h 1961803"/>
              <a:gd name="connsiteX67" fmla="*/ 4972223 w 7331857"/>
              <a:gd name="connsiteY67" fmla="*/ 55721 h 1961803"/>
              <a:gd name="connsiteX68" fmla="*/ 5045825 w 7331857"/>
              <a:gd name="connsiteY68" fmla="*/ 33251 h 1961803"/>
              <a:gd name="connsiteX69" fmla="*/ 5112327 w 7331857"/>
              <a:gd name="connsiteY69" fmla="*/ 8313 h 1961803"/>
              <a:gd name="connsiteX70" fmla="*/ 5137265 w 7331857"/>
              <a:gd name="connsiteY70" fmla="*/ 0 h 1961803"/>
              <a:gd name="connsiteX71" fmla="*/ 5228705 w 7331857"/>
              <a:gd name="connsiteY71" fmla="*/ 8313 h 1961803"/>
              <a:gd name="connsiteX72" fmla="*/ 5270269 w 7331857"/>
              <a:gd name="connsiteY72" fmla="*/ 49876 h 1961803"/>
              <a:gd name="connsiteX73" fmla="*/ 5336771 w 7331857"/>
              <a:gd name="connsiteY73" fmla="*/ 108065 h 1961803"/>
              <a:gd name="connsiteX74" fmla="*/ 5370021 w 7331857"/>
              <a:gd name="connsiteY74" fmla="*/ 149629 h 1961803"/>
              <a:gd name="connsiteX75" fmla="*/ 5419898 w 7331857"/>
              <a:gd name="connsiteY75" fmla="*/ 266007 h 1961803"/>
              <a:gd name="connsiteX76" fmla="*/ 5436523 w 7331857"/>
              <a:gd name="connsiteY76" fmla="*/ 299258 h 1961803"/>
              <a:gd name="connsiteX77" fmla="*/ 5444836 w 7331857"/>
              <a:gd name="connsiteY77" fmla="*/ 332509 h 1961803"/>
              <a:gd name="connsiteX78" fmla="*/ 5469774 w 7331857"/>
              <a:gd name="connsiteY78" fmla="*/ 365760 h 1961803"/>
              <a:gd name="connsiteX79" fmla="*/ 5511338 w 7331857"/>
              <a:gd name="connsiteY79" fmla="*/ 423949 h 1961803"/>
              <a:gd name="connsiteX80" fmla="*/ 5552901 w 7331857"/>
              <a:gd name="connsiteY80" fmla="*/ 498763 h 1961803"/>
              <a:gd name="connsiteX81" fmla="*/ 5569527 w 7331857"/>
              <a:gd name="connsiteY81" fmla="*/ 515389 h 1961803"/>
              <a:gd name="connsiteX82" fmla="*/ 5594465 w 7331857"/>
              <a:gd name="connsiteY82" fmla="*/ 573578 h 1961803"/>
              <a:gd name="connsiteX83" fmla="*/ 5619403 w 7331857"/>
              <a:gd name="connsiteY83" fmla="*/ 631767 h 1961803"/>
              <a:gd name="connsiteX84" fmla="*/ 5677592 w 7331857"/>
              <a:gd name="connsiteY84" fmla="*/ 731520 h 1961803"/>
              <a:gd name="connsiteX85" fmla="*/ 5685905 w 7331857"/>
              <a:gd name="connsiteY85" fmla="*/ 756458 h 1961803"/>
              <a:gd name="connsiteX86" fmla="*/ 5752407 w 7331857"/>
              <a:gd name="connsiteY86" fmla="*/ 864523 h 1961803"/>
              <a:gd name="connsiteX87" fmla="*/ 5769032 w 7331857"/>
              <a:gd name="connsiteY87" fmla="*/ 906087 h 1961803"/>
              <a:gd name="connsiteX88" fmla="*/ 5785658 w 7331857"/>
              <a:gd name="connsiteY88" fmla="*/ 931025 h 1961803"/>
              <a:gd name="connsiteX89" fmla="*/ 5810596 w 7331857"/>
              <a:gd name="connsiteY89" fmla="*/ 972589 h 1961803"/>
              <a:gd name="connsiteX90" fmla="*/ 5818909 w 7331857"/>
              <a:gd name="connsiteY90" fmla="*/ 1014153 h 1961803"/>
              <a:gd name="connsiteX91" fmla="*/ 5843847 w 7331857"/>
              <a:gd name="connsiteY91" fmla="*/ 1088967 h 1961803"/>
              <a:gd name="connsiteX92" fmla="*/ 5860472 w 7331857"/>
              <a:gd name="connsiteY92" fmla="*/ 1138843 h 1961803"/>
              <a:gd name="connsiteX93" fmla="*/ 5868785 w 7331857"/>
              <a:gd name="connsiteY93" fmla="*/ 1180407 h 1961803"/>
              <a:gd name="connsiteX94" fmla="*/ 5893723 w 7331857"/>
              <a:gd name="connsiteY94" fmla="*/ 1205345 h 1961803"/>
              <a:gd name="connsiteX95" fmla="*/ 5918661 w 7331857"/>
              <a:gd name="connsiteY95" fmla="*/ 1238596 h 1961803"/>
              <a:gd name="connsiteX96" fmla="*/ 5926974 w 7331857"/>
              <a:gd name="connsiteY96" fmla="*/ 1280160 h 1961803"/>
              <a:gd name="connsiteX97" fmla="*/ 5951912 w 7331857"/>
              <a:gd name="connsiteY97" fmla="*/ 1305098 h 1961803"/>
              <a:gd name="connsiteX98" fmla="*/ 6059978 w 7331857"/>
              <a:gd name="connsiteY98" fmla="*/ 1446414 h 1961803"/>
              <a:gd name="connsiteX99" fmla="*/ 6093229 w 7331857"/>
              <a:gd name="connsiteY99" fmla="*/ 1479665 h 1961803"/>
              <a:gd name="connsiteX100" fmla="*/ 6118167 w 7331857"/>
              <a:gd name="connsiteY100" fmla="*/ 1504603 h 1961803"/>
              <a:gd name="connsiteX101" fmla="*/ 6168043 w 7331857"/>
              <a:gd name="connsiteY101" fmla="*/ 1571105 h 1961803"/>
              <a:gd name="connsiteX102" fmla="*/ 6209607 w 7331857"/>
              <a:gd name="connsiteY102" fmla="*/ 1620982 h 1961803"/>
              <a:gd name="connsiteX103" fmla="*/ 6217920 w 7331857"/>
              <a:gd name="connsiteY103" fmla="*/ 1645920 h 1961803"/>
              <a:gd name="connsiteX104" fmla="*/ 6276109 w 7331857"/>
              <a:gd name="connsiteY104" fmla="*/ 1729047 h 1961803"/>
              <a:gd name="connsiteX105" fmla="*/ 6292734 w 7331857"/>
              <a:gd name="connsiteY105" fmla="*/ 1762298 h 1961803"/>
              <a:gd name="connsiteX106" fmla="*/ 6301047 w 7331857"/>
              <a:gd name="connsiteY106" fmla="*/ 1787236 h 1961803"/>
              <a:gd name="connsiteX107" fmla="*/ 6317672 w 7331857"/>
              <a:gd name="connsiteY107" fmla="*/ 1803862 h 1961803"/>
              <a:gd name="connsiteX108" fmla="*/ 6342611 w 7331857"/>
              <a:gd name="connsiteY108" fmla="*/ 1837113 h 1961803"/>
              <a:gd name="connsiteX109" fmla="*/ 6367549 w 7331857"/>
              <a:gd name="connsiteY109" fmla="*/ 1853738 h 1961803"/>
              <a:gd name="connsiteX110" fmla="*/ 6625243 w 7331857"/>
              <a:gd name="connsiteY110" fmla="*/ 1862051 h 1961803"/>
              <a:gd name="connsiteX111" fmla="*/ 6941127 w 7331857"/>
              <a:gd name="connsiteY111" fmla="*/ 1878676 h 1961803"/>
              <a:gd name="connsiteX112" fmla="*/ 7024254 w 7331857"/>
              <a:gd name="connsiteY112" fmla="*/ 1903614 h 1961803"/>
              <a:gd name="connsiteX113" fmla="*/ 7165571 w 7331857"/>
              <a:gd name="connsiteY113" fmla="*/ 1911927 h 1961803"/>
              <a:gd name="connsiteX114" fmla="*/ 7290261 w 7331857"/>
              <a:gd name="connsiteY114" fmla="*/ 1945178 h 1961803"/>
              <a:gd name="connsiteX115" fmla="*/ 7331825 w 7331857"/>
              <a:gd name="connsiteY115"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66007 w 7331857"/>
              <a:gd name="connsiteY4" fmla="*/ 1354974 h 1961803"/>
              <a:gd name="connsiteX5" fmla="*/ 290945 w 7331857"/>
              <a:gd name="connsiteY5" fmla="*/ 1263534 h 1961803"/>
              <a:gd name="connsiteX6" fmla="*/ 324196 w 7331857"/>
              <a:gd name="connsiteY6" fmla="*/ 1155469 h 1961803"/>
              <a:gd name="connsiteX7" fmla="*/ 374072 w 7331857"/>
              <a:gd name="connsiteY7" fmla="*/ 980902 h 1961803"/>
              <a:gd name="connsiteX8" fmla="*/ 440574 w 7331857"/>
              <a:gd name="connsiteY8" fmla="*/ 839585 h 1961803"/>
              <a:gd name="connsiteX9" fmla="*/ 473825 w 7331857"/>
              <a:gd name="connsiteY9" fmla="*/ 781396 h 1961803"/>
              <a:gd name="connsiteX10" fmla="*/ 515389 w 7331857"/>
              <a:gd name="connsiteY10" fmla="*/ 689956 h 1961803"/>
              <a:gd name="connsiteX11" fmla="*/ 556952 w 7331857"/>
              <a:gd name="connsiteY11" fmla="*/ 623454 h 1961803"/>
              <a:gd name="connsiteX12" fmla="*/ 640080 w 7331857"/>
              <a:gd name="connsiteY12" fmla="*/ 590203 h 1961803"/>
              <a:gd name="connsiteX13" fmla="*/ 731520 w 7331857"/>
              <a:gd name="connsiteY13" fmla="*/ 515389 h 1961803"/>
              <a:gd name="connsiteX14" fmla="*/ 814647 w 7331857"/>
              <a:gd name="connsiteY14" fmla="*/ 448887 h 1961803"/>
              <a:gd name="connsiteX15" fmla="*/ 897774 w 7331857"/>
              <a:gd name="connsiteY15" fmla="*/ 415636 h 1961803"/>
              <a:gd name="connsiteX16" fmla="*/ 1135033 w 7331857"/>
              <a:gd name="connsiteY16" fmla="*/ 395417 h 1961803"/>
              <a:gd name="connsiteX17" fmla="*/ 1269293 w 7331857"/>
              <a:gd name="connsiteY17" fmla="*/ 478501 h 1961803"/>
              <a:gd name="connsiteX18" fmla="*/ 1335881 w 7331857"/>
              <a:gd name="connsiteY18" fmla="*/ 559247 h 1961803"/>
              <a:gd name="connsiteX19" fmla="*/ 1379912 w 7331857"/>
              <a:gd name="connsiteY19" fmla="*/ 681643 h 1961803"/>
              <a:gd name="connsiteX20" fmla="*/ 1504603 w 7331857"/>
              <a:gd name="connsiteY20" fmla="*/ 798022 h 1961803"/>
              <a:gd name="connsiteX21" fmla="*/ 1554480 w 7331857"/>
              <a:gd name="connsiteY21" fmla="*/ 847898 h 1961803"/>
              <a:gd name="connsiteX22" fmla="*/ 1604356 w 7331857"/>
              <a:gd name="connsiteY22" fmla="*/ 947651 h 1961803"/>
              <a:gd name="connsiteX23" fmla="*/ 1629294 w 7331857"/>
              <a:gd name="connsiteY23" fmla="*/ 1105593 h 1961803"/>
              <a:gd name="connsiteX24" fmla="*/ 1654232 w 7331857"/>
              <a:gd name="connsiteY24" fmla="*/ 1180407 h 1961803"/>
              <a:gd name="connsiteX25" fmla="*/ 1687483 w 7331857"/>
              <a:gd name="connsiteY25" fmla="*/ 1238596 h 1961803"/>
              <a:gd name="connsiteX26" fmla="*/ 1737360 w 7331857"/>
              <a:gd name="connsiteY26" fmla="*/ 1305098 h 1961803"/>
              <a:gd name="connsiteX27" fmla="*/ 1795549 w 7331857"/>
              <a:gd name="connsiteY27" fmla="*/ 1371600 h 1961803"/>
              <a:gd name="connsiteX28" fmla="*/ 1837112 w 7331857"/>
              <a:gd name="connsiteY28" fmla="*/ 1404851 h 1961803"/>
              <a:gd name="connsiteX29" fmla="*/ 1911927 w 7331857"/>
              <a:gd name="connsiteY29" fmla="*/ 1471353 h 1961803"/>
              <a:gd name="connsiteX30" fmla="*/ 1953491 w 7331857"/>
              <a:gd name="connsiteY30" fmla="*/ 1521229 h 1961803"/>
              <a:gd name="connsiteX31" fmla="*/ 1986741 w 7331857"/>
              <a:gd name="connsiteY31" fmla="*/ 1596043 h 1961803"/>
              <a:gd name="connsiteX32" fmla="*/ 2485505 w 7331857"/>
              <a:gd name="connsiteY32" fmla="*/ 1886989 h 1961803"/>
              <a:gd name="connsiteX33" fmla="*/ 2588721 w 7331857"/>
              <a:gd name="connsiteY33" fmla="*/ 1932233 h 1961803"/>
              <a:gd name="connsiteX34" fmla="*/ 2693323 w 7331857"/>
              <a:gd name="connsiteY34" fmla="*/ 1853738 h 1961803"/>
              <a:gd name="connsiteX35" fmla="*/ 2889711 w 7331857"/>
              <a:gd name="connsiteY35" fmla="*/ 1847807 h 1961803"/>
              <a:gd name="connsiteX36" fmla="*/ 3167149 w 7331857"/>
              <a:gd name="connsiteY36" fmla="*/ 1845425 h 1961803"/>
              <a:gd name="connsiteX37" fmla="*/ 3300152 w 7331857"/>
              <a:gd name="connsiteY37" fmla="*/ 1812174 h 1961803"/>
              <a:gd name="connsiteX38" fmla="*/ 3333403 w 7331857"/>
              <a:gd name="connsiteY38" fmla="*/ 1778923 h 1961803"/>
              <a:gd name="connsiteX39" fmla="*/ 3366654 w 7331857"/>
              <a:gd name="connsiteY39" fmla="*/ 1695796 h 1961803"/>
              <a:gd name="connsiteX40" fmla="*/ 3416531 w 7331857"/>
              <a:gd name="connsiteY40" fmla="*/ 1662545 h 1961803"/>
              <a:gd name="connsiteX41" fmla="*/ 3483032 w 7331857"/>
              <a:gd name="connsiteY41" fmla="*/ 1612669 h 1961803"/>
              <a:gd name="connsiteX42" fmla="*/ 3566160 w 7331857"/>
              <a:gd name="connsiteY42" fmla="*/ 1562793 h 1961803"/>
              <a:gd name="connsiteX43" fmla="*/ 3674225 w 7331857"/>
              <a:gd name="connsiteY43" fmla="*/ 1504603 h 1961803"/>
              <a:gd name="connsiteX44" fmla="*/ 3732414 w 7331857"/>
              <a:gd name="connsiteY44" fmla="*/ 1471353 h 1961803"/>
              <a:gd name="connsiteX45" fmla="*/ 3823854 w 7331857"/>
              <a:gd name="connsiteY45" fmla="*/ 1413163 h 1961803"/>
              <a:gd name="connsiteX46" fmla="*/ 3882043 w 7331857"/>
              <a:gd name="connsiteY46" fmla="*/ 1330036 h 1961803"/>
              <a:gd name="connsiteX47" fmla="*/ 3923607 w 7331857"/>
              <a:gd name="connsiteY47" fmla="*/ 1221971 h 1961803"/>
              <a:gd name="connsiteX48" fmla="*/ 3940232 w 7331857"/>
              <a:gd name="connsiteY48" fmla="*/ 1147156 h 1961803"/>
              <a:gd name="connsiteX49" fmla="*/ 3965171 w 7331857"/>
              <a:gd name="connsiteY49" fmla="*/ 1088967 h 1961803"/>
              <a:gd name="connsiteX50" fmla="*/ 4015047 w 7331857"/>
              <a:gd name="connsiteY50" fmla="*/ 1030778 h 1961803"/>
              <a:gd name="connsiteX51" fmla="*/ 4064923 w 7331857"/>
              <a:gd name="connsiteY51" fmla="*/ 964276 h 1961803"/>
              <a:gd name="connsiteX52" fmla="*/ 4098174 w 7331857"/>
              <a:gd name="connsiteY52" fmla="*/ 889462 h 1961803"/>
              <a:gd name="connsiteX53" fmla="*/ 4114800 w 7331857"/>
              <a:gd name="connsiteY53" fmla="*/ 773083 h 1961803"/>
              <a:gd name="connsiteX54" fmla="*/ 4139738 w 7331857"/>
              <a:gd name="connsiteY54" fmla="*/ 698269 h 1961803"/>
              <a:gd name="connsiteX55" fmla="*/ 4189614 w 7331857"/>
              <a:gd name="connsiteY55" fmla="*/ 623454 h 1961803"/>
              <a:gd name="connsiteX56" fmla="*/ 4231178 w 7331857"/>
              <a:gd name="connsiteY56" fmla="*/ 598516 h 1961803"/>
              <a:gd name="connsiteX57" fmla="*/ 4272741 w 7331857"/>
              <a:gd name="connsiteY57" fmla="*/ 498763 h 1961803"/>
              <a:gd name="connsiteX58" fmla="*/ 4297680 w 7331857"/>
              <a:gd name="connsiteY58" fmla="*/ 448887 h 1961803"/>
              <a:gd name="connsiteX59" fmla="*/ 4363056 w 7331857"/>
              <a:gd name="connsiteY59" fmla="*/ 255097 h 1961803"/>
              <a:gd name="connsiteX60" fmla="*/ 4461639 w 7331857"/>
              <a:gd name="connsiteY60" fmla="*/ 288521 h 1961803"/>
              <a:gd name="connsiteX61" fmla="*/ 4566286 w 7331857"/>
              <a:gd name="connsiteY61" fmla="*/ 298132 h 1961803"/>
              <a:gd name="connsiteX62" fmla="*/ 4657682 w 7331857"/>
              <a:gd name="connsiteY62" fmla="*/ 294755 h 1961803"/>
              <a:gd name="connsiteX63" fmla="*/ 4788131 w 7331857"/>
              <a:gd name="connsiteY63" fmla="*/ 241069 h 1961803"/>
              <a:gd name="connsiteX64" fmla="*/ 4854632 w 7331857"/>
              <a:gd name="connsiteY64" fmla="*/ 191193 h 1961803"/>
              <a:gd name="connsiteX65" fmla="*/ 4929447 w 7331857"/>
              <a:gd name="connsiteY65" fmla="*/ 124691 h 1961803"/>
              <a:gd name="connsiteX66" fmla="*/ 4972223 w 7331857"/>
              <a:gd name="connsiteY66" fmla="*/ 55721 h 1961803"/>
              <a:gd name="connsiteX67" fmla="*/ 5045825 w 7331857"/>
              <a:gd name="connsiteY67" fmla="*/ 33251 h 1961803"/>
              <a:gd name="connsiteX68" fmla="*/ 5112327 w 7331857"/>
              <a:gd name="connsiteY68" fmla="*/ 8313 h 1961803"/>
              <a:gd name="connsiteX69" fmla="*/ 5137265 w 7331857"/>
              <a:gd name="connsiteY69" fmla="*/ 0 h 1961803"/>
              <a:gd name="connsiteX70" fmla="*/ 5228705 w 7331857"/>
              <a:gd name="connsiteY70" fmla="*/ 8313 h 1961803"/>
              <a:gd name="connsiteX71" fmla="*/ 5270269 w 7331857"/>
              <a:gd name="connsiteY71" fmla="*/ 49876 h 1961803"/>
              <a:gd name="connsiteX72" fmla="*/ 5336771 w 7331857"/>
              <a:gd name="connsiteY72" fmla="*/ 108065 h 1961803"/>
              <a:gd name="connsiteX73" fmla="*/ 5370021 w 7331857"/>
              <a:gd name="connsiteY73" fmla="*/ 149629 h 1961803"/>
              <a:gd name="connsiteX74" fmla="*/ 5419898 w 7331857"/>
              <a:gd name="connsiteY74" fmla="*/ 266007 h 1961803"/>
              <a:gd name="connsiteX75" fmla="*/ 5436523 w 7331857"/>
              <a:gd name="connsiteY75" fmla="*/ 299258 h 1961803"/>
              <a:gd name="connsiteX76" fmla="*/ 5444836 w 7331857"/>
              <a:gd name="connsiteY76" fmla="*/ 332509 h 1961803"/>
              <a:gd name="connsiteX77" fmla="*/ 5469774 w 7331857"/>
              <a:gd name="connsiteY77" fmla="*/ 365760 h 1961803"/>
              <a:gd name="connsiteX78" fmla="*/ 5511338 w 7331857"/>
              <a:gd name="connsiteY78" fmla="*/ 423949 h 1961803"/>
              <a:gd name="connsiteX79" fmla="*/ 5552901 w 7331857"/>
              <a:gd name="connsiteY79" fmla="*/ 498763 h 1961803"/>
              <a:gd name="connsiteX80" fmla="*/ 5569527 w 7331857"/>
              <a:gd name="connsiteY80" fmla="*/ 515389 h 1961803"/>
              <a:gd name="connsiteX81" fmla="*/ 5594465 w 7331857"/>
              <a:gd name="connsiteY81" fmla="*/ 573578 h 1961803"/>
              <a:gd name="connsiteX82" fmla="*/ 5619403 w 7331857"/>
              <a:gd name="connsiteY82" fmla="*/ 631767 h 1961803"/>
              <a:gd name="connsiteX83" fmla="*/ 5677592 w 7331857"/>
              <a:gd name="connsiteY83" fmla="*/ 731520 h 1961803"/>
              <a:gd name="connsiteX84" fmla="*/ 5685905 w 7331857"/>
              <a:gd name="connsiteY84" fmla="*/ 756458 h 1961803"/>
              <a:gd name="connsiteX85" fmla="*/ 5752407 w 7331857"/>
              <a:gd name="connsiteY85" fmla="*/ 864523 h 1961803"/>
              <a:gd name="connsiteX86" fmla="*/ 5769032 w 7331857"/>
              <a:gd name="connsiteY86" fmla="*/ 906087 h 1961803"/>
              <a:gd name="connsiteX87" fmla="*/ 5785658 w 7331857"/>
              <a:gd name="connsiteY87" fmla="*/ 931025 h 1961803"/>
              <a:gd name="connsiteX88" fmla="*/ 5810596 w 7331857"/>
              <a:gd name="connsiteY88" fmla="*/ 972589 h 1961803"/>
              <a:gd name="connsiteX89" fmla="*/ 5818909 w 7331857"/>
              <a:gd name="connsiteY89" fmla="*/ 1014153 h 1961803"/>
              <a:gd name="connsiteX90" fmla="*/ 5843847 w 7331857"/>
              <a:gd name="connsiteY90" fmla="*/ 1088967 h 1961803"/>
              <a:gd name="connsiteX91" fmla="*/ 5860472 w 7331857"/>
              <a:gd name="connsiteY91" fmla="*/ 1138843 h 1961803"/>
              <a:gd name="connsiteX92" fmla="*/ 5868785 w 7331857"/>
              <a:gd name="connsiteY92" fmla="*/ 1180407 h 1961803"/>
              <a:gd name="connsiteX93" fmla="*/ 5893723 w 7331857"/>
              <a:gd name="connsiteY93" fmla="*/ 1205345 h 1961803"/>
              <a:gd name="connsiteX94" fmla="*/ 5918661 w 7331857"/>
              <a:gd name="connsiteY94" fmla="*/ 1238596 h 1961803"/>
              <a:gd name="connsiteX95" fmla="*/ 5926974 w 7331857"/>
              <a:gd name="connsiteY95" fmla="*/ 1280160 h 1961803"/>
              <a:gd name="connsiteX96" fmla="*/ 5951912 w 7331857"/>
              <a:gd name="connsiteY96" fmla="*/ 1305098 h 1961803"/>
              <a:gd name="connsiteX97" fmla="*/ 6059978 w 7331857"/>
              <a:gd name="connsiteY97" fmla="*/ 1446414 h 1961803"/>
              <a:gd name="connsiteX98" fmla="*/ 6093229 w 7331857"/>
              <a:gd name="connsiteY98" fmla="*/ 1479665 h 1961803"/>
              <a:gd name="connsiteX99" fmla="*/ 6118167 w 7331857"/>
              <a:gd name="connsiteY99" fmla="*/ 1504603 h 1961803"/>
              <a:gd name="connsiteX100" fmla="*/ 6168043 w 7331857"/>
              <a:gd name="connsiteY100" fmla="*/ 1571105 h 1961803"/>
              <a:gd name="connsiteX101" fmla="*/ 6209607 w 7331857"/>
              <a:gd name="connsiteY101" fmla="*/ 1620982 h 1961803"/>
              <a:gd name="connsiteX102" fmla="*/ 6217920 w 7331857"/>
              <a:gd name="connsiteY102" fmla="*/ 1645920 h 1961803"/>
              <a:gd name="connsiteX103" fmla="*/ 6276109 w 7331857"/>
              <a:gd name="connsiteY103" fmla="*/ 1729047 h 1961803"/>
              <a:gd name="connsiteX104" fmla="*/ 6292734 w 7331857"/>
              <a:gd name="connsiteY104" fmla="*/ 1762298 h 1961803"/>
              <a:gd name="connsiteX105" fmla="*/ 6301047 w 7331857"/>
              <a:gd name="connsiteY105" fmla="*/ 1787236 h 1961803"/>
              <a:gd name="connsiteX106" fmla="*/ 6317672 w 7331857"/>
              <a:gd name="connsiteY106" fmla="*/ 1803862 h 1961803"/>
              <a:gd name="connsiteX107" fmla="*/ 6342611 w 7331857"/>
              <a:gd name="connsiteY107" fmla="*/ 1837113 h 1961803"/>
              <a:gd name="connsiteX108" fmla="*/ 6367549 w 7331857"/>
              <a:gd name="connsiteY108" fmla="*/ 1853738 h 1961803"/>
              <a:gd name="connsiteX109" fmla="*/ 6625243 w 7331857"/>
              <a:gd name="connsiteY109" fmla="*/ 1862051 h 1961803"/>
              <a:gd name="connsiteX110" fmla="*/ 6941127 w 7331857"/>
              <a:gd name="connsiteY110" fmla="*/ 1878676 h 1961803"/>
              <a:gd name="connsiteX111" fmla="*/ 7024254 w 7331857"/>
              <a:gd name="connsiteY111" fmla="*/ 1903614 h 1961803"/>
              <a:gd name="connsiteX112" fmla="*/ 7165571 w 7331857"/>
              <a:gd name="connsiteY112" fmla="*/ 1911927 h 1961803"/>
              <a:gd name="connsiteX113" fmla="*/ 7290261 w 7331857"/>
              <a:gd name="connsiteY113" fmla="*/ 1945178 h 1961803"/>
              <a:gd name="connsiteX114" fmla="*/ 7331825 w 7331857"/>
              <a:gd name="connsiteY114"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24196 w 7331857"/>
              <a:gd name="connsiteY5" fmla="*/ 1155469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045825 w 7331857"/>
              <a:gd name="connsiteY66" fmla="*/ 33251 h 1961803"/>
              <a:gd name="connsiteX67" fmla="*/ 5112327 w 7331857"/>
              <a:gd name="connsiteY67" fmla="*/ 8313 h 1961803"/>
              <a:gd name="connsiteX68" fmla="*/ 5137265 w 7331857"/>
              <a:gd name="connsiteY68" fmla="*/ 0 h 1961803"/>
              <a:gd name="connsiteX69" fmla="*/ 5228705 w 7331857"/>
              <a:gd name="connsiteY69" fmla="*/ 8313 h 1961803"/>
              <a:gd name="connsiteX70" fmla="*/ 5270269 w 7331857"/>
              <a:gd name="connsiteY70" fmla="*/ 49876 h 1961803"/>
              <a:gd name="connsiteX71" fmla="*/ 5336771 w 7331857"/>
              <a:gd name="connsiteY71" fmla="*/ 108065 h 1961803"/>
              <a:gd name="connsiteX72" fmla="*/ 5370021 w 7331857"/>
              <a:gd name="connsiteY72" fmla="*/ 149629 h 1961803"/>
              <a:gd name="connsiteX73" fmla="*/ 5419898 w 7331857"/>
              <a:gd name="connsiteY73" fmla="*/ 266007 h 1961803"/>
              <a:gd name="connsiteX74" fmla="*/ 5436523 w 7331857"/>
              <a:gd name="connsiteY74" fmla="*/ 299258 h 1961803"/>
              <a:gd name="connsiteX75" fmla="*/ 5444836 w 7331857"/>
              <a:gd name="connsiteY75" fmla="*/ 332509 h 1961803"/>
              <a:gd name="connsiteX76" fmla="*/ 5469774 w 7331857"/>
              <a:gd name="connsiteY76" fmla="*/ 365760 h 1961803"/>
              <a:gd name="connsiteX77" fmla="*/ 5511338 w 7331857"/>
              <a:gd name="connsiteY77" fmla="*/ 423949 h 1961803"/>
              <a:gd name="connsiteX78" fmla="*/ 5552901 w 7331857"/>
              <a:gd name="connsiteY78" fmla="*/ 498763 h 1961803"/>
              <a:gd name="connsiteX79" fmla="*/ 5569527 w 7331857"/>
              <a:gd name="connsiteY79" fmla="*/ 515389 h 1961803"/>
              <a:gd name="connsiteX80" fmla="*/ 5594465 w 7331857"/>
              <a:gd name="connsiteY80" fmla="*/ 573578 h 1961803"/>
              <a:gd name="connsiteX81" fmla="*/ 5619403 w 7331857"/>
              <a:gd name="connsiteY81" fmla="*/ 631767 h 1961803"/>
              <a:gd name="connsiteX82" fmla="*/ 5677592 w 7331857"/>
              <a:gd name="connsiteY82" fmla="*/ 731520 h 1961803"/>
              <a:gd name="connsiteX83" fmla="*/ 5685905 w 7331857"/>
              <a:gd name="connsiteY83" fmla="*/ 756458 h 1961803"/>
              <a:gd name="connsiteX84" fmla="*/ 5752407 w 7331857"/>
              <a:gd name="connsiteY84" fmla="*/ 864523 h 1961803"/>
              <a:gd name="connsiteX85" fmla="*/ 5769032 w 7331857"/>
              <a:gd name="connsiteY85" fmla="*/ 906087 h 1961803"/>
              <a:gd name="connsiteX86" fmla="*/ 5785658 w 7331857"/>
              <a:gd name="connsiteY86" fmla="*/ 931025 h 1961803"/>
              <a:gd name="connsiteX87" fmla="*/ 5810596 w 7331857"/>
              <a:gd name="connsiteY87" fmla="*/ 972589 h 1961803"/>
              <a:gd name="connsiteX88" fmla="*/ 5818909 w 7331857"/>
              <a:gd name="connsiteY88" fmla="*/ 1014153 h 1961803"/>
              <a:gd name="connsiteX89" fmla="*/ 5843847 w 7331857"/>
              <a:gd name="connsiteY89" fmla="*/ 1088967 h 1961803"/>
              <a:gd name="connsiteX90" fmla="*/ 5860472 w 7331857"/>
              <a:gd name="connsiteY90" fmla="*/ 1138843 h 1961803"/>
              <a:gd name="connsiteX91" fmla="*/ 5868785 w 7331857"/>
              <a:gd name="connsiteY91" fmla="*/ 1180407 h 1961803"/>
              <a:gd name="connsiteX92" fmla="*/ 5893723 w 7331857"/>
              <a:gd name="connsiteY92" fmla="*/ 1205345 h 1961803"/>
              <a:gd name="connsiteX93" fmla="*/ 5918661 w 7331857"/>
              <a:gd name="connsiteY93" fmla="*/ 1238596 h 1961803"/>
              <a:gd name="connsiteX94" fmla="*/ 5926974 w 7331857"/>
              <a:gd name="connsiteY94" fmla="*/ 1280160 h 1961803"/>
              <a:gd name="connsiteX95" fmla="*/ 5951912 w 7331857"/>
              <a:gd name="connsiteY95" fmla="*/ 1305098 h 1961803"/>
              <a:gd name="connsiteX96" fmla="*/ 6059978 w 7331857"/>
              <a:gd name="connsiteY96" fmla="*/ 1446414 h 1961803"/>
              <a:gd name="connsiteX97" fmla="*/ 6093229 w 7331857"/>
              <a:gd name="connsiteY97" fmla="*/ 1479665 h 1961803"/>
              <a:gd name="connsiteX98" fmla="*/ 6118167 w 7331857"/>
              <a:gd name="connsiteY98" fmla="*/ 1504603 h 1961803"/>
              <a:gd name="connsiteX99" fmla="*/ 6168043 w 7331857"/>
              <a:gd name="connsiteY99" fmla="*/ 1571105 h 1961803"/>
              <a:gd name="connsiteX100" fmla="*/ 6209607 w 7331857"/>
              <a:gd name="connsiteY100" fmla="*/ 1620982 h 1961803"/>
              <a:gd name="connsiteX101" fmla="*/ 6217920 w 7331857"/>
              <a:gd name="connsiteY101" fmla="*/ 1645920 h 1961803"/>
              <a:gd name="connsiteX102" fmla="*/ 6276109 w 7331857"/>
              <a:gd name="connsiteY102" fmla="*/ 1729047 h 1961803"/>
              <a:gd name="connsiteX103" fmla="*/ 6292734 w 7331857"/>
              <a:gd name="connsiteY103" fmla="*/ 1762298 h 1961803"/>
              <a:gd name="connsiteX104" fmla="*/ 6301047 w 7331857"/>
              <a:gd name="connsiteY104" fmla="*/ 1787236 h 1961803"/>
              <a:gd name="connsiteX105" fmla="*/ 6317672 w 7331857"/>
              <a:gd name="connsiteY105" fmla="*/ 1803862 h 1961803"/>
              <a:gd name="connsiteX106" fmla="*/ 6342611 w 7331857"/>
              <a:gd name="connsiteY106" fmla="*/ 1837113 h 1961803"/>
              <a:gd name="connsiteX107" fmla="*/ 6367549 w 7331857"/>
              <a:gd name="connsiteY107" fmla="*/ 1853738 h 1961803"/>
              <a:gd name="connsiteX108" fmla="*/ 6625243 w 7331857"/>
              <a:gd name="connsiteY108" fmla="*/ 1862051 h 1961803"/>
              <a:gd name="connsiteX109" fmla="*/ 6941127 w 7331857"/>
              <a:gd name="connsiteY109" fmla="*/ 1878676 h 1961803"/>
              <a:gd name="connsiteX110" fmla="*/ 7024254 w 7331857"/>
              <a:gd name="connsiteY110" fmla="*/ 1903614 h 1961803"/>
              <a:gd name="connsiteX111" fmla="*/ 7165571 w 7331857"/>
              <a:gd name="connsiteY111" fmla="*/ 1911927 h 1961803"/>
              <a:gd name="connsiteX112" fmla="*/ 7290261 w 7331857"/>
              <a:gd name="connsiteY112" fmla="*/ 1945178 h 1961803"/>
              <a:gd name="connsiteX113" fmla="*/ 7331825 w 7331857"/>
              <a:gd name="connsiteY113"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045825 w 7331857"/>
              <a:gd name="connsiteY66" fmla="*/ 33251 h 1961803"/>
              <a:gd name="connsiteX67" fmla="*/ 5112327 w 7331857"/>
              <a:gd name="connsiteY67" fmla="*/ 8313 h 1961803"/>
              <a:gd name="connsiteX68" fmla="*/ 5137265 w 7331857"/>
              <a:gd name="connsiteY68" fmla="*/ 0 h 1961803"/>
              <a:gd name="connsiteX69" fmla="*/ 5228705 w 7331857"/>
              <a:gd name="connsiteY69" fmla="*/ 8313 h 1961803"/>
              <a:gd name="connsiteX70" fmla="*/ 5270269 w 7331857"/>
              <a:gd name="connsiteY70" fmla="*/ 49876 h 1961803"/>
              <a:gd name="connsiteX71" fmla="*/ 5336771 w 7331857"/>
              <a:gd name="connsiteY71" fmla="*/ 108065 h 1961803"/>
              <a:gd name="connsiteX72" fmla="*/ 5370021 w 7331857"/>
              <a:gd name="connsiteY72" fmla="*/ 149629 h 1961803"/>
              <a:gd name="connsiteX73" fmla="*/ 5419898 w 7331857"/>
              <a:gd name="connsiteY73" fmla="*/ 266007 h 1961803"/>
              <a:gd name="connsiteX74" fmla="*/ 5436523 w 7331857"/>
              <a:gd name="connsiteY74" fmla="*/ 299258 h 1961803"/>
              <a:gd name="connsiteX75" fmla="*/ 5444836 w 7331857"/>
              <a:gd name="connsiteY75" fmla="*/ 332509 h 1961803"/>
              <a:gd name="connsiteX76" fmla="*/ 5469774 w 7331857"/>
              <a:gd name="connsiteY76" fmla="*/ 365760 h 1961803"/>
              <a:gd name="connsiteX77" fmla="*/ 5511338 w 7331857"/>
              <a:gd name="connsiteY77" fmla="*/ 423949 h 1961803"/>
              <a:gd name="connsiteX78" fmla="*/ 5552901 w 7331857"/>
              <a:gd name="connsiteY78" fmla="*/ 498763 h 1961803"/>
              <a:gd name="connsiteX79" fmla="*/ 5569527 w 7331857"/>
              <a:gd name="connsiteY79" fmla="*/ 515389 h 1961803"/>
              <a:gd name="connsiteX80" fmla="*/ 5594465 w 7331857"/>
              <a:gd name="connsiteY80" fmla="*/ 573578 h 1961803"/>
              <a:gd name="connsiteX81" fmla="*/ 5619403 w 7331857"/>
              <a:gd name="connsiteY81" fmla="*/ 631767 h 1961803"/>
              <a:gd name="connsiteX82" fmla="*/ 5677592 w 7331857"/>
              <a:gd name="connsiteY82" fmla="*/ 731520 h 1961803"/>
              <a:gd name="connsiteX83" fmla="*/ 5685905 w 7331857"/>
              <a:gd name="connsiteY83" fmla="*/ 756458 h 1961803"/>
              <a:gd name="connsiteX84" fmla="*/ 5752407 w 7331857"/>
              <a:gd name="connsiteY84" fmla="*/ 864523 h 1961803"/>
              <a:gd name="connsiteX85" fmla="*/ 5769032 w 7331857"/>
              <a:gd name="connsiteY85" fmla="*/ 906087 h 1961803"/>
              <a:gd name="connsiteX86" fmla="*/ 5785658 w 7331857"/>
              <a:gd name="connsiteY86" fmla="*/ 931025 h 1961803"/>
              <a:gd name="connsiteX87" fmla="*/ 5810596 w 7331857"/>
              <a:gd name="connsiteY87" fmla="*/ 972589 h 1961803"/>
              <a:gd name="connsiteX88" fmla="*/ 5818909 w 7331857"/>
              <a:gd name="connsiteY88" fmla="*/ 1014153 h 1961803"/>
              <a:gd name="connsiteX89" fmla="*/ 5843847 w 7331857"/>
              <a:gd name="connsiteY89" fmla="*/ 1088967 h 1961803"/>
              <a:gd name="connsiteX90" fmla="*/ 5860472 w 7331857"/>
              <a:gd name="connsiteY90" fmla="*/ 1138843 h 1961803"/>
              <a:gd name="connsiteX91" fmla="*/ 5868785 w 7331857"/>
              <a:gd name="connsiteY91" fmla="*/ 1180407 h 1961803"/>
              <a:gd name="connsiteX92" fmla="*/ 5893723 w 7331857"/>
              <a:gd name="connsiteY92" fmla="*/ 1205345 h 1961803"/>
              <a:gd name="connsiteX93" fmla="*/ 5918661 w 7331857"/>
              <a:gd name="connsiteY93" fmla="*/ 1238596 h 1961803"/>
              <a:gd name="connsiteX94" fmla="*/ 5926974 w 7331857"/>
              <a:gd name="connsiteY94" fmla="*/ 1280160 h 1961803"/>
              <a:gd name="connsiteX95" fmla="*/ 5951912 w 7331857"/>
              <a:gd name="connsiteY95" fmla="*/ 1305098 h 1961803"/>
              <a:gd name="connsiteX96" fmla="*/ 6059978 w 7331857"/>
              <a:gd name="connsiteY96" fmla="*/ 1446414 h 1961803"/>
              <a:gd name="connsiteX97" fmla="*/ 6093229 w 7331857"/>
              <a:gd name="connsiteY97" fmla="*/ 1479665 h 1961803"/>
              <a:gd name="connsiteX98" fmla="*/ 6118167 w 7331857"/>
              <a:gd name="connsiteY98" fmla="*/ 1504603 h 1961803"/>
              <a:gd name="connsiteX99" fmla="*/ 6168043 w 7331857"/>
              <a:gd name="connsiteY99" fmla="*/ 1571105 h 1961803"/>
              <a:gd name="connsiteX100" fmla="*/ 6209607 w 7331857"/>
              <a:gd name="connsiteY100" fmla="*/ 1620982 h 1961803"/>
              <a:gd name="connsiteX101" fmla="*/ 6217920 w 7331857"/>
              <a:gd name="connsiteY101" fmla="*/ 1645920 h 1961803"/>
              <a:gd name="connsiteX102" fmla="*/ 6276109 w 7331857"/>
              <a:gd name="connsiteY102" fmla="*/ 1729047 h 1961803"/>
              <a:gd name="connsiteX103" fmla="*/ 6292734 w 7331857"/>
              <a:gd name="connsiteY103" fmla="*/ 1762298 h 1961803"/>
              <a:gd name="connsiteX104" fmla="*/ 6301047 w 7331857"/>
              <a:gd name="connsiteY104" fmla="*/ 1787236 h 1961803"/>
              <a:gd name="connsiteX105" fmla="*/ 6317672 w 7331857"/>
              <a:gd name="connsiteY105" fmla="*/ 1803862 h 1961803"/>
              <a:gd name="connsiteX106" fmla="*/ 6342611 w 7331857"/>
              <a:gd name="connsiteY106" fmla="*/ 1837113 h 1961803"/>
              <a:gd name="connsiteX107" fmla="*/ 6367549 w 7331857"/>
              <a:gd name="connsiteY107" fmla="*/ 1853738 h 1961803"/>
              <a:gd name="connsiteX108" fmla="*/ 6625243 w 7331857"/>
              <a:gd name="connsiteY108" fmla="*/ 1862051 h 1961803"/>
              <a:gd name="connsiteX109" fmla="*/ 6941127 w 7331857"/>
              <a:gd name="connsiteY109" fmla="*/ 1878676 h 1961803"/>
              <a:gd name="connsiteX110" fmla="*/ 7024254 w 7331857"/>
              <a:gd name="connsiteY110" fmla="*/ 1903614 h 1961803"/>
              <a:gd name="connsiteX111" fmla="*/ 7165571 w 7331857"/>
              <a:gd name="connsiteY111" fmla="*/ 1911927 h 1961803"/>
              <a:gd name="connsiteX112" fmla="*/ 7290261 w 7331857"/>
              <a:gd name="connsiteY112" fmla="*/ 1945178 h 1961803"/>
              <a:gd name="connsiteX113" fmla="*/ 7331825 w 7331857"/>
              <a:gd name="connsiteY113"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045825 w 7331857"/>
              <a:gd name="connsiteY66" fmla="*/ 33251 h 1961803"/>
              <a:gd name="connsiteX67" fmla="*/ 5137265 w 7331857"/>
              <a:gd name="connsiteY67" fmla="*/ 0 h 1961803"/>
              <a:gd name="connsiteX68" fmla="*/ 5228705 w 7331857"/>
              <a:gd name="connsiteY68" fmla="*/ 8313 h 1961803"/>
              <a:gd name="connsiteX69" fmla="*/ 5270269 w 7331857"/>
              <a:gd name="connsiteY69" fmla="*/ 49876 h 1961803"/>
              <a:gd name="connsiteX70" fmla="*/ 5336771 w 7331857"/>
              <a:gd name="connsiteY70" fmla="*/ 108065 h 1961803"/>
              <a:gd name="connsiteX71" fmla="*/ 5370021 w 7331857"/>
              <a:gd name="connsiteY71" fmla="*/ 149629 h 1961803"/>
              <a:gd name="connsiteX72" fmla="*/ 5419898 w 7331857"/>
              <a:gd name="connsiteY72" fmla="*/ 266007 h 1961803"/>
              <a:gd name="connsiteX73" fmla="*/ 5436523 w 7331857"/>
              <a:gd name="connsiteY73" fmla="*/ 299258 h 1961803"/>
              <a:gd name="connsiteX74" fmla="*/ 5444836 w 7331857"/>
              <a:gd name="connsiteY74" fmla="*/ 332509 h 1961803"/>
              <a:gd name="connsiteX75" fmla="*/ 5469774 w 7331857"/>
              <a:gd name="connsiteY75" fmla="*/ 365760 h 1961803"/>
              <a:gd name="connsiteX76" fmla="*/ 5511338 w 7331857"/>
              <a:gd name="connsiteY76" fmla="*/ 423949 h 1961803"/>
              <a:gd name="connsiteX77" fmla="*/ 5552901 w 7331857"/>
              <a:gd name="connsiteY77" fmla="*/ 498763 h 1961803"/>
              <a:gd name="connsiteX78" fmla="*/ 5569527 w 7331857"/>
              <a:gd name="connsiteY78" fmla="*/ 515389 h 1961803"/>
              <a:gd name="connsiteX79" fmla="*/ 5594465 w 7331857"/>
              <a:gd name="connsiteY79" fmla="*/ 573578 h 1961803"/>
              <a:gd name="connsiteX80" fmla="*/ 5619403 w 7331857"/>
              <a:gd name="connsiteY80" fmla="*/ 631767 h 1961803"/>
              <a:gd name="connsiteX81" fmla="*/ 5677592 w 7331857"/>
              <a:gd name="connsiteY81" fmla="*/ 731520 h 1961803"/>
              <a:gd name="connsiteX82" fmla="*/ 5685905 w 7331857"/>
              <a:gd name="connsiteY82" fmla="*/ 756458 h 1961803"/>
              <a:gd name="connsiteX83" fmla="*/ 5752407 w 7331857"/>
              <a:gd name="connsiteY83" fmla="*/ 864523 h 1961803"/>
              <a:gd name="connsiteX84" fmla="*/ 5769032 w 7331857"/>
              <a:gd name="connsiteY84" fmla="*/ 906087 h 1961803"/>
              <a:gd name="connsiteX85" fmla="*/ 5785658 w 7331857"/>
              <a:gd name="connsiteY85" fmla="*/ 931025 h 1961803"/>
              <a:gd name="connsiteX86" fmla="*/ 5810596 w 7331857"/>
              <a:gd name="connsiteY86" fmla="*/ 972589 h 1961803"/>
              <a:gd name="connsiteX87" fmla="*/ 5818909 w 7331857"/>
              <a:gd name="connsiteY87" fmla="*/ 1014153 h 1961803"/>
              <a:gd name="connsiteX88" fmla="*/ 5843847 w 7331857"/>
              <a:gd name="connsiteY88" fmla="*/ 1088967 h 1961803"/>
              <a:gd name="connsiteX89" fmla="*/ 5860472 w 7331857"/>
              <a:gd name="connsiteY89" fmla="*/ 1138843 h 1961803"/>
              <a:gd name="connsiteX90" fmla="*/ 5868785 w 7331857"/>
              <a:gd name="connsiteY90" fmla="*/ 1180407 h 1961803"/>
              <a:gd name="connsiteX91" fmla="*/ 5893723 w 7331857"/>
              <a:gd name="connsiteY91" fmla="*/ 1205345 h 1961803"/>
              <a:gd name="connsiteX92" fmla="*/ 5918661 w 7331857"/>
              <a:gd name="connsiteY92" fmla="*/ 1238596 h 1961803"/>
              <a:gd name="connsiteX93" fmla="*/ 5926974 w 7331857"/>
              <a:gd name="connsiteY93" fmla="*/ 1280160 h 1961803"/>
              <a:gd name="connsiteX94" fmla="*/ 5951912 w 7331857"/>
              <a:gd name="connsiteY94" fmla="*/ 1305098 h 1961803"/>
              <a:gd name="connsiteX95" fmla="*/ 6059978 w 7331857"/>
              <a:gd name="connsiteY95" fmla="*/ 1446414 h 1961803"/>
              <a:gd name="connsiteX96" fmla="*/ 6093229 w 7331857"/>
              <a:gd name="connsiteY96" fmla="*/ 1479665 h 1961803"/>
              <a:gd name="connsiteX97" fmla="*/ 6118167 w 7331857"/>
              <a:gd name="connsiteY97" fmla="*/ 1504603 h 1961803"/>
              <a:gd name="connsiteX98" fmla="*/ 6168043 w 7331857"/>
              <a:gd name="connsiteY98" fmla="*/ 1571105 h 1961803"/>
              <a:gd name="connsiteX99" fmla="*/ 6209607 w 7331857"/>
              <a:gd name="connsiteY99" fmla="*/ 1620982 h 1961803"/>
              <a:gd name="connsiteX100" fmla="*/ 6217920 w 7331857"/>
              <a:gd name="connsiteY100" fmla="*/ 1645920 h 1961803"/>
              <a:gd name="connsiteX101" fmla="*/ 6276109 w 7331857"/>
              <a:gd name="connsiteY101" fmla="*/ 1729047 h 1961803"/>
              <a:gd name="connsiteX102" fmla="*/ 6292734 w 7331857"/>
              <a:gd name="connsiteY102" fmla="*/ 1762298 h 1961803"/>
              <a:gd name="connsiteX103" fmla="*/ 6301047 w 7331857"/>
              <a:gd name="connsiteY103" fmla="*/ 1787236 h 1961803"/>
              <a:gd name="connsiteX104" fmla="*/ 6317672 w 7331857"/>
              <a:gd name="connsiteY104" fmla="*/ 1803862 h 1961803"/>
              <a:gd name="connsiteX105" fmla="*/ 6342611 w 7331857"/>
              <a:gd name="connsiteY105" fmla="*/ 1837113 h 1961803"/>
              <a:gd name="connsiteX106" fmla="*/ 6367549 w 7331857"/>
              <a:gd name="connsiteY106" fmla="*/ 1853738 h 1961803"/>
              <a:gd name="connsiteX107" fmla="*/ 6625243 w 7331857"/>
              <a:gd name="connsiteY107" fmla="*/ 1862051 h 1961803"/>
              <a:gd name="connsiteX108" fmla="*/ 6941127 w 7331857"/>
              <a:gd name="connsiteY108" fmla="*/ 1878676 h 1961803"/>
              <a:gd name="connsiteX109" fmla="*/ 7024254 w 7331857"/>
              <a:gd name="connsiteY109" fmla="*/ 1903614 h 1961803"/>
              <a:gd name="connsiteX110" fmla="*/ 7165571 w 7331857"/>
              <a:gd name="connsiteY110" fmla="*/ 1911927 h 1961803"/>
              <a:gd name="connsiteX111" fmla="*/ 7290261 w 7331857"/>
              <a:gd name="connsiteY111" fmla="*/ 1945178 h 1961803"/>
              <a:gd name="connsiteX112" fmla="*/ 7331825 w 7331857"/>
              <a:gd name="connsiteY112"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4972223 w 7331857"/>
              <a:gd name="connsiteY65" fmla="*/ 55721 h 1961803"/>
              <a:gd name="connsiteX66" fmla="*/ 5137265 w 7331857"/>
              <a:gd name="connsiteY66" fmla="*/ 0 h 1961803"/>
              <a:gd name="connsiteX67" fmla="*/ 5228705 w 7331857"/>
              <a:gd name="connsiteY67" fmla="*/ 8313 h 1961803"/>
              <a:gd name="connsiteX68" fmla="*/ 5270269 w 7331857"/>
              <a:gd name="connsiteY68" fmla="*/ 49876 h 1961803"/>
              <a:gd name="connsiteX69" fmla="*/ 5336771 w 7331857"/>
              <a:gd name="connsiteY69" fmla="*/ 108065 h 1961803"/>
              <a:gd name="connsiteX70" fmla="*/ 5370021 w 7331857"/>
              <a:gd name="connsiteY70" fmla="*/ 149629 h 1961803"/>
              <a:gd name="connsiteX71" fmla="*/ 5419898 w 7331857"/>
              <a:gd name="connsiteY71" fmla="*/ 266007 h 1961803"/>
              <a:gd name="connsiteX72" fmla="*/ 5436523 w 7331857"/>
              <a:gd name="connsiteY72" fmla="*/ 299258 h 1961803"/>
              <a:gd name="connsiteX73" fmla="*/ 5444836 w 7331857"/>
              <a:gd name="connsiteY73" fmla="*/ 332509 h 1961803"/>
              <a:gd name="connsiteX74" fmla="*/ 5469774 w 7331857"/>
              <a:gd name="connsiteY74" fmla="*/ 365760 h 1961803"/>
              <a:gd name="connsiteX75" fmla="*/ 5511338 w 7331857"/>
              <a:gd name="connsiteY75" fmla="*/ 423949 h 1961803"/>
              <a:gd name="connsiteX76" fmla="*/ 5552901 w 7331857"/>
              <a:gd name="connsiteY76" fmla="*/ 498763 h 1961803"/>
              <a:gd name="connsiteX77" fmla="*/ 5569527 w 7331857"/>
              <a:gd name="connsiteY77" fmla="*/ 515389 h 1961803"/>
              <a:gd name="connsiteX78" fmla="*/ 5594465 w 7331857"/>
              <a:gd name="connsiteY78" fmla="*/ 573578 h 1961803"/>
              <a:gd name="connsiteX79" fmla="*/ 5619403 w 7331857"/>
              <a:gd name="connsiteY79" fmla="*/ 631767 h 1961803"/>
              <a:gd name="connsiteX80" fmla="*/ 5677592 w 7331857"/>
              <a:gd name="connsiteY80" fmla="*/ 731520 h 1961803"/>
              <a:gd name="connsiteX81" fmla="*/ 5685905 w 7331857"/>
              <a:gd name="connsiteY81" fmla="*/ 756458 h 1961803"/>
              <a:gd name="connsiteX82" fmla="*/ 5752407 w 7331857"/>
              <a:gd name="connsiteY82" fmla="*/ 864523 h 1961803"/>
              <a:gd name="connsiteX83" fmla="*/ 5769032 w 7331857"/>
              <a:gd name="connsiteY83" fmla="*/ 906087 h 1961803"/>
              <a:gd name="connsiteX84" fmla="*/ 5785658 w 7331857"/>
              <a:gd name="connsiteY84" fmla="*/ 931025 h 1961803"/>
              <a:gd name="connsiteX85" fmla="*/ 5810596 w 7331857"/>
              <a:gd name="connsiteY85" fmla="*/ 972589 h 1961803"/>
              <a:gd name="connsiteX86" fmla="*/ 5818909 w 7331857"/>
              <a:gd name="connsiteY86" fmla="*/ 1014153 h 1961803"/>
              <a:gd name="connsiteX87" fmla="*/ 5843847 w 7331857"/>
              <a:gd name="connsiteY87" fmla="*/ 1088967 h 1961803"/>
              <a:gd name="connsiteX88" fmla="*/ 5860472 w 7331857"/>
              <a:gd name="connsiteY88" fmla="*/ 1138843 h 1961803"/>
              <a:gd name="connsiteX89" fmla="*/ 5868785 w 7331857"/>
              <a:gd name="connsiteY89" fmla="*/ 1180407 h 1961803"/>
              <a:gd name="connsiteX90" fmla="*/ 5893723 w 7331857"/>
              <a:gd name="connsiteY90" fmla="*/ 1205345 h 1961803"/>
              <a:gd name="connsiteX91" fmla="*/ 5918661 w 7331857"/>
              <a:gd name="connsiteY91" fmla="*/ 1238596 h 1961803"/>
              <a:gd name="connsiteX92" fmla="*/ 5926974 w 7331857"/>
              <a:gd name="connsiteY92" fmla="*/ 1280160 h 1961803"/>
              <a:gd name="connsiteX93" fmla="*/ 5951912 w 7331857"/>
              <a:gd name="connsiteY93" fmla="*/ 1305098 h 1961803"/>
              <a:gd name="connsiteX94" fmla="*/ 6059978 w 7331857"/>
              <a:gd name="connsiteY94" fmla="*/ 1446414 h 1961803"/>
              <a:gd name="connsiteX95" fmla="*/ 6093229 w 7331857"/>
              <a:gd name="connsiteY95" fmla="*/ 1479665 h 1961803"/>
              <a:gd name="connsiteX96" fmla="*/ 6118167 w 7331857"/>
              <a:gd name="connsiteY96" fmla="*/ 1504603 h 1961803"/>
              <a:gd name="connsiteX97" fmla="*/ 6168043 w 7331857"/>
              <a:gd name="connsiteY97" fmla="*/ 1571105 h 1961803"/>
              <a:gd name="connsiteX98" fmla="*/ 6209607 w 7331857"/>
              <a:gd name="connsiteY98" fmla="*/ 1620982 h 1961803"/>
              <a:gd name="connsiteX99" fmla="*/ 6217920 w 7331857"/>
              <a:gd name="connsiteY99" fmla="*/ 1645920 h 1961803"/>
              <a:gd name="connsiteX100" fmla="*/ 6276109 w 7331857"/>
              <a:gd name="connsiteY100" fmla="*/ 1729047 h 1961803"/>
              <a:gd name="connsiteX101" fmla="*/ 6292734 w 7331857"/>
              <a:gd name="connsiteY101" fmla="*/ 1762298 h 1961803"/>
              <a:gd name="connsiteX102" fmla="*/ 6301047 w 7331857"/>
              <a:gd name="connsiteY102" fmla="*/ 1787236 h 1961803"/>
              <a:gd name="connsiteX103" fmla="*/ 6317672 w 7331857"/>
              <a:gd name="connsiteY103" fmla="*/ 1803862 h 1961803"/>
              <a:gd name="connsiteX104" fmla="*/ 6342611 w 7331857"/>
              <a:gd name="connsiteY104" fmla="*/ 1837113 h 1961803"/>
              <a:gd name="connsiteX105" fmla="*/ 6367549 w 7331857"/>
              <a:gd name="connsiteY105" fmla="*/ 1853738 h 1961803"/>
              <a:gd name="connsiteX106" fmla="*/ 6625243 w 7331857"/>
              <a:gd name="connsiteY106" fmla="*/ 1862051 h 1961803"/>
              <a:gd name="connsiteX107" fmla="*/ 6941127 w 7331857"/>
              <a:gd name="connsiteY107" fmla="*/ 1878676 h 1961803"/>
              <a:gd name="connsiteX108" fmla="*/ 7024254 w 7331857"/>
              <a:gd name="connsiteY108" fmla="*/ 1903614 h 1961803"/>
              <a:gd name="connsiteX109" fmla="*/ 7165571 w 7331857"/>
              <a:gd name="connsiteY109" fmla="*/ 1911927 h 1961803"/>
              <a:gd name="connsiteX110" fmla="*/ 7290261 w 7331857"/>
              <a:gd name="connsiteY110" fmla="*/ 1945178 h 1961803"/>
              <a:gd name="connsiteX111" fmla="*/ 7331825 w 7331857"/>
              <a:gd name="connsiteY111" fmla="*/ 1961803 h 1961803"/>
              <a:gd name="connsiteX0" fmla="*/ 0 w 7331857"/>
              <a:gd name="connsiteY0" fmla="*/ 1828800 h 1961803"/>
              <a:gd name="connsiteX1" fmla="*/ 74814 w 7331857"/>
              <a:gd name="connsiteY1" fmla="*/ 1795549 h 1961803"/>
              <a:gd name="connsiteX2" fmla="*/ 149629 w 7331857"/>
              <a:gd name="connsiteY2" fmla="*/ 1645920 h 1961803"/>
              <a:gd name="connsiteX3" fmla="*/ 216131 w 7331857"/>
              <a:gd name="connsiteY3" fmla="*/ 1446414 h 1961803"/>
              <a:gd name="connsiteX4" fmla="*/ 290945 w 7331857"/>
              <a:gd name="connsiteY4" fmla="*/ 1263534 h 1961803"/>
              <a:gd name="connsiteX5" fmla="*/ 336102 w 7331857"/>
              <a:gd name="connsiteY5" fmla="*/ 1112607 h 1961803"/>
              <a:gd name="connsiteX6" fmla="*/ 374072 w 7331857"/>
              <a:gd name="connsiteY6" fmla="*/ 980902 h 1961803"/>
              <a:gd name="connsiteX7" fmla="*/ 440574 w 7331857"/>
              <a:gd name="connsiteY7" fmla="*/ 839585 h 1961803"/>
              <a:gd name="connsiteX8" fmla="*/ 473825 w 7331857"/>
              <a:gd name="connsiteY8" fmla="*/ 781396 h 1961803"/>
              <a:gd name="connsiteX9" fmla="*/ 515389 w 7331857"/>
              <a:gd name="connsiteY9" fmla="*/ 689956 h 1961803"/>
              <a:gd name="connsiteX10" fmla="*/ 556952 w 7331857"/>
              <a:gd name="connsiteY10" fmla="*/ 623454 h 1961803"/>
              <a:gd name="connsiteX11" fmla="*/ 640080 w 7331857"/>
              <a:gd name="connsiteY11" fmla="*/ 590203 h 1961803"/>
              <a:gd name="connsiteX12" fmla="*/ 731520 w 7331857"/>
              <a:gd name="connsiteY12" fmla="*/ 515389 h 1961803"/>
              <a:gd name="connsiteX13" fmla="*/ 814647 w 7331857"/>
              <a:gd name="connsiteY13" fmla="*/ 448887 h 1961803"/>
              <a:gd name="connsiteX14" fmla="*/ 897774 w 7331857"/>
              <a:gd name="connsiteY14" fmla="*/ 415636 h 1961803"/>
              <a:gd name="connsiteX15" fmla="*/ 1135033 w 7331857"/>
              <a:gd name="connsiteY15" fmla="*/ 395417 h 1961803"/>
              <a:gd name="connsiteX16" fmla="*/ 1269293 w 7331857"/>
              <a:gd name="connsiteY16" fmla="*/ 478501 h 1961803"/>
              <a:gd name="connsiteX17" fmla="*/ 1335881 w 7331857"/>
              <a:gd name="connsiteY17" fmla="*/ 559247 h 1961803"/>
              <a:gd name="connsiteX18" fmla="*/ 1379912 w 7331857"/>
              <a:gd name="connsiteY18" fmla="*/ 681643 h 1961803"/>
              <a:gd name="connsiteX19" fmla="*/ 1504603 w 7331857"/>
              <a:gd name="connsiteY19" fmla="*/ 798022 h 1961803"/>
              <a:gd name="connsiteX20" fmla="*/ 1554480 w 7331857"/>
              <a:gd name="connsiteY20" fmla="*/ 847898 h 1961803"/>
              <a:gd name="connsiteX21" fmla="*/ 1604356 w 7331857"/>
              <a:gd name="connsiteY21" fmla="*/ 947651 h 1961803"/>
              <a:gd name="connsiteX22" fmla="*/ 1629294 w 7331857"/>
              <a:gd name="connsiteY22" fmla="*/ 1105593 h 1961803"/>
              <a:gd name="connsiteX23" fmla="*/ 1654232 w 7331857"/>
              <a:gd name="connsiteY23" fmla="*/ 1180407 h 1961803"/>
              <a:gd name="connsiteX24" fmla="*/ 1687483 w 7331857"/>
              <a:gd name="connsiteY24" fmla="*/ 1238596 h 1961803"/>
              <a:gd name="connsiteX25" fmla="*/ 1737360 w 7331857"/>
              <a:gd name="connsiteY25" fmla="*/ 1305098 h 1961803"/>
              <a:gd name="connsiteX26" fmla="*/ 1795549 w 7331857"/>
              <a:gd name="connsiteY26" fmla="*/ 1371600 h 1961803"/>
              <a:gd name="connsiteX27" fmla="*/ 1837112 w 7331857"/>
              <a:gd name="connsiteY27" fmla="*/ 1404851 h 1961803"/>
              <a:gd name="connsiteX28" fmla="*/ 1911927 w 7331857"/>
              <a:gd name="connsiteY28" fmla="*/ 1471353 h 1961803"/>
              <a:gd name="connsiteX29" fmla="*/ 1953491 w 7331857"/>
              <a:gd name="connsiteY29" fmla="*/ 1521229 h 1961803"/>
              <a:gd name="connsiteX30" fmla="*/ 1986741 w 7331857"/>
              <a:gd name="connsiteY30" fmla="*/ 1596043 h 1961803"/>
              <a:gd name="connsiteX31" fmla="*/ 2485505 w 7331857"/>
              <a:gd name="connsiteY31" fmla="*/ 1886989 h 1961803"/>
              <a:gd name="connsiteX32" fmla="*/ 2588721 w 7331857"/>
              <a:gd name="connsiteY32" fmla="*/ 1932233 h 1961803"/>
              <a:gd name="connsiteX33" fmla="*/ 2693323 w 7331857"/>
              <a:gd name="connsiteY33" fmla="*/ 1853738 h 1961803"/>
              <a:gd name="connsiteX34" fmla="*/ 2889711 w 7331857"/>
              <a:gd name="connsiteY34" fmla="*/ 1847807 h 1961803"/>
              <a:gd name="connsiteX35" fmla="*/ 3167149 w 7331857"/>
              <a:gd name="connsiteY35" fmla="*/ 1845425 h 1961803"/>
              <a:gd name="connsiteX36" fmla="*/ 3300152 w 7331857"/>
              <a:gd name="connsiteY36" fmla="*/ 1812174 h 1961803"/>
              <a:gd name="connsiteX37" fmla="*/ 3333403 w 7331857"/>
              <a:gd name="connsiteY37" fmla="*/ 1778923 h 1961803"/>
              <a:gd name="connsiteX38" fmla="*/ 3366654 w 7331857"/>
              <a:gd name="connsiteY38" fmla="*/ 1695796 h 1961803"/>
              <a:gd name="connsiteX39" fmla="*/ 3416531 w 7331857"/>
              <a:gd name="connsiteY39" fmla="*/ 1662545 h 1961803"/>
              <a:gd name="connsiteX40" fmla="*/ 3483032 w 7331857"/>
              <a:gd name="connsiteY40" fmla="*/ 1612669 h 1961803"/>
              <a:gd name="connsiteX41" fmla="*/ 3566160 w 7331857"/>
              <a:gd name="connsiteY41" fmla="*/ 1562793 h 1961803"/>
              <a:gd name="connsiteX42" fmla="*/ 3674225 w 7331857"/>
              <a:gd name="connsiteY42" fmla="*/ 1504603 h 1961803"/>
              <a:gd name="connsiteX43" fmla="*/ 3732414 w 7331857"/>
              <a:gd name="connsiteY43" fmla="*/ 1471353 h 1961803"/>
              <a:gd name="connsiteX44" fmla="*/ 3823854 w 7331857"/>
              <a:gd name="connsiteY44" fmla="*/ 1413163 h 1961803"/>
              <a:gd name="connsiteX45" fmla="*/ 3882043 w 7331857"/>
              <a:gd name="connsiteY45" fmla="*/ 1330036 h 1961803"/>
              <a:gd name="connsiteX46" fmla="*/ 3923607 w 7331857"/>
              <a:gd name="connsiteY46" fmla="*/ 1221971 h 1961803"/>
              <a:gd name="connsiteX47" fmla="*/ 3940232 w 7331857"/>
              <a:gd name="connsiteY47" fmla="*/ 1147156 h 1961803"/>
              <a:gd name="connsiteX48" fmla="*/ 3965171 w 7331857"/>
              <a:gd name="connsiteY48" fmla="*/ 1088967 h 1961803"/>
              <a:gd name="connsiteX49" fmla="*/ 4015047 w 7331857"/>
              <a:gd name="connsiteY49" fmla="*/ 1030778 h 1961803"/>
              <a:gd name="connsiteX50" fmla="*/ 4064923 w 7331857"/>
              <a:gd name="connsiteY50" fmla="*/ 964276 h 1961803"/>
              <a:gd name="connsiteX51" fmla="*/ 4098174 w 7331857"/>
              <a:gd name="connsiteY51" fmla="*/ 889462 h 1961803"/>
              <a:gd name="connsiteX52" fmla="*/ 4114800 w 7331857"/>
              <a:gd name="connsiteY52" fmla="*/ 773083 h 1961803"/>
              <a:gd name="connsiteX53" fmla="*/ 4139738 w 7331857"/>
              <a:gd name="connsiteY53" fmla="*/ 698269 h 1961803"/>
              <a:gd name="connsiteX54" fmla="*/ 4189614 w 7331857"/>
              <a:gd name="connsiteY54" fmla="*/ 623454 h 1961803"/>
              <a:gd name="connsiteX55" fmla="*/ 4231178 w 7331857"/>
              <a:gd name="connsiteY55" fmla="*/ 598516 h 1961803"/>
              <a:gd name="connsiteX56" fmla="*/ 4272741 w 7331857"/>
              <a:gd name="connsiteY56" fmla="*/ 498763 h 1961803"/>
              <a:gd name="connsiteX57" fmla="*/ 4297680 w 7331857"/>
              <a:gd name="connsiteY57" fmla="*/ 448887 h 1961803"/>
              <a:gd name="connsiteX58" fmla="*/ 4363056 w 7331857"/>
              <a:gd name="connsiteY58" fmla="*/ 255097 h 1961803"/>
              <a:gd name="connsiteX59" fmla="*/ 4461639 w 7331857"/>
              <a:gd name="connsiteY59" fmla="*/ 288521 h 1961803"/>
              <a:gd name="connsiteX60" fmla="*/ 4566286 w 7331857"/>
              <a:gd name="connsiteY60" fmla="*/ 298132 h 1961803"/>
              <a:gd name="connsiteX61" fmla="*/ 4657682 w 7331857"/>
              <a:gd name="connsiteY61" fmla="*/ 294755 h 1961803"/>
              <a:gd name="connsiteX62" fmla="*/ 4788131 w 7331857"/>
              <a:gd name="connsiteY62" fmla="*/ 241069 h 1961803"/>
              <a:gd name="connsiteX63" fmla="*/ 4854632 w 7331857"/>
              <a:gd name="connsiteY63" fmla="*/ 191193 h 1961803"/>
              <a:gd name="connsiteX64" fmla="*/ 4929447 w 7331857"/>
              <a:gd name="connsiteY64" fmla="*/ 124691 h 1961803"/>
              <a:gd name="connsiteX65" fmla="*/ 5024611 w 7331857"/>
              <a:gd name="connsiteY65" fmla="*/ 29527 h 1961803"/>
              <a:gd name="connsiteX66" fmla="*/ 5137265 w 7331857"/>
              <a:gd name="connsiteY66" fmla="*/ 0 h 1961803"/>
              <a:gd name="connsiteX67" fmla="*/ 5228705 w 7331857"/>
              <a:gd name="connsiteY67" fmla="*/ 8313 h 1961803"/>
              <a:gd name="connsiteX68" fmla="*/ 5270269 w 7331857"/>
              <a:gd name="connsiteY68" fmla="*/ 49876 h 1961803"/>
              <a:gd name="connsiteX69" fmla="*/ 5336771 w 7331857"/>
              <a:gd name="connsiteY69" fmla="*/ 108065 h 1961803"/>
              <a:gd name="connsiteX70" fmla="*/ 5370021 w 7331857"/>
              <a:gd name="connsiteY70" fmla="*/ 149629 h 1961803"/>
              <a:gd name="connsiteX71" fmla="*/ 5419898 w 7331857"/>
              <a:gd name="connsiteY71" fmla="*/ 266007 h 1961803"/>
              <a:gd name="connsiteX72" fmla="*/ 5436523 w 7331857"/>
              <a:gd name="connsiteY72" fmla="*/ 299258 h 1961803"/>
              <a:gd name="connsiteX73" fmla="*/ 5444836 w 7331857"/>
              <a:gd name="connsiteY73" fmla="*/ 332509 h 1961803"/>
              <a:gd name="connsiteX74" fmla="*/ 5469774 w 7331857"/>
              <a:gd name="connsiteY74" fmla="*/ 365760 h 1961803"/>
              <a:gd name="connsiteX75" fmla="*/ 5511338 w 7331857"/>
              <a:gd name="connsiteY75" fmla="*/ 423949 h 1961803"/>
              <a:gd name="connsiteX76" fmla="*/ 5552901 w 7331857"/>
              <a:gd name="connsiteY76" fmla="*/ 498763 h 1961803"/>
              <a:gd name="connsiteX77" fmla="*/ 5569527 w 7331857"/>
              <a:gd name="connsiteY77" fmla="*/ 515389 h 1961803"/>
              <a:gd name="connsiteX78" fmla="*/ 5594465 w 7331857"/>
              <a:gd name="connsiteY78" fmla="*/ 573578 h 1961803"/>
              <a:gd name="connsiteX79" fmla="*/ 5619403 w 7331857"/>
              <a:gd name="connsiteY79" fmla="*/ 631767 h 1961803"/>
              <a:gd name="connsiteX80" fmla="*/ 5677592 w 7331857"/>
              <a:gd name="connsiteY80" fmla="*/ 731520 h 1961803"/>
              <a:gd name="connsiteX81" fmla="*/ 5685905 w 7331857"/>
              <a:gd name="connsiteY81" fmla="*/ 756458 h 1961803"/>
              <a:gd name="connsiteX82" fmla="*/ 5752407 w 7331857"/>
              <a:gd name="connsiteY82" fmla="*/ 864523 h 1961803"/>
              <a:gd name="connsiteX83" fmla="*/ 5769032 w 7331857"/>
              <a:gd name="connsiteY83" fmla="*/ 906087 h 1961803"/>
              <a:gd name="connsiteX84" fmla="*/ 5785658 w 7331857"/>
              <a:gd name="connsiteY84" fmla="*/ 931025 h 1961803"/>
              <a:gd name="connsiteX85" fmla="*/ 5810596 w 7331857"/>
              <a:gd name="connsiteY85" fmla="*/ 972589 h 1961803"/>
              <a:gd name="connsiteX86" fmla="*/ 5818909 w 7331857"/>
              <a:gd name="connsiteY86" fmla="*/ 1014153 h 1961803"/>
              <a:gd name="connsiteX87" fmla="*/ 5843847 w 7331857"/>
              <a:gd name="connsiteY87" fmla="*/ 1088967 h 1961803"/>
              <a:gd name="connsiteX88" fmla="*/ 5860472 w 7331857"/>
              <a:gd name="connsiteY88" fmla="*/ 1138843 h 1961803"/>
              <a:gd name="connsiteX89" fmla="*/ 5868785 w 7331857"/>
              <a:gd name="connsiteY89" fmla="*/ 1180407 h 1961803"/>
              <a:gd name="connsiteX90" fmla="*/ 5893723 w 7331857"/>
              <a:gd name="connsiteY90" fmla="*/ 1205345 h 1961803"/>
              <a:gd name="connsiteX91" fmla="*/ 5918661 w 7331857"/>
              <a:gd name="connsiteY91" fmla="*/ 1238596 h 1961803"/>
              <a:gd name="connsiteX92" fmla="*/ 5926974 w 7331857"/>
              <a:gd name="connsiteY92" fmla="*/ 1280160 h 1961803"/>
              <a:gd name="connsiteX93" fmla="*/ 5951912 w 7331857"/>
              <a:gd name="connsiteY93" fmla="*/ 1305098 h 1961803"/>
              <a:gd name="connsiteX94" fmla="*/ 6059978 w 7331857"/>
              <a:gd name="connsiteY94" fmla="*/ 1446414 h 1961803"/>
              <a:gd name="connsiteX95" fmla="*/ 6093229 w 7331857"/>
              <a:gd name="connsiteY95" fmla="*/ 1479665 h 1961803"/>
              <a:gd name="connsiteX96" fmla="*/ 6118167 w 7331857"/>
              <a:gd name="connsiteY96" fmla="*/ 1504603 h 1961803"/>
              <a:gd name="connsiteX97" fmla="*/ 6168043 w 7331857"/>
              <a:gd name="connsiteY97" fmla="*/ 1571105 h 1961803"/>
              <a:gd name="connsiteX98" fmla="*/ 6209607 w 7331857"/>
              <a:gd name="connsiteY98" fmla="*/ 1620982 h 1961803"/>
              <a:gd name="connsiteX99" fmla="*/ 6217920 w 7331857"/>
              <a:gd name="connsiteY99" fmla="*/ 1645920 h 1961803"/>
              <a:gd name="connsiteX100" fmla="*/ 6276109 w 7331857"/>
              <a:gd name="connsiteY100" fmla="*/ 1729047 h 1961803"/>
              <a:gd name="connsiteX101" fmla="*/ 6292734 w 7331857"/>
              <a:gd name="connsiteY101" fmla="*/ 1762298 h 1961803"/>
              <a:gd name="connsiteX102" fmla="*/ 6301047 w 7331857"/>
              <a:gd name="connsiteY102" fmla="*/ 1787236 h 1961803"/>
              <a:gd name="connsiteX103" fmla="*/ 6317672 w 7331857"/>
              <a:gd name="connsiteY103" fmla="*/ 1803862 h 1961803"/>
              <a:gd name="connsiteX104" fmla="*/ 6342611 w 7331857"/>
              <a:gd name="connsiteY104" fmla="*/ 1837113 h 1961803"/>
              <a:gd name="connsiteX105" fmla="*/ 6367549 w 7331857"/>
              <a:gd name="connsiteY105" fmla="*/ 1853738 h 1961803"/>
              <a:gd name="connsiteX106" fmla="*/ 6625243 w 7331857"/>
              <a:gd name="connsiteY106" fmla="*/ 1862051 h 1961803"/>
              <a:gd name="connsiteX107" fmla="*/ 6941127 w 7331857"/>
              <a:gd name="connsiteY107" fmla="*/ 1878676 h 1961803"/>
              <a:gd name="connsiteX108" fmla="*/ 7024254 w 7331857"/>
              <a:gd name="connsiteY108" fmla="*/ 1903614 h 1961803"/>
              <a:gd name="connsiteX109" fmla="*/ 7165571 w 7331857"/>
              <a:gd name="connsiteY109" fmla="*/ 1911927 h 1961803"/>
              <a:gd name="connsiteX110" fmla="*/ 7290261 w 7331857"/>
              <a:gd name="connsiteY110" fmla="*/ 1945178 h 1961803"/>
              <a:gd name="connsiteX111" fmla="*/ 7331825 w 7331857"/>
              <a:gd name="connsiteY111" fmla="*/ 1961803 h 1961803"/>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36523 w 7331857"/>
              <a:gd name="connsiteY71" fmla="*/ 300911 h 1963456"/>
              <a:gd name="connsiteX72" fmla="*/ 5444836 w 7331857"/>
              <a:gd name="connsiteY72" fmla="*/ 334162 h 1963456"/>
              <a:gd name="connsiteX73" fmla="*/ 5469774 w 7331857"/>
              <a:gd name="connsiteY73" fmla="*/ 367413 h 1963456"/>
              <a:gd name="connsiteX74" fmla="*/ 5511338 w 7331857"/>
              <a:gd name="connsiteY74" fmla="*/ 425602 h 1963456"/>
              <a:gd name="connsiteX75" fmla="*/ 5552901 w 7331857"/>
              <a:gd name="connsiteY75" fmla="*/ 500416 h 1963456"/>
              <a:gd name="connsiteX76" fmla="*/ 5569527 w 7331857"/>
              <a:gd name="connsiteY76" fmla="*/ 517042 h 1963456"/>
              <a:gd name="connsiteX77" fmla="*/ 5594465 w 7331857"/>
              <a:gd name="connsiteY77" fmla="*/ 575231 h 1963456"/>
              <a:gd name="connsiteX78" fmla="*/ 5619403 w 7331857"/>
              <a:gd name="connsiteY78" fmla="*/ 633420 h 1963456"/>
              <a:gd name="connsiteX79" fmla="*/ 5677592 w 7331857"/>
              <a:gd name="connsiteY79" fmla="*/ 733173 h 1963456"/>
              <a:gd name="connsiteX80" fmla="*/ 5685905 w 7331857"/>
              <a:gd name="connsiteY80" fmla="*/ 758111 h 1963456"/>
              <a:gd name="connsiteX81" fmla="*/ 5752407 w 7331857"/>
              <a:gd name="connsiteY81" fmla="*/ 866176 h 1963456"/>
              <a:gd name="connsiteX82" fmla="*/ 5769032 w 7331857"/>
              <a:gd name="connsiteY82" fmla="*/ 907740 h 1963456"/>
              <a:gd name="connsiteX83" fmla="*/ 5785658 w 7331857"/>
              <a:gd name="connsiteY83" fmla="*/ 932678 h 1963456"/>
              <a:gd name="connsiteX84" fmla="*/ 5810596 w 7331857"/>
              <a:gd name="connsiteY84" fmla="*/ 974242 h 1963456"/>
              <a:gd name="connsiteX85" fmla="*/ 5818909 w 7331857"/>
              <a:gd name="connsiteY85" fmla="*/ 1015806 h 1963456"/>
              <a:gd name="connsiteX86" fmla="*/ 5843847 w 7331857"/>
              <a:gd name="connsiteY86" fmla="*/ 1090620 h 1963456"/>
              <a:gd name="connsiteX87" fmla="*/ 5860472 w 7331857"/>
              <a:gd name="connsiteY87" fmla="*/ 1140496 h 1963456"/>
              <a:gd name="connsiteX88" fmla="*/ 5868785 w 7331857"/>
              <a:gd name="connsiteY88" fmla="*/ 1182060 h 1963456"/>
              <a:gd name="connsiteX89" fmla="*/ 5893723 w 7331857"/>
              <a:gd name="connsiteY89" fmla="*/ 1206998 h 1963456"/>
              <a:gd name="connsiteX90" fmla="*/ 5918661 w 7331857"/>
              <a:gd name="connsiteY90" fmla="*/ 1240249 h 1963456"/>
              <a:gd name="connsiteX91" fmla="*/ 5926974 w 7331857"/>
              <a:gd name="connsiteY91" fmla="*/ 1281813 h 1963456"/>
              <a:gd name="connsiteX92" fmla="*/ 5951912 w 7331857"/>
              <a:gd name="connsiteY92" fmla="*/ 1306751 h 1963456"/>
              <a:gd name="connsiteX93" fmla="*/ 6059978 w 7331857"/>
              <a:gd name="connsiteY93" fmla="*/ 1448067 h 1963456"/>
              <a:gd name="connsiteX94" fmla="*/ 6093229 w 7331857"/>
              <a:gd name="connsiteY94" fmla="*/ 1481318 h 1963456"/>
              <a:gd name="connsiteX95" fmla="*/ 6118167 w 7331857"/>
              <a:gd name="connsiteY95" fmla="*/ 1506256 h 1963456"/>
              <a:gd name="connsiteX96" fmla="*/ 6168043 w 7331857"/>
              <a:gd name="connsiteY96" fmla="*/ 1572758 h 1963456"/>
              <a:gd name="connsiteX97" fmla="*/ 6209607 w 7331857"/>
              <a:gd name="connsiteY97" fmla="*/ 1622635 h 1963456"/>
              <a:gd name="connsiteX98" fmla="*/ 6217920 w 7331857"/>
              <a:gd name="connsiteY98" fmla="*/ 1647573 h 1963456"/>
              <a:gd name="connsiteX99" fmla="*/ 6276109 w 7331857"/>
              <a:gd name="connsiteY99" fmla="*/ 1730700 h 1963456"/>
              <a:gd name="connsiteX100" fmla="*/ 6292734 w 7331857"/>
              <a:gd name="connsiteY100" fmla="*/ 1763951 h 1963456"/>
              <a:gd name="connsiteX101" fmla="*/ 6301047 w 7331857"/>
              <a:gd name="connsiteY101" fmla="*/ 1788889 h 1963456"/>
              <a:gd name="connsiteX102" fmla="*/ 6317672 w 7331857"/>
              <a:gd name="connsiteY102" fmla="*/ 1805515 h 1963456"/>
              <a:gd name="connsiteX103" fmla="*/ 6342611 w 7331857"/>
              <a:gd name="connsiteY103" fmla="*/ 1838766 h 1963456"/>
              <a:gd name="connsiteX104" fmla="*/ 6367549 w 7331857"/>
              <a:gd name="connsiteY104" fmla="*/ 1855391 h 1963456"/>
              <a:gd name="connsiteX105" fmla="*/ 6625243 w 7331857"/>
              <a:gd name="connsiteY105" fmla="*/ 1863704 h 1963456"/>
              <a:gd name="connsiteX106" fmla="*/ 6941127 w 7331857"/>
              <a:gd name="connsiteY106" fmla="*/ 1880329 h 1963456"/>
              <a:gd name="connsiteX107" fmla="*/ 7024254 w 7331857"/>
              <a:gd name="connsiteY107" fmla="*/ 1905267 h 1963456"/>
              <a:gd name="connsiteX108" fmla="*/ 7165571 w 7331857"/>
              <a:gd name="connsiteY108" fmla="*/ 1913580 h 1963456"/>
              <a:gd name="connsiteX109" fmla="*/ 7290261 w 7331857"/>
              <a:gd name="connsiteY109" fmla="*/ 1946831 h 1963456"/>
              <a:gd name="connsiteX110" fmla="*/ 7331825 w 7331857"/>
              <a:gd name="connsiteY110"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44836 w 7331857"/>
              <a:gd name="connsiteY71" fmla="*/ 334162 h 1963456"/>
              <a:gd name="connsiteX72" fmla="*/ 5469774 w 7331857"/>
              <a:gd name="connsiteY72" fmla="*/ 367413 h 1963456"/>
              <a:gd name="connsiteX73" fmla="*/ 5511338 w 7331857"/>
              <a:gd name="connsiteY73" fmla="*/ 425602 h 1963456"/>
              <a:gd name="connsiteX74" fmla="*/ 5552901 w 7331857"/>
              <a:gd name="connsiteY74" fmla="*/ 500416 h 1963456"/>
              <a:gd name="connsiteX75" fmla="*/ 5569527 w 7331857"/>
              <a:gd name="connsiteY75" fmla="*/ 517042 h 1963456"/>
              <a:gd name="connsiteX76" fmla="*/ 5594465 w 7331857"/>
              <a:gd name="connsiteY76" fmla="*/ 575231 h 1963456"/>
              <a:gd name="connsiteX77" fmla="*/ 5619403 w 7331857"/>
              <a:gd name="connsiteY77" fmla="*/ 633420 h 1963456"/>
              <a:gd name="connsiteX78" fmla="*/ 5677592 w 7331857"/>
              <a:gd name="connsiteY78" fmla="*/ 733173 h 1963456"/>
              <a:gd name="connsiteX79" fmla="*/ 5685905 w 7331857"/>
              <a:gd name="connsiteY79" fmla="*/ 758111 h 1963456"/>
              <a:gd name="connsiteX80" fmla="*/ 5752407 w 7331857"/>
              <a:gd name="connsiteY80" fmla="*/ 866176 h 1963456"/>
              <a:gd name="connsiteX81" fmla="*/ 5769032 w 7331857"/>
              <a:gd name="connsiteY81" fmla="*/ 907740 h 1963456"/>
              <a:gd name="connsiteX82" fmla="*/ 5785658 w 7331857"/>
              <a:gd name="connsiteY82" fmla="*/ 932678 h 1963456"/>
              <a:gd name="connsiteX83" fmla="*/ 5810596 w 7331857"/>
              <a:gd name="connsiteY83" fmla="*/ 974242 h 1963456"/>
              <a:gd name="connsiteX84" fmla="*/ 5818909 w 7331857"/>
              <a:gd name="connsiteY84" fmla="*/ 1015806 h 1963456"/>
              <a:gd name="connsiteX85" fmla="*/ 5843847 w 7331857"/>
              <a:gd name="connsiteY85" fmla="*/ 1090620 h 1963456"/>
              <a:gd name="connsiteX86" fmla="*/ 5860472 w 7331857"/>
              <a:gd name="connsiteY86" fmla="*/ 1140496 h 1963456"/>
              <a:gd name="connsiteX87" fmla="*/ 5868785 w 7331857"/>
              <a:gd name="connsiteY87" fmla="*/ 1182060 h 1963456"/>
              <a:gd name="connsiteX88" fmla="*/ 5893723 w 7331857"/>
              <a:gd name="connsiteY88" fmla="*/ 1206998 h 1963456"/>
              <a:gd name="connsiteX89" fmla="*/ 5918661 w 7331857"/>
              <a:gd name="connsiteY89" fmla="*/ 1240249 h 1963456"/>
              <a:gd name="connsiteX90" fmla="*/ 5926974 w 7331857"/>
              <a:gd name="connsiteY90" fmla="*/ 1281813 h 1963456"/>
              <a:gd name="connsiteX91" fmla="*/ 5951912 w 7331857"/>
              <a:gd name="connsiteY91" fmla="*/ 1306751 h 1963456"/>
              <a:gd name="connsiteX92" fmla="*/ 6059978 w 7331857"/>
              <a:gd name="connsiteY92" fmla="*/ 1448067 h 1963456"/>
              <a:gd name="connsiteX93" fmla="*/ 6093229 w 7331857"/>
              <a:gd name="connsiteY93" fmla="*/ 1481318 h 1963456"/>
              <a:gd name="connsiteX94" fmla="*/ 6118167 w 7331857"/>
              <a:gd name="connsiteY94" fmla="*/ 1506256 h 1963456"/>
              <a:gd name="connsiteX95" fmla="*/ 6168043 w 7331857"/>
              <a:gd name="connsiteY95" fmla="*/ 1572758 h 1963456"/>
              <a:gd name="connsiteX96" fmla="*/ 6209607 w 7331857"/>
              <a:gd name="connsiteY96" fmla="*/ 1622635 h 1963456"/>
              <a:gd name="connsiteX97" fmla="*/ 6217920 w 7331857"/>
              <a:gd name="connsiteY97" fmla="*/ 1647573 h 1963456"/>
              <a:gd name="connsiteX98" fmla="*/ 6276109 w 7331857"/>
              <a:gd name="connsiteY98" fmla="*/ 1730700 h 1963456"/>
              <a:gd name="connsiteX99" fmla="*/ 6292734 w 7331857"/>
              <a:gd name="connsiteY99" fmla="*/ 1763951 h 1963456"/>
              <a:gd name="connsiteX100" fmla="*/ 6301047 w 7331857"/>
              <a:gd name="connsiteY100" fmla="*/ 1788889 h 1963456"/>
              <a:gd name="connsiteX101" fmla="*/ 6317672 w 7331857"/>
              <a:gd name="connsiteY101" fmla="*/ 1805515 h 1963456"/>
              <a:gd name="connsiteX102" fmla="*/ 6342611 w 7331857"/>
              <a:gd name="connsiteY102" fmla="*/ 1838766 h 1963456"/>
              <a:gd name="connsiteX103" fmla="*/ 6367549 w 7331857"/>
              <a:gd name="connsiteY103" fmla="*/ 1855391 h 1963456"/>
              <a:gd name="connsiteX104" fmla="*/ 6625243 w 7331857"/>
              <a:gd name="connsiteY104" fmla="*/ 1863704 h 1963456"/>
              <a:gd name="connsiteX105" fmla="*/ 6941127 w 7331857"/>
              <a:gd name="connsiteY105" fmla="*/ 1880329 h 1963456"/>
              <a:gd name="connsiteX106" fmla="*/ 7024254 w 7331857"/>
              <a:gd name="connsiteY106" fmla="*/ 1905267 h 1963456"/>
              <a:gd name="connsiteX107" fmla="*/ 7165571 w 7331857"/>
              <a:gd name="connsiteY107" fmla="*/ 1913580 h 1963456"/>
              <a:gd name="connsiteX108" fmla="*/ 7290261 w 7331857"/>
              <a:gd name="connsiteY108" fmla="*/ 1946831 h 1963456"/>
              <a:gd name="connsiteX109" fmla="*/ 7331825 w 7331857"/>
              <a:gd name="connsiteY10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11338 w 7331857"/>
              <a:gd name="connsiteY72" fmla="*/ 425602 h 1963456"/>
              <a:gd name="connsiteX73" fmla="*/ 5552901 w 7331857"/>
              <a:gd name="connsiteY73" fmla="*/ 500416 h 1963456"/>
              <a:gd name="connsiteX74" fmla="*/ 5569527 w 7331857"/>
              <a:gd name="connsiteY74" fmla="*/ 517042 h 1963456"/>
              <a:gd name="connsiteX75" fmla="*/ 5594465 w 7331857"/>
              <a:gd name="connsiteY75" fmla="*/ 575231 h 1963456"/>
              <a:gd name="connsiteX76" fmla="*/ 5619403 w 7331857"/>
              <a:gd name="connsiteY76" fmla="*/ 633420 h 1963456"/>
              <a:gd name="connsiteX77" fmla="*/ 5677592 w 7331857"/>
              <a:gd name="connsiteY77" fmla="*/ 733173 h 1963456"/>
              <a:gd name="connsiteX78" fmla="*/ 5685905 w 7331857"/>
              <a:gd name="connsiteY78" fmla="*/ 758111 h 1963456"/>
              <a:gd name="connsiteX79" fmla="*/ 5752407 w 7331857"/>
              <a:gd name="connsiteY79" fmla="*/ 866176 h 1963456"/>
              <a:gd name="connsiteX80" fmla="*/ 5769032 w 7331857"/>
              <a:gd name="connsiteY80" fmla="*/ 907740 h 1963456"/>
              <a:gd name="connsiteX81" fmla="*/ 5785658 w 7331857"/>
              <a:gd name="connsiteY81" fmla="*/ 932678 h 1963456"/>
              <a:gd name="connsiteX82" fmla="*/ 5810596 w 7331857"/>
              <a:gd name="connsiteY82" fmla="*/ 974242 h 1963456"/>
              <a:gd name="connsiteX83" fmla="*/ 5818909 w 7331857"/>
              <a:gd name="connsiteY83" fmla="*/ 1015806 h 1963456"/>
              <a:gd name="connsiteX84" fmla="*/ 5843847 w 7331857"/>
              <a:gd name="connsiteY84" fmla="*/ 1090620 h 1963456"/>
              <a:gd name="connsiteX85" fmla="*/ 5860472 w 7331857"/>
              <a:gd name="connsiteY85" fmla="*/ 1140496 h 1963456"/>
              <a:gd name="connsiteX86" fmla="*/ 5868785 w 7331857"/>
              <a:gd name="connsiteY86" fmla="*/ 1182060 h 1963456"/>
              <a:gd name="connsiteX87" fmla="*/ 5893723 w 7331857"/>
              <a:gd name="connsiteY87" fmla="*/ 1206998 h 1963456"/>
              <a:gd name="connsiteX88" fmla="*/ 5918661 w 7331857"/>
              <a:gd name="connsiteY88" fmla="*/ 1240249 h 1963456"/>
              <a:gd name="connsiteX89" fmla="*/ 5926974 w 7331857"/>
              <a:gd name="connsiteY89" fmla="*/ 1281813 h 1963456"/>
              <a:gd name="connsiteX90" fmla="*/ 5951912 w 7331857"/>
              <a:gd name="connsiteY90" fmla="*/ 1306751 h 1963456"/>
              <a:gd name="connsiteX91" fmla="*/ 6059978 w 7331857"/>
              <a:gd name="connsiteY91" fmla="*/ 1448067 h 1963456"/>
              <a:gd name="connsiteX92" fmla="*/ 6093229 w 7331857"/>
              <a:gd name="connsiteY92" fmla="*/ 1481318 h 1963456"/>
              <a:gd name="connsiteX93" fmla="*/ 6118167 w 7331857"/>
              <a:gd name="connsiteY93" fmla="*/ 1506256 h 1963456"/>
              <a:gd name="connsiteX94" fmla="*/ 6168043 w 7331857"/>
              <a:gd name="connsiteY94" fmla="*/ 1572758 h 1963456"/>
              <a:gd name="connsiteX95" fmla="*/ 6209607 w 7331857"/>
              <a:gd name="connsiteY95" fmla="*/ 1622635 h 1963456"/>
              <a:gd name="connsiteX96" fmla="*/ 6217920 w 7331857"/>
              <a:gd name="connsiteY96" fmla="*/ 1647573 h 1963456"/>
              <a:gd name="connsiteX97" fmla="*/ 6276109 w 7331857"/>
              <a:gd name="connsiteY97" fmla="*/ 1730700 h 1963456"/>
              <a:gd name="connsiteX98" fmla="*/ 6292734 w 7331857"/>
              <a:gd name="connsiteY98" fmla="*/ 1763951 h 1963456"/>
              <a:gd name="connsiteX99" fmla="*/ 6301047 w 7331857"/>
              <a:gd name="connsiteY99" fmla="*/ 1788889 h 1963456"/>
              <a:gd name="connsiteX100" fmla="*/ 6317672 w 7331857"/>
              <a:gd name="connsiteY100" fmla="*/ 1805515 h 1963456"/>
              <a:gd name="connsiteX101" fmla="*/ 6342611 w 7331857"/>
              <a:gd name="connsiteY101" fmla="*/ 1838766 h 1963456"/>
              <a:gd name="connsiteX102" fmla="*/ 6367549 w 7331857"/>
              <a:gd name="connsiteY102" fmla="*/ 1855391 h 1963456"/>
              <a:gd name="connsiteX103" fmla="*/ 6625243 w 7331857"/>
              <a:gd name="connsiteY103" fmla="*/ 1863704 h 1963456"/>
              <a:gd name="connsiteX104" fmla="*/ 6941127 w 7331857"/>
              <a:gd name="connsiteY104" fmla="*/ 1880329 h 1963456"/>
              <a:gd name="connsiteX105" fmla="*/ 7024254 w 7331857"/>
              <a:gd name="connsiteY105" fmla="*/ 1905267 h 1963456"/>
              <a:gd name="connsiteX106" fmla="*/ 7165571 w 7331857"/>
              <a:gd name="connsiteY106" fmla="*/ 1913580 h 1963456"/>
              <a:gd name="connsiteX107" fmla="*/ 7290261 w 7331857"/>
              <a:gd name="connsiteY107" fmla="*/ 1946831 h 1963456"/>
              <a:gd name="connsiteX108" fmla="*/ 7331825 w 7331857"/>
              <a:gd name="connsiteY108"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569527 w 7331857"/>
              <a:gd name="connsiteY73" fmla="*/ 517042 h 1963456"/>
              <a:gd name="connsiteX74" fmla="*/ 5594465 w 7331857"/>
              <a:gd name="connsiteY74" fmla="*/ 575231 h 1963456"/>
              <a:gd name="connsiteX75" fmla="*/ 5619403 w 7331857"/>
              <a:gd name="connsiteY75" fmla="*/ 633420 h 1963456"/>
              <a:gd name="connsiteX76" fmla="*/ 5677592 w 7331857"/>
              <a:gd name="connsiteY76" fmla="*/ 733173 h 1963456"/>
              <a:gd name="connsiteX77" fmla="*/ 5685905 w 7331857"/>
              <a:gd name="connsiteY77" fmla="*/ 758111 h 1963456"/>
              <a:gd name="connsiteX78" fmla="*/ 5752407 w 7331857"/>
              <a:gd name="connsiteY78" fmla="*/ 866176 h 1963456"/>
              <a:gd name="connsiteX79" fmla="*/ 5769032 w 7331857"/>
              <a:gd name="connsiteY79" fmla="*/ 907740 h 1963456"/>
              <a:gd name="connsiteX80" fmla="*/ 5785658 w 7331857"/>
              <a:gd name="connsiteY80" fmla="*/ 932678 h 1963456"/>
              <a:gd name="connsiteX81" fmla="*/ 5810596 w 7331857"/>
              <a:gd name="connsiteY81" fmla="*/ 974242 h 1963456"/>
              <a:gd name="connsiteX82" fmla="*/ 5818909 w 7331857"/>
              <a:gd name="connsiteY82" fmla="*/ 1015806 h 1963456"/>
              <a:gd name="connsiteX83" fmla="*/ 5843847 w 7331857"/>
              <a:gd name="connsiteY83" fmla="*/ 1090620 h 1963456"/>
              <a:gd name="connsiteX84" fmla="*/ 5860472 w 7331857"/>
              <a:gd name="connsiteY84" fmla="*/ 1140496 h 1963456"/>
              <a:gd name="connsiteX85" fmla="*/ 5868785 w 7331857"/>
              <a:gd name="connsiteY85" fmla="*/ 1182060 h 1963456"/>
              <a:gd name="connsiteX86" fmla="*/ 5893723 w 7331857"/>
              <a:gd name="connsiteY86" fmla="*/ 1206998 h 1963456"/>
              <a:gd name="connsiteX87" fmla="*/ 5918661 w 7331857"/>
              <a:gd name="connsiteY87" fmla="*/ 1240249 h 1963456"/>
              <a:gd name="connsiteX88" fmla="*/ 5926974 w 7331857"/>
              <a:gd name="connsiteY88" fmla="*/ 1281813 h 1963456"/>
              <a:gd name="connsiteX89" fmla="*/ 5951912 w 7331857"/>
              <a:gd name="connsiteY89" fmla="*/ 1306751 h 1963456"/>
              <a:gd name="connsiteX90" fmla="*/ 6059978 w 7331857"/>
              <a:gd name="connsiteY90" fmla="*/ 1448067 h 1963456"/>
              <a:gd name="connsiteX91" fmla="*/ 6093229 w 7331857"/>
              <a:gd name="connsiteY91" fmla="*/ 1481318 h 1963456"/>
              <a:gd name="connsiteX92" fmla="*/ 6118167 w 7331857"/>
              <a:gd name="connsiteY92" fmla="*/ 1506256 h 1963456"/>
              <a:gd name="connsiteX93" fmla="*/ 6168043 w 7331857"/>
              <a:gd name="connsiteY93" fmla="*/ 1572758 h 1963456"/>
              <a:gd name="connsiteX94" fmla="*/ 6209607 w 7331857"/>
              <a:gd name="connsiteY94" fmla="*/ 1622635 h 1963456"/>
              <a:gd name="connsiteX95" fmla="*/ 6217920 w 7331857"/>
              <a:gd name="connsiteY95" fmla="*/ 1647573 h 1963456"/>
              <a:gd name="connsiteX96" fmla="*/ 6276109 w 7331857"/>
              <a:gd name="connsiteY96" fmla="*/ 1730700 h 1963456"/>
              <a:gd name="connsiteX97" fmla="*/ 6292734 w 7331857"/>
              <a:gd name="connsiteY97" fmla="*/ 1763951 h 1963456"/>
              <a:gd name="connsiteX98" fmla="*/ 6301047 w 7331857"/>
              <a:gd name="connsiteY98" fmla="*/ 1788889 h 1963456"/>
              <a:gd name="connsiteX99" fmla="*/ 6317672 w 7331857"/>
              <a:gd name="connsiteY99" fmla="*/ 1805515 h 1963456"/>
              <a:gd name="connsiteX100" fmla="*/ 6342611 w 7331857"/>
              <a:gd name="connsiteY100" fmla="*/ 1838766 h 1963456"/>
              <a:gd name="connsiteX101" fmla="*/ 6367549 w 7331857"/>
              <a:gd name="connsiteY101" fmla="*/ 1855391 h 1963456"/>
              <a:gd name="connsiteX102" fmla="*/ 6625243 w 7331857"/>
              <a:gd name="connsiteY102" fmla="*/ 1863704 h 1963456"/>
              <a:gd name="connsiteX103" fmla="*/ 6941127 w 7331857"/>
              <a:gd name="connsiteY103" fmla="*/ 1880329 h 1963456"/>
              <a:gd name="connsiteX104" fmla="*/ 7024254 w 7331857"/>
              <a:gd name="connsiteY104" fmla="*/ 1905267 h 1963456"/>
              <a:gd name="connsiteX105" fmla="*/ 7165571 w 7331857"/>
              <a:gd name="connsiteY105" fmla="*/ 1913580 h 1963456"/>
              <a:gd name="connsiteX106" fmla="*/ 7290261 w 7331857"/>
              <a:gd name="connsiteY106" fmla="*/ 1946831 h 1963456"/>
              <a:gd name="connsiteX107" fmla="*/ 7331825 w 7331857"/>
              <a:gd name="connsiteY107"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594465 w 7331857"/>
              <a:gd name="connsiteY73" fmla="*/ 575231 h 1963456"/>
              <a:gd name="connsiteX74" fmla="*/ 5619403 w 7331857"/>
              <a:gd name="connsiteY74" fmla="*/ 633420 h 1963456"/>
              <a:gd name="connsiteX75" fmla="*/ 5677592 w 7331857"/>
              <a:gd name="connsiteY75" fmla="*/ 733173 h 1963456"/>
              <a:gd name="connsiteX76" fmla="*/ 5685905 w 7331857"/>
              <a:gd name="connsiteY76" fmla="*/ 758111 h 1963456"/>
              <a:gd name="connsiteX77" fmla="*/ 5752407 w 7331857"/>
              <a:gd name="connsiteY77" fmla="*/ 866176 h 1963456"/>
              <a:gd name="connsiteX78" fmla="*/ 5769032 w 7331857"/>
              <a:gd name="connsiteY78" fmla="*/ 907740 h 1963456"/>
              <a:gd name="connsiteX79" fmla="*/ 5785658 w 7331857"/>
              <a:gd name="connsiteY79" fmla="*/ 932678 h 1963456"/>
              <a:gd name="connsiteX80" fmla="*/ 5810596 w 7331857"/>
              <a:gd name="connsiteY80" fmla="*/ 974242 h 1963456"/>
              <a:gd name="connsiteX81" fmla="*/ 5818909 w 7331857"/>
              <a:gd name="connsiteY81" fmla="*/ 1015806 h 1963456"/>
              <a:gd name="connsiteX82" fmla="*/ 5843847 w 7331857"/>
              <a:gd name="connsiteY82" fmla="*/ 1090620 h 1963456"/>
              <a:gd name="connsiteX83" fmla="*/ 5860472 w 7331857"/>
              <a:gd name="connsiteY83" fmla="*/ 1140496 h 1963456"/>
              <a:gd name="connsiteX84" fmla="*/ 5868785 w 7331857"/>
              <a:gd name="connsiteY84" fmla="*/ 1182060 h 1963456"/>
              <a:gd name="connsiteX85" fmla="*/ 5893723 w 7331857"/>
              <a:gd name="connsiteY85" fmla="*/ 1206998 h 1963456"/>
              <a:gd name="connsiteX86" fmla="*/ 5918661 w 7331857"/>
              <a:gd name="connsiteY86" fmla="*/ 1240249 h 1963456"/>
              <a:gd name="connsiteX87" fmla="*/ 5926974 w 7331857"/>
              <a:gd name="connsiteY87" fmla="*/ 1281813 h 1963456"/>
              <a:gd name="connsiteX88" fmla="*/ 5951912 w 7331857"/>
              <a:gd name="connsiteY88" fmla="*/ 1306751 h 1963456"/>
              <a:gd name="connsiteX89" fmla="*/ 6059978 w 7331857"/>
              <a:gd name="connsiteY89" fmla="*/ 1448067 h 1963456"/>
              <a:gd name="connsiteX90" fmla="*/ 6093229 w 7331857"/>
              <a:gd name="connsiteY90" fmla="*/ 1481318 h 1963456"/>
              <a:gd name="connsiteX91" fmla="*/ 6118167 w 7331857"/>
              <a:gd name="connsiteY91" fmla="*/ 1506256 h 1963456"/>
              <a:gd name="connsiteX92" fmla="*/ 6168043 w 7331857"/>
              <a:gd name="connsiteY92" fmla="*/ 1572758 h 1963456"/>
              <a:gd name="connsiteX93" fmla="*/ 6209607 w 7331857"/>
              <a:gd name="connsiteY93" fmla="*/ 1622635 h 1963456"/>
              <a:gd name="connsiteX94" fmla="*/ 6217920 w 7331857"/>
              <a:gd name="connsiteY94" fmla="*/ 1647573 h 1963456"/>
              <a:gd name="connsiteX95" fmla="*/ 6276109 w 7331857"/>
              <a:gd name="connsiteY95" fmla="*/ 1730700 h 1963456"/>
              <a:gd name="connsiteX96" fmla="*/ 6292734 w 7331857"/>
              <a:gd name="connsiteY96" fmla="*/ 1763951 h 1963456"/>
              <a:gd name="connsiteX97" fmla="*/ 6301047 w 7331857"/>
              <a:gd name="connsiteY97" fmla="*/ 1788889 h 1963456"/>
              <a:gd name="connsiteX98" fmla="*/ 6317672 w 7331857"/>
              <a:gd name="connsiteY98" fmla="*/ 1805515 h 1963456"/>
              <a:gd name="connsiteX99" fmla="*/ 6342611 w 7331857"/>
              <a:gd name="connsiteY99" fmla="*/ 1838766 h 1963456"/>
              <a:gd name="connsiteX100" fmla="*/ 6367549 w 7331857"/>
              <a:gd name="connsiteY100" fmla="*/ 1855391 h 1963456"/>
              <a:gd name="connsiteX101" fmla="*/ 6625243 w 7331857"/>
              <a:gd name="connsiteY101" fmla="*/ 1863704 h 1963456"/>
              <a:gd name="connsiteX102" fmla="*/ 6941127 w 7331857"/>
              <a:gd name="connsiteY102" fmla="*/ 1880329 h 1963456"/>
              <a:gd name="connsiteX103" fmla="*/ 7024254 w 7331857"/>
              <a:gd name="connsiteY103" fmla="*/ 1905267 h 1963456"/>
              <a:gd name="connsiteX104" fmla="*/ 7165571 w 7331857"/>
              <a:gd name="connsiteY104" fmla="*/ 1913580 h 1963456"/>
              <a:gd name="connsiteX105" fmla="*/ 7290261 w 7331857"/>
              <a:gd name="connsiteY105" fmla="*/ 1946831 h 1963456"/>
              <a:gd name="connsiteX106" fmla="*/ 7331825 w 7331857"/>
              <a:gd name="connsiteY106"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685905 w 7331857"/>
              <a:gd name="connsiteY75" fmla="*/ 758111 h 1963456"/>
              <a:gd name="connsiteX76" fmla="*/ 5752407 w 7331857"/>
              <a:gd name="connsiteY76" fmla="*/ 866176 h 1963456"/>
              <a:gd name="connsiteX77" fmla="*/ 5769032 w 7331857"/>
              <a:gd name="connsiteY77" fmla="*/ 907740 h 1963456"/>
              <a:gd name="connsiteX78" fmla="*/ 5785658 w 7331857"/>
              <a:gd name="connsiteY78" fmla="*/ 932678 h 1963456"/>
              <a:gd name="connsiteX79" fmla="*/ 5810596 w 7331857"/>
              <a:gd name="connsiteY79" fmla="*/ 974242 h 1963456"/>
              <a:gd name="connsiteX80" fmla="*/ 5818909 w 7331857"/>
              <a:gd name="connsiteY80" fmla="*/ 1015806 h 1963456"/>
              <a:gd name="connsiteX81" fmla="*/ 5843847 w 7331857"/>
              <a:gd name="connsiteY81" fmla="*/ 1090620 h 1963456"/>
              <a:gd name="connsiteX82" fmla="*/ 5860472 w 7331857"/>
              <a:gd name="connsiteY82" fmla="*/ 1140496 h 1963456"/>
              <a:gd name="connsiteX83" fmla="*/ 5868785 w 7331857"/>
              <a:gd name="connsiteY83" fmla="*/ 1182060 h 1963456"/>
              <a:gd name="connsiteX84" fmla="*/ 5893723 w 7331857"/>
              <a:gd name="connsiteY84" fmla="*/ 1206998 h 1963456"/>
              <a:gd name="connsiteX85" fmla="*/ 5918661 w 7331857"/>
              <a:gd name="connsiteY85" fmla="*/ 1240249 h 1963456"/>
              <a:gd name="connsiteX86" fmla="*/ 5926974 w 7331857"/>
              <a:gd name="connsiteY86" fmla="*/ 1281813 h 1963456"/>
              <a:gd name="connsiteX87" fmla="*/ 5951912 w 7331857"/>
              <a:gd name="connsiteY87" fmla="*/ 1306751 h 1963456"/>
              <a:gd name="connsiteX88" fmla="*/ 6059978 w 7331857"/>
              <a:gd name="connsiteY88" fmla="*/ 1448067 h 1963456"/>
              <a:gd name="connsiteX89" fmla="*/ 6093229 w 7331857"/>
              <a:gd name="connsiteY89" fmla="*/ 1481318 h 1963456"/>
              <a:gd name="connsiteX90" fmla="*/ 6118167 w 7331857"/>
              <a:gd name="connsiteY90" fmla="*/ 1506256 h 1963456"/>
              <a:gd name="connsiteX91" fmla="*/ 6168043 w 7331857"/>
              <a:gd name="connsiteY91" fmla="*/ 1572758 h 1963456"/>
              <a:gd name="connsiteX92" fmla="*/ 6209607 w 7331857"/>
              <a:gd name="connsiteY92" fmla="*/ 1622635 h 1963456"/>
              <a:gd name="connsiteX93" fmla="*/ 6217920 w 7331857"/>
              <a:gd name="connsiteY93" fmla="*/ 1647573 h 1963456"/>
              <a:gd name="connsiteX94" fmla="*/ 6276109 w 7331857"/>
              <a:gd name="connsiteY94" fmla="*/ 1730700 h 1963456"/>
              <a:gd name="connsiteX95" fmla="*/ 6292734 w 7331857"/>
              <a:gd name="connsiteY95" fmla="*/ 1763951 h 1963456"/>
              <a:gd name="connsiteX96" fmla="*/ 6301047 w 7331857"/>
              <a:gd name="connsiteY96" fmla="*/ 1788889 h 1963456"/>
              <a:gd name="connsiteX97" fmla="*/ 6317672 w 7331857"/>
              <a:gd name="connsiteY97" fmla="*/ 1805515 h 1963456"/>
              <a:gd name="connsiteX98" fmla="*/ 6342611 w 7331857"/>
              <a:gd name="connsiteY98" fmla="*/ 1838766 h 1963456"/>
              <a:gd name="connsiteX99" fmla="*/ 6367549 w 7331857"/>
              <a:gd name="connsiteY99" fmla="*/ 1855391 h 1963456"/>
              <a:gd name="connsiteX100" fmla="*/ 6625243 w 7331857"/>
              <a:gd name="connsiteY100" fmla="*/ 1863704 h 1963456"/>
              <a:gd name="connsiteX101" fmla="*/ 6941127 w 7331857"/>
              <a:gd name="connsiteY101" fmla="*/ 1880329 h 1963456"/>
              <a:gd name="connsiteX102" fmla="*/ 7024254 w 7331857"/>
              <a:gd name="connsiteY102" fmla="*/ 1905267 h 1963456"/>
              <a:gd name="connsiteX103" fmla="*/ 7165571 w 7331857"/>
              <a:gd name="connsiteY103" fmla="*/ 1913580 h 1963456"/>
              <a:gd name="connsiteX104" fmla="*/ 7290261 w 7331857"/>
              <a:gd name="connsiteY104" fmla="*/ 1946831 h 1963456"/>
              <a:gd name="connsiteX105" fmla="*/ 7331825 w 7331857"/>
              <a:gd name="connsiteY105"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769032 w 7331857"/>
              <a:gd name="connsiteY76" fmla="*/ 907740 h 1963456"/>
              <a:gd name="connsiteX77" fmla="*/ 5785658 w 7331857"/>
              <a:gd name="connsiteY77" fmla="*/ 932678 h 1963456"/>
              <a:gd name="connsiteX78" fmla="*/ 5810596 w 7331857"/>
              <a:gd name="connsiteY78" fmla="*/ 974242 h 1963456"/>
              <a:gd name="connsiteX79" fmla="*/ 5818909 w 7331857"/>
              <a:gd name="connsiteY79" fmla="*/ 1015806 h 1963456"/>
              <a:gd name="connsiteX80" fmla="*/ 5843847 w 7331857"/>
              <a:gd name="connsiteY80" fmla="*/ 1090620 h 1963456"/>
              <a:gd name="connsiteX81" fmla="*/ 5860472 w 7331857"/>
              <a:gd name="connsiteY81" fmla="*/ 1140496 h 1963456"/>
              <a:gd name="connsiteX82" fmla="*/ 5868785 w 7331857"/>
              <a:gd name="connsiteY82" fmla="*/ 1182060 h 1963456"/>
              <a:gd name="connsiteX83" fmla="*/ 5893723 w 7331857"/>
              <a:gd name="connsiteY83" fmla="*/ 1206998 h 1963456"/>
              <a:gd name="connsiteX84" fmla="*/ 5918661 w 7331857"/>
              <a:gd name="connsiteY84" fmla="*/ 1240249 h 1963456"/>
              <a:gd name="connsiteX85" fmla="*/ 5926974 w 7331857"/>
              <a:gd name="connsiteY85" fmla="*/ 1281813 h 1963456"/>
              <a:gd name="connsiteX86" fmla="*/ 5951912 w 7331857"/>
              <a:gd name="connsiteY86" fmla="*/ 1306751 h 1963456"/>
              <a:gd name="connsiteX87" fmla="*/ 6059978 w 7331857"/>
              <a:gd name="connsiteY87" fmla="*/ 1448067 h 1963456"/>
              <a:gd name="connsiteX88" fmla="*/ 6093229 w 7331857"/>
              <a:gd name="connsiteY88" fmla="*/ 1481318 h 1963456"/>
              <a:gd name="connsiteX89" fmla="*/ 6118167 w 7331857"/>
              <a:gd name="connsiteY89" fmla="*/ 1506256 h 1963456"/>
              <a:gd name="connsiteX90" fmla="*/ 6168043 w 7331857"/>
              <a:gd name="connsiteY90" fmla="*/ 1572758 h 1963456"/>
              <a:gd name="connsiteX91" fmla="*/ 6209607 w 7331857"/>
              <a:gd name="connsiteY91" fmla="*/ 1622635 h 1963456"/>
              <a:gd name="connsiteX92" fmla="*/ 6217920 w 7331857"/>
              <a:gd name="connsiteY92" fmla="*/ 1647573 h 1963456"/>
              <a:gd name="connsiteX93" fmla="*/ 6276109 w 7331857"/>
              <a:gd name="connsiteY93" fmla="*/ 1730700 h 1963456"/>
              <a:gd name="connsiteX94" fmla="*/ 6292734 w 7331857"/>
              <a:gd name="connsiteY94" fmla="*/ 1763951 h 1963456"/>
              <a:gd name="connsiteX95" fmla="*/ 6301047 w 7331857"/>
              <a:gd name="connsiteY95" fmla="*/ 1788889 h 1963456"/>
              <a:gd name="connsiteX96" fmla="*/ 6317672 w 7331857"/>
              <a:gd name="connsiteY96" fmla="*/ 1805515 h 1963456"/>
              <a:gd name="connsiteX97" fmla="*/ 6342611 w 7331857"/>
              <a:gd name="connsiteY97" fmla="*/ 1838766 h 1963456"/>
              <a:gd name="connsiteX98" fmla="*/ 6367549 w 7331857"/>
              <a:gd name="connsiteY98" fmla="*/ 1855391 h 1963456"/>
              <a:gd name="connsiteX99" fmla="*/ 6625243 w 7331857"/>
              <a:gd name="connsiteY99" fmla="*/ 1863704 h 1963456"/>
              <a:gd name="connsiteX100" fmla="*/ 6941127 w 7331857"/>
              <a:gd name="connsiteY100" fmla="*/ 1880329 h 1963456"/>
              <a:gd name="connsiteX101" fmla="*/ 7024254 w 7331857"/>
              <a:gd name="connsiteY101" fmla="*/ 1905267 h 1963456"/>
              <a:gd name="connsiteX102" fmla="*/ 7165571 w 7331857"/>
              <a:gd name="connsiteY102" fmla="*/ 1913580 h 1963456"/>
              <a:gd name="connsiteX103" fmla="*/ 7290261 w 7331857"/>
              <a:gd name="connsiteY103" fmla="*/ 1946831 h 1963456"/>
              <a:gd name="connsiteX104" fmla="*/ 7331825 w 7331857"/>
              <a:gd name="connsiteY104"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785658 w 7331857"/>
              <a:gd name="connsiteY76" fmla="*/ 932678 h 1963456"/>
              <a:gd name="connsiteX77" fmla="*/ 5810596 w 7331857"/>
              <a:gd name="connsiteY77" fmla="*/ 974242 h 1963456"/>
              <a:gd name="connsiteX78" fmla="*/ 5818909 w 7331857"/>
              <a:gd name="connsiteY78" fmla="*/ 1015806 h 1963456"/>
              <a:gd name="connsiteX79" fmla="*/ 5843847 w 7331857"/>
              <a:gd name="connsiteY79" fmla="*/ 1090620 h 1963456"/>
              <a:gd name="connsiteX80" fmla="*/ 5860472 w 7331857"/>
              <a:gd name="connsiteY80" fmla="*/ 1140496 h 1963456"/>
              <a:gd name="connsiteX81" fmla="*/ 5868785 w 7331857"/>
              <a:gd name="connsiteY81" fmla="*/ 1182060 h 1963456"/>
              <a:gd name="connsiteX82" fmla="*/ 5893723 w 7331857"/>
              <a:gd name="connsiteY82" fmla="*/ 1206998 h 1963456"/>
              <a:gd name="connsiteX83" fmla="*/ 5918661 w 7331857"/>
              <a:gd name="connsiteY83" fmla="*/ 1240249 h 1963456"/>
              <a:gd name="connsiteX84" fmla="*/ 5926974 w 7331857"/>
              <a:gd name="connsiteY84" fmla="*/ 1281813 h 1963456"/>
              <a:gd name="connsiteX85" fmla="*/ 5951912 w 7331857"/>
              <a:gd name="connsiteY85" fmla="*/ 1306751 h 1963456"/>
              <a:gd name="connsiteX86" fmla="*/ 6059978 w 7331857"/>
              <a:gd name="connsiteY86" fmla="*/ 1448067 h 1963456"/>
              <a:gd name="connsiteX87" fmla="*/ 6093229 w 7331857"/>
              <a:gd name="connsiteY87" fmla="*/ 1481318 h 1963456"/>
              <a:gd name="connsiteX88" fmla="*/ 6118167 w 7331857"/>
              <a:gd name="connsiteY88" fmla="*/ 1506256 h 1963456"/>
              <a:gd name="connsiteX89" fmla="*/ 6168043 w 7331857"/>
              <a:gd name="connsiteY89" fmla="*/ 1572758 h 1963456"/>
              <a:gd name="connsiteX90" fmla="*/ 6209607 w 7331857"/>
              <a:gd name="connsiteY90" fmla="*/ 1622635 h 1963456"/>
              <a:gd name="connsiteX91" fmla="*/ 6217920 w 7331857"/>
              <a:gd name="connsiteY91" fmla="*/ 1647573 h 1963456"/>
              <a:gd name="connsiteX92" fmla="*/ 6276109 w 7331857"/>
              <a:gd name="connsiteY92" fmla="*/ 1730700 h 1963456"/>
              <a:gd name="connsiteX93" fmla="*/ 6292734 w 7331857"/>
              <a:gd name="connsiteY93" fmla="*/ 1763951 h 1963456"/>
              <a:gd name="connsiteX94" fmla="*/ 6301047 w 7331857"/>
              <a:gd name="connsiteY94" fmla="*/ 1788889 h 1963456"/>
              <a:gd name="connsiteX95" fmla="*/ 6317672 w 7331857"/>
              <a:gd name="connsiteY95" fmla="*/ 1805515 h 1963456"/>
              <a:gd name="connsiteX96" fmla="*/ 6342611 w 7331857"/>
              <a:gd name="connsiteY96" fmla="*/ 1838766 h 1963456"/>
              <a:gd name="connsiteX97" fmla="*/ 6367549 w 7331857"/>
              <a:gd name="connsiteY97" fmla="*/ 1855391 h 1963456"/>
              <a:gd name="connsiteX98" fmla="*/ 6625243 w 7331857"/>
              <a:gd name="connsiteY98" fmla="*/ 1863704 h 1963456"/>
              <a:gd name="connsiteX99" fmla="*/ 6941127 w 7331857"/>
              <a:gd name="connsiteY99" fmla="*/ 1880329 h 1963456"/>
              <a:gd name="connsiteX100" fmla="*/ 7024254 w 7331857"/>
              <a:gd name="connsiteY100" fmla="*/ 1905267 h 1963456"/>
              <a:gd name="connsiteX101" fmla="*/ 7165571 w 7331857"/>
              <a:gd name="connsiteY101" fmla="*/ 1913580 h 1963456"/>
              <a:gd name="connsiteX102" fmla="*/ 7290261 w 7331857"/>
              <a:gd name="connsiteY102" fmla="*/ 1946831 h 1963456"/>
              <a:gd name="connsiteX103" fmla="*/ 7331825 w 7331857"/>
              <a:gd name="connsiteY103"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18909 w 7331857"/>
              <a:gd name="connsiteY77" fmla="*/ 1015806 h 1963456"/>
              <a:gd name="connsiteX78" fmla="*/ 5843847 w 7331857"/>
              <a:gd name="connsiteY78" fmla="*/ 1090620 h 1963456"/>
              <a:gd name="connsiteX79" fmla="*/ 5860472 w 7331857"/>
              <a:gd name="connsiteY79" fmla="*/ 1140496 h 1963456"/>
              <a:gd name="connsiteX80" fmla="*/ 5868785 w 7331857"/>
              <a:gd name="connsiteY80" fmla="*/ 1182060 h 1963456"/>
              <a:gd name="connsiteX81" fmla="*/ 5893723 w 7331857"/>
              <a:gd name="connsiteY81" fmla="*/ 1206998 h 1963456"/>
              <a:gd name="connsiteX82" fmla="*/ 5918661 w 7331857"/>
              <a:gd name="connsiteY82" fmla="*/ 1240249 h 1963456"/>
              <a:gd name="connsiteX83" fmla="*/ 5926974 w 7331857"/>
              <a:gd name="connsiteY83" fmla="*/ 1281813 h 1963456"/>
              <a:gd name="connsiteX84" fmla="*/ 5951912 w 7331857"/>
              <a:gd name="connsiteY84" fmla="*/ 1306751 h 1963456"/>
              <a:gd name="connsiteX85" fmla="*/ 6059978 w 7331857"/>
              <a:gd name="connsiteY85" fmla="*/ 1448067 h 1963456"/>
              <a:gd name="connsiteX86" fmla="*/ 6093229 w 7331857"/>
              <a:gd name="connsiteY86" fmla="*/ 1481318 h 1963456"/>
              <a:gd name="connsiteX87" fmla="*/ 6118167 w 7331857"/>
              <a:gd name="connsiteY87" fmla="*/ 1506256 h 1963456"/>
              <a:gd name="connsiteX88" fmla="*/ 6168043 w 7331857"/>
              <a:gd name="connsiteY88" fmla="*/ 1572758 h 1963456"/>
              <a:gd name="connsiteX89" fmla="*/ 6209607 w 7331857"/>
              <a:gd name="connsiteY89" fmla="*/ 1622635 h 1963456"/>
              <a:gd name="connsiteX90" fmla="*/ 6217920 w 7331857"/>
              <a:gd name="connsiteY90" fmla="*/ 1647573 h 1963456"/>
              <a:gd name="connsiteX91" fmla="*/ 6276109 w 7331857"/>
              <a:gd name="connsiteY91" fmla="*/ 1730700 h 1963456"/>
              <a:gd name="connsiteX92" fmla="*/ 6292734 w 7331857"/>
              <a:gd name="connsiteY92" fmla="*/ 1763951 h 1963456"/>
              <a:gd name="connsiteX93" fmla="*/ 6301047 w 7331857"/>
              <a:gd name="connsiteY93" fmla="*/ 1788889 h 1963456"/>
              <a:gd name="connsiteX94" fmla="*/ 6317672 w 7331857"/>
              <a:gd name="connsiteY94" fmla="*/ 1805515 h 1963456"/>
              <a:gd name="connsiteX95" fmla="*/ 6342611 w 7331857"/>
              <a:gd name="connsiteY95" fmla="*/ 1838766 h 1963456"/>
              <a:gd name="connsiteX96" fmla="*/ 6367549 w 7331857"/>
              <a:gd name="connsiteY96" fmla="*/ 1855391 h 1963456"/>
              <a:gd name="connsiteX97" fmla="*/ 6625243 w 7331857"/>
              <a:gd name="connsiteY97" fmla="*/ 1863704 h 1963456"/>
              <a:gd name="connsiteX98" fmla="*/ 6941127 w 7331857"/>
              <a:gd name="connsiteY98" fmla="*/ 1880329 h 1963456"/>
              <a:gd name="connsiteX99" fmla="*/ 7024254 w 7331857"/>
              <a:gd name="connsiteY99" fmla="*/ 1905267 h 1963456"/>
              <a:gd name="connsiteX100" fmla="*/ 7165571 w 7331857"/>
              <a:gd name="connsiteY100" fmla="*/ 1913580 h 1963456"/>
              <a:gd name="connsiteX101" fmla="*/ 7290261 w 7331857"/>
              <a:gd name="connsiteY101" fmla="*/ 1946831 h 1963456"/>
              <a:gd name="connsiteX102" fmla="*/ 7331825 w 7331857"/>
              <a:gd name="connsiteY102"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60472 w 7331857"/>
              <a:gd name="connsiteY78" fmla="*/ 1140496 h 1963456"/>
              <a:gd name="connsiteX79" fmla="*/ 5868785 w 7331857"/>
              <a:gd name="connsiteY79" fmla="*/ 1182060 h 1963456"/>
              <a:gd name="connsiteX80" fmla="*/ 5893723 w 7331857"/>
              <a:gd name="connsiteY80" fmla="*/ 1206998 h 1963456"/>
              <a:gd name="connsiteX81" fmla="*/ 5918661 w 7331857"/>
              <a:gd name="connsiteY81" fmla="*/ 1240249 h 1963456"/>
              <a:gd name="connsiteX82" fmla="*/ 5926974 w 7331857"/>
              <a:gd name="connsiteY82" fmla="*/ 1281813 h 1963456"/>
              <a:gd name="connsiteX83" fmla="*/ 5951912 w 7331857"/>
              <a:gd name="connsiteY83" fmla="*/ 1306751 h 1963456"/>
              <a:gd name="connsiteX84" fmla="*/ 6059978 w 7331857"/>
              <a:gd name="connsiteY84" fmla="*/ 1448067 h 1963456"/>
              <a:gd name="connsiteX85" fmla="*/ 6093229 w 7331857"/>
              <a:gd name="connsiteY85" fmla="*/ 1481318 h 1963456"/>
              <a:gd name="connsiteX86" fmla="*/ 6118167 w 7331857"/>
              <a:gd name="connsiteY86" fmla="*/ 1506256 h 1963456"/>
              <a:gd name="connsiteX87" fmla="*/ 6168043 w 7331857"/>
              <a:gd name="connsiteY87" fmla="*/ 1572758 h 1963456"/>
              <a:gd name="connsiteX88" fmla="*/ 6209607 w 7331857"/>
              <a:gd name="connsiteY88" fmla="*/ 1622635 h 1963456"/>
              <a:gd name="connsiteX89" fmla="*/ 6217920 w 7331857"/>
              <a:gd name="connsiteY89" fmla="*/ 1647573 h 1963456"/>
              <a:gd name="connsiteX90" fmla="*/ 6276109 w 7331857"/>
              <a:gd name="connsiteY90" fmla="*/ 1730700 h 1963456"/>
              <a:gd name="connsiteX91" fmla="*/ 6292734 w 7331857"/>
              <a:gd name="connsiteY91" fmla="*/ 1763951 h 1963456"/>
              <a:gd name="connsiteX92" fmla="*/ 6301047 w 7331857"/>
              <a:gd name="connsiteY92" fmla="*/ 1788889 h 1963456"/>
              <a:gd name="connsiteX93" fmla="*/ 6317672 w 7331857"/>
              <a:gd name="connsiteY93" fmla="*/ 1805515 h 1963456"/>
              <a:gd name="connsiteX94" fmla="*/ 6342611 w 7331857"/>
              <a:gd name="connsiteY94" fmla="*/ 1838766 h 1963456"/>
              <a:gd name="connsiteX95" fmla="*/ 6367549 w 7331857"/>
              <a:gd name="connsiteY95" fmla="*/ 1855391 h 1963456"/>
              <a:gd name="connsiteX96" fmla="*/ 6625243 w 7331857"/>
              <a:gd name="connsiteY96" fmla="*/ 1863704 h 1963456"/>
              <a:gd name="connsiteX97" fmla="*/ 6941127 w 7331857"/>
              <a:gd name="connsiteY97" fmla="*/ 1880329 h 1963456"/>
              <a:gd name="connsiteX98" fmla="*/ 7024254 w 7331857"/>
              <a:gd name="connsiteY98" fmla="*/ 1905267 h 1963456"/>
              <a:gd name="connsiteX99" fmla="*/ 7165571 w 7331857"/>
              <a:gd name="connsiteY99" fmla="*/ 1913580 h 1963456"/>
              <a:gd name="connsiteX100" fmla="*/ 7290261 w 7331857"/>
              <a:gd name="connsiteY100" fmla="*/ 1946831 h 1963456"/>
              <a:gd name="connsiteX101" fmla="*/ 7331825 w 7331857"/>
              <a:gd name="connsiteY101"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68785 w 7331857"/>
              <a:gd name="connsiteY78" fmla="*/ 1182060 h 1963456"/>
              <a:gd name="connsiteX79" fmla="*/ 5893723 w 7331857"/>
              <a:gd name="connsiteY79" fmla="*/ 1206998 h 1963456"/>
              <a:gd name="connsiteX80" fmla="*/ 5918661 w 7331857"/>
              <a:gd name="connsiteY80" fmla="*/ 1240249 h 1963456"/>
              <a:gd name="connsiteX81" fmla="*/ 5926974 w 7331857"/>
              <a:gd name="connsiteY81" fmla="*/ 1281813 h 1963456"/>
              <a:gd name="connsiteX82" fmla="*/ 5951912 w 7331857"/>
              <a:gd name="connsiteY82" fmla="*/ 1306751 h 1963456"/>
              <a:gd name="connsiteX83" fmla="*/ 6059978 w 7331857"/>
              <a:gd name="connsiteY83" fmla="*/ 1448067 h 1963456"/>
              <a:gd name="connsiteX84" fmla="*/ 6093229 w 7331857"/>
              <a:gd name="connsiteY84" fmla="*/ 1481318 h 1963456"/>
              <a:gd name="connsiteX85" fmla="*/ 6118167 w 7331857"/>
              <a:gd name="connsiteY85" fmla="*/ 1506256 h 1963456"/>
              <a:gd name="connsiteX86" fmla="*/ 6168043 w 7331857"/>
              <a:gd name="connsiteY86" fmla="*/ 1572758 h 1963456"/>
              <a:gd name="connsiteX87" fmla="*/ 6209607 w 7331857"/>
              <a:gd name="connsiteY87" fmla="*/ 1622635 h 1963456"/>
              <a:gd name="connsiteX88" fmla="*/ 6217920 w 7331857"/>
              <a:gd name="connsiteY88" fmla="*/ 1647573 h 1963456"/>
              <a:gd name="connsiteX89" fmla="*/ 6276109 w 7331857"/>
              <a:gd name="connsiteY89" fmla="*/ 1730700 h 1963456"/>
              <a:gd name="connsiteX90" fmla="*/ 6292734 w 7331857"/>
              <a:gd name="connsiteY90" fmla="*/ 1763951 h 1963456"/>
              <a:gd name="connsiteX91" fmla="*/ 6301047 w 7331857"/>
              <a:gd name="connsiteY91" fmla="*/ 1788889 h 1963456"/>
              <a:gd name="connsiteX92" fmla="*/ 6317672 w 7331857"/>
              <a:gd name="connsiteY92" fmla="*/ 1805515 h 1963456"/>
              <a:gd name="connsiteX93" fmla="*/ 6342611 w 7331857"/>
              <a:gd name="connsiteY93" fmla="*/ 1838766 h 1963456"/>
              <a:gd name="connsiteX94" fmla="*/ 6367549 w 7331857"/>
              <a:gd name="connsiteY94" fmla="*/ 1855391 h 1963456"/>
              <a:gd name="connsiteX95" fmla="*/ 6625243 w 7331857"/>
              <a:gd name="connsiteY95" fmla="*/ 1863704 h 1963456"/>
              <a:gd name="connsiteX96" fmla="*/ 6941127 w 7331857"/>
              <a:gd name="connsiteY96" fmla="*/ 1880329 h 1963456"/>
              <a:gd name="connsiteX97" fmla="*/ 7024254 w 7331857"/>
              <a:gd name="connsiteY97" fmla="*/ 1905267 h 1963456"/>
              <a:gd name="connsiteX98" fmla="*/ 7165571 w 7331857"/>
              <a:gd name="connsiteY98" fmla="*/ 1913580 h 1963456"/>
              <a:gd name="connsiteX99" fmla="*/ 7290261 w 7331857"/>
              <a:gd name="connsiteY99" fmla="*/ 1946831 h 1963456"/>
              <a:gd name="connsiteX100" fmla="*/ 7331825 w 7331857"/>
              <a:gd name="connsiteY100"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18661 w 7331857"/>
              <a:gd name="connsiteY79" fmla="*/ 1240249 h 1963456"/>
              <a:gd name="connsiteX80" fmla="*/ 5926974 w 7331857"/>
              <a:gd name="connsiteY80" fmla="*/ 1281813 h 1963456"/>
              <a:gd name="connsiteX81" fmla="*/ 5951912 w 7331857"/>
              <a:gd name="connsiteY81" fmla="*/ 1306751 h 1963456"/>
              <a:gd name="connsiteX82" fmla="*/ 6059978 w 7331857"/>
              <a:gd name="connsiteY82" fmla="*/ 1448067 h 1963456"/>
              <a:gd name="connsiteX83" fmla="*/ 6093229 w 7331857"/>
              <a:gd name="connsiteY83" fmla="*/ 1481318 h 1963456"/>
              <a:gd name="connsiteX84" fmla="*/ 6118167 w 7331857"/>
              <a:gd name="connsiteY84" fmla="*/ 1506256 h 1963456"/>
              <a:gd name="connsiteX85" fmla="*/ 6168043 w 7331857"/>
              <a:gd name="connsiteY85" fmla="*/ 1572758 h 1963456"/>
              <a:gd name="connsiteX86" fmla="*/ 6209607 w 7331857"/>
              <a:gd name="connsiteY86" fmla="*/ 1622635 h 1963456"/>
              <a:gd name="connsiteX87" fmla="*/ 6217920 w 7331857"/>
              <a:gd name="connsiteY87" fmla="*/ 1647573 h 1963456"/>
              <a:gd name="connsiteX88" fmla="*/ 6276109 w 7331857"/>
              <a:gd name="connsiteY88" fmla="*/ 1730700 h 1963456"/>
              <a:gd name="connsiteX89" fmla="*/ 6292734 w 7331857"/>
              <a:gd name="connsiteY89" fmla="*/ 1763951 h 1963456"/>
              <a:gd name="connsiteX90" fmla="*/ 6301047 w 7331857"/>
              <a:gd name="connsiteY90" fmla="*/ 1788889 h 1963456"/>
              <a:gd name="connsiteX91" fmla="*/ 6317672 w 7331857"/>
              <a:gd name="connsiteY91" fmla="*/ 1805515 h 1963456"/>
              <a:gd name="connsiteX92" fmla="*/ 6342611 w 7331857"/>
              <a:gd name="connsiteY92" fmla="*/ 1838766 h 1963456"/>
              <a:gd name="connsiteX93" fmla="*/ 6367549 w 7331857"/>
              <a:gd name="connsiteY93" fmla="*/ 1855391 h 1963456"/>
              <a:gd name="connsiteX94" fmla="*/ 6625243 w 7331857"/>
              <a:gd name="connsiteY94" fmla="*/ 1863704 h 1963456"/>
              <a:gd name="connsiteX95" fmla="*/ 6941127 w 7331857"/>
              <a:gd name="connsiteY95" fmla="*/ 1880329 h 1963456"/>
              <a:gd name="connsiteX96" fmla="*/ 7024254 w 7331857"/>
              <a:gd name="connsiteY96" fmla="*/ 1905267 h 1963456"/>
              <a:gd name="connsiteX97" fmla="*/ 7165571 w 7331857"/>
              <a:gd name="connsiteY97" fmla="*/ 1913580 h 1963456"/>
              <a:gd name="connsiteX98" fmla="*/ 7290261 w 7331857"/>
              <a:gd name="connsiteY98" fmla="*/ 1946831 h 1963456"/>
              <a:gd name="connsiteX99" fmla="*/ 7331825 w 7331857"/>
              <a:gd name="connsiteY9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26974 w 7331857"/>
              <a:gd name="connsiteY79" fmla="*/ 1281813 h 1963456"/>
              <a:gd name="connsiteX80" fmla="*/ 5951912 w 7331857"/>
              <a:gd name="connsiteY80" fmla="*/ 1306751 h 1963456"/>
              <a:gd name="connsiteX81" fmla="*/ 6059978 w 7331857"/>
              <a:gd name="connsiteY81" fmla="*/ 1448067 h 1963456"/>
              <a:gd name="connsiteX82" fmla="*/ 6093229 w 7331857"/>
              <a:gd name="connsiteY82" fmla="*/ 1481318 h 1963456"/>
              <a:gd name="connsiteX83" fmla="*/ 6118167 w 7331857"/>
              <a:gd name="connsiteY83" fmla="*/ 1506256 h 1963456"/>
              <a:gd name="connsiteX84" fmla="*/ 6168043 w 7331857"/>
              <a:gd name="connsiteY84" fmla="*/ 1572758 h 1963456"/>
              <a:gd name="connsiteX85" fmla="*/ 6209607 w 7331857"/>
              <a:gd name="connsiteY85" fmla="*/ 1622635 h 1963456"/>
              <a:gd name="connsiteX86" fmla="*/ 6217920 w 7331857"/>
              <a:gd name="connsiteY86" fmla="*/ 1647573 h 1963456"/>
              <a:gd name="connsiteX87" fmla="*/ 6276109 w 7331857"/>
              <a:gd name="connsiteY87" fmla="*/ 1730700 h 1963456"/>
              <a:gd name="connsiteX88" fmla="*/ 6292734 w 7331857"/>
              <a:gd name="connsiteY88" fmla="*/ 1763951 h 1963456"/>
              <a:gd name="connsiteX89" fmla="*/ 6301047 w 7331857"/>
              <a:gd name="connsiteY89" fmla="*/ 1788889 h 1963456"/>
              <a:gd name="connsiteX90" fmla="*/ 6317672 w 7331857"/>
              <a:gd name="connsiteY90" fmla="*/ 1805515 h 1963456"/>
              <a:gd name="connsiteX91" fmla="*/ 6342611 w 7331857"/>
              <a:gd name="connsiteY91" fmla="*/ 1838766 h 1963456"/>
              <a:gd name="connsiteX92" fmla="*/ 6367549 w 7331857"/>
              <a:gd name="connsiteY92" fmla="*/ 1855391 h 1963456"/>
              <a:gd name="connsiteX93" fmla="*/ 6625243 w 7331857"/>
              <a:gd name="connsiteY93" fmla="*/ 1863704 h 1963456"/>
              <a:gd name="connsiteX94" fmla="*/ 6941127 w 7331857"/>
              <a:gd name="connsiteY94" fmla="*/ 1880329 h 1963456"/>
              <a:gd name="connsiteX95" fmla="*/ 7024254 w 7331857"/>
              <a:gd name="connsiteY95" fmla="*/ 1905267 h 1963456"/>
              <a:gd name="connsiteX96" fmla="*/ 7165571 w 7331857"/>
              <a:gd name="connsiteY96" fmla="*/ 1913580 h 1963456"/>
              <a:gd name="connsiteX97" fmla="*/ 7290261 w 7331857"/>
              <a:gd name="connsiteY97" fmla="*/ 1946831 h 1963456"/>
              <a:gd name="connsiteX98" fmla="*/ 7331825 w 7331857"/>
              <a:gd name="connsiteY98"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093229 w 7331857"/>
              <a:gd name="connsiteY81" fmla="*/ 1481318 h 1963456"/>
              <a:gd name="connsiteX82" fmla="*/ 6118167 w 7331857"/>
              <a:gd name="connsiteY82" fmla="*/ 1506256 h 1963456"/>
              <a:gd name="connsiteX83" fmla="*/ 6168043 w 7331857"/>
              <a:gd name="connsiteY83" fmla="*/ 1572758 h 1963456"/>
              <a:gd name="connsiteX84" fmla="*/ 6209607 w 7331857"/>
              <a:gd name="connsiteY84" fmla="*/ 1622635 h 1963456"/>
              <a:gd name="connsiteX85" fmla="*/ 6217920 w 7331857"/>
              <a:gd name="connsiteY85" fmla="*/ 1647573 h 1963456"/>
              <a:gd name="connsiteX86" fmla="*/ 6276109 w 7331857"/>
              <a:gd name="connsiteY86" fmla="*/ 1730700 h 1963456"/>
              <a:gd name="connsiteX87" fmla="*/ 6292734 w 7331857"/>
              <a:gd name="connsiteY87" fmla="*/ 1763951 h 1963456"/>
              <a:gd name="connsiteX88" fmla="*/ 6301047 w 7331857"/>
              <a:gd name="connsiteY88" fmla="*/ 1788889 h 1963456"/>
              <a:gd name="connsiteX89" fmla="*/ 6317672 w 7331857"/>
              <a:gd name="connsiteY89" fmla="*/ 1805515 h 1963456"/>
              <a:gd name="connsiteX90" fmla="*/ 6342611 w 7331857"/>
              <a:gd name="connsiteY90" fmla="*/ 1838766 h 1963456"/>
              <a:gd name="connsiteX91" fmla="*/ 6367549 w 7331857"/>
              <a:gd name="connsiteY91" fmla="*/ 1855391 h 1963456"/>
              <a:gd name="connsiteX92" fmla="*/ 6625243 w 7331857"/>
              <a:gd name="connsiteY92" fmla="*/ 1863704 h 1963456"/>
              <a:gd name="connsiteX93" fmla="*/ 6941127 w 7331857"/>
              <a:gd name="connsiteY93" fmla="*/ 1880329 h 1963456"/>
              <a:gd name="connsiteX94" fmla="*/ 7024254 w 7331857"/>
              <a:gd name="connsiteY94" fmla="*/ 1905267 h 1963456"/>
              <a:gd name="connsiteX95" fmla="*/ 7165571 w 7331857"/>
              <a:gd name="connsiteY95" fmla="*/ 1913580 h 1963456"/>
              <a:gd name="connsiteX96" fmla="*/ 7290261 w 7331857"/>
              <a:gd name="connsiteY96" fmla="*/ 1946831 h 1963456"/>
              <a:gd name="connsiteX97" fmla="*/ 7331825 w 7331857"/>
              <a:gd name="connsiteY97"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18167 w 7331857"/>
              <a:gd name="connsiteY81" fmla="*/ 1506256 h 1963456"/>
              <a:gd name="connsiteX82" fmla="*/ 6168043 w 7331857"/>
              <a:gd name="connsiteY82" fmla="*/ 1572758 h 1963456"/>
              <a:gd name="connsiteX83" fmla="*/ 6209607 w 7331857"/>
              <a:gd name="connsiteY83" fmla="*/ 1622635 h 1963456"/>
              <a:gd name="connsiteX84" fmla="*/ 6217920 w 7331857"/>
              <a:gd name="connsiteY84" fmla="*/ 1647573 h 1963456"/>
              <a:gd name="connsiteX85" fmla="*/ 6276109 w 7331857"/>
              <a:gd name="connsiteY85" fmla="*/ 1730700 h 1963456"/>
              <a:gd name="connsiteX86" fmla="*/ 6292734 w 7331857"/>
              <a:gd name="connsiteY86" fmla="*/ 1763951 h 1963456"/>
              <a:gd name="connsiteX87" fmla="*/ 6301047 w 7331857"/>
              <a:gd name="connsiteY87" fmla="*/ 1788889 h 1963456"/>
              <a:gd name="connsiteX88" fmla="*/ 6317672 w 7331857"/>
              <a:gd name="connsiteY88" fmla="*/ 1805515 h 1963456"/>
              <a:gd name="connsiteX89" fmla="*/ 6342611 w 7331857"/>
              <a:gd name="connsiteY89" fmla="*/ 1838766 h 1963456"/>
              <a:gd name="connsiteX90" fmla="*/ 6367549 w 7331857"/>
              <a:gd name="connsiteY90" fmla="*/ 1855391 h 1963456"/>
              <a:gd name="connsiteX91" fmla="*/ 6625243 w 7331857"/>
              <a:gd name="connsiteY91" fmla="*/ 1863704 h 1963456"/>
              <a:gd name="connsiteX92" fmla="*/ 6941127 w 7331857"/>
              <a:gd name="connsiteY92" fmla="*/ 1880329 h 1963456"/>
              <a:gd name="connsiteX93" fmla="*/ 7024254 w 7331857"/>
              <a:gd name="connsiteY93" fmla="*/ 1905267 h 1963456"/>
              <a:gd name="connsiteX94" fmla="*/ 7165571 w 7331857"/>
              <a:gd name="connsiteY94" fmla="*/ 1913580 h 1963456"/>
              <a:gd name="connsiteX95" fmla="*/ 7290261 w 7331857"/>
              <a:gd name="connsiteY95" fmla="*/ 1946831 h 1963456"/>
              <a:gd name="connsiteX96" fmla="*/ 7331825 w 7331857"/>
              <a:gd name="connsiteY96"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09607 w 7331857"/>
              <a:gd name="connsiteY82" fmla="*/ 1622635 h 1963456"/>
              <a:gd name="connsiteX83" fmla="*/ 6217920 w 7331857"/>
              <a:gd name="connsiteY83" fmla="*/ 1647573 h 1963456"/>
              <a:gd name="connsiteX84" fmla="*/ 6276109 w 7331857"/>
              <a:gd name="connsiteY84" fmla="*/ 1730700 h 1963456"/>
              <a:gd name="connsiteX85" fmla="*/ 6292734 w 7331857"/>
              <a:gd name="connsiteY85" fmla="*/ 1763951 h 1963456"/>
              <a:gd name="connsiteX86" fmla="*/ 6301047 w 7331857"/>
              <a:gd name="connsiteY86" fmla="*/ 1788889 h 1963456"/>
              <a:gd name="connsiteX87" fmla="*/ 6317672 w 7331857"/>
              <a:gd name="connsiteY87" fmla="*/ 1805515 h 1963456"/>
              <a:gd name="connsiteX88" fmla="*/ 6342611 w 7331857"/>
              <a:gd name="connsiteY88" fmla="*/ 1838766 h 1963456"/>
              <a:gd name="connsiteX89" fmla="*/ 6367549 w 7331857"/>
              <a:gd name="connsiteY89" fmla="*/ 1855391 h 1963456"/>
              <a:gd name="connsiteX90" fmla="*/ 6625243 w 7331857"/>
              <a:gd name="connsiteY90" fmla="*/ 1863704 h 1963456"/>
              <a:gd name="connsiteX91" fmla="*/ 6941127 w 7331857"/>
              <a:gd name="connsiteY91" fmla="*/ 1880329 h 1963456"/>
              <a:gd name="connsiteX92" fmla="*/ 7024254 w 7331857"/>
              <a:gd name="connsiteY92" fmla="*/ 1905267 h 1963456"/>
              <a:gd name="connsiteX93" fmla="*/ 7165571 w 7331857"/>
              <a:gd name="connsiteY93" fmla="*/ 1913580 h 1963456"/>
              <a:gd name="connsiteX94" fmla="*/ 7290261 w 7331857"/>
              <a:gd name="connsiteY94" fmla="*/ 1946831 h 1963456"/>
              <a:gd name="connsiteX95" fmla="*/ 7331825 w 7331857"/>
              <a:gd name="connsiteY95"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17920 w 7331857"/>
              <a:gd name="connsiteY82" fmla="*/ 1647573 h 1963456"/>
              <a:gd name="connsiteX83" fmla="*/ 6276109 w 7331857"/>
              <a:gd name="connsiteY83" fmla="*/ 1730700 h 1963456"/>
              <a:gd name="connsiteX84" fmla="*/ 6292734 w 7331857"/>
              <a:gd name="connsiteY84" fmla="*/ 1763951 h 1963456"/>
              <a:gd name="connsiteX85" fmla="*/ 6301047 w 7331857"/>
              <a:gd name="connsiteY85" fmla="*/ 1788889 h 1963456"/>
              <a:gd name="connsiteX86" fmla="*/ 6317672 w 7331857"/>
              <a:gd name="connsiteY86" fmla="*/ 1805515 h 1963456"/>
              <a:gd name="connsiteX87" fmla="*/ 6342611 w 7331857"/>
              <a:gd name="connsiteY87" fmla="*/ 1838766 h 1963456"/>
              <a:gd name="connsiteX88" fmla="*/ 6367549 w 7331857"/>
              <a:gd name="connsiteY88" fmla="*/ 1855391 h 1963456"/>
              <a:gd name="connsiteX89" fmla="*/ 6625243 w 7331857"/>
              <a:gd name="connsiteY89" fmla="*/ 1863704 h 1963456"/>
              <a:gd name="connsiteX90" fmla="*/ 6941127 w 7331857"/>
              <a:gd name="connsiteY90" fmla="*/ 1880329 h 1963456"/>
              <a:gd name="connsiteX91" fmla="*/ 7024254 w 7331857"/>
              <a:gd name="connsiteY91" fmla="*/ 1905267 h 1963456"/>
              <a:gd name="connsiteX92" fmla="*/ 7165571 w 7331857"/>
              <a:gd name="connsiteY92" fmla="*/ 1913580 h 1963456"/>
              <a:gd name="connsiteX93" fmla="*/ 7290261 w 7331857"/>
              <a:gd name="connsiteY93" fmla="*/ 1946831 h 1963456"/>
              <a:gd name="connsiteX94" fmla="*/ 7331825 w 7331857"/>
              <a:gd name="connsiteY94"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292734 w 7331857"/>
              <a:gd name="connsiteY83" fmla="*/ 1763951 h 1963456"/>
              <a:gd name="connsiteX84" fmla="*/ 6301047 w 7331857"/>
              <a:gd name="connsiteY84" fmla="*/ 1788889 h 1963456"/>
              <a:gd name="connsiteX85" fmla="*/ 6317672 w 7331857"/>
              <a:gd name="connsiteY85" fmla="*/ 1805515 h 1963456"/>
              <a:gd name="connsiteX86" fmla="*/ 6342611 w 7331857"/>
              <a:gd name="connsiteY86" fmla="*/ 1838766 h 1963456"/>
              <a:gd name="connsiteX87" fmla="*/ 6367549 w 7331857"/>
              <a:gd name="connsiteY87" fmla="*/ 1855391 h 1963456"/>
              <a:gd name="connsiteX88" fmla="*/ 6625243 w 7331857"/>
              <a:gd name="connsiteY88" fmla="*/ 1863704 h 1963456"/>
              <a:gd name="connsiteX89" fmla="*/ 6941127 w 7331857"/>
              <a:gd name="connsiteY89" fmla="*/ 1880329 h 1963456"/>
              <a:gd name="connsiteX90" fmla="*/ 7024254 w 7331857"/>
              <a:gd name="connsiteY90" fmla="*/ 1905267 h 1963456"/>
              <a:gd name="connsiteX91" fmla="*/ 7165571 w 7331857"/>
              <a:gd name="connsiteY91" fmla="*/ 1913580 h 1963456"/>
              <a:gd name="connsiteX92" fmla="*/ 7290261 w 7331857"/>
              <a:gd name="connsiteY92" fmla="*/ 1946831 h 1963456"/>
              <a:gd name="connsiteX93" fmla="*/ 7331825 w 7331857"/>
              <a:gd name="connsiteY93"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01047 w 7331857"/>
              <a:gd name="connsiteY83" fmla="*/ 1788889 h 1963456"/>
              <a:gd name="connsiteX84" fmla="*/ 6317672 w 7331857"/>
              <a:gd name="connsiteY84" fmla="*/ 1805515 h 1963456"/>
              <a:gd name="connsiteX85" fmla="*/ 6342611 w 7331857"/>
              <a:gd name="connsiteY85" fmla="*/ 1838766 h 1963456"/>
              <a:gd name="connsiteX86" fmla="*/ 6367549 w 7331857"/>
              <a:gd name="connsiteY86" fmla="*/ 1855391 h 1963456"/>
              <a:gd name="connsiteX87" fmla="*/ 6625243 w 7331857"/>
              <a:gd name="connsiteY87" fmla="*/ 1863704 h 1963456"/>
              <a:gd name="connsiteX88" fmla="*/ 6941127 w 7331857"/>
              <a:gd name="connsiteY88" fmla="*/ 1880329 h 1963456"/>
              <a:gd name="connsiteX89" fmla="*/ 7024254 w 7331857"/>
              <a:gd name="connsiteY89" fmla="*/ 1905267 h 1963456"/>
              <a:gd name="connsiteX90" fmla="*/ 7165571 w 7331857"/>
              <a:gd name="connsiteY90" fmla="*/ 1913580 h 1963456"/>
              <a:gd name="connsiteX91" fmla="*/ 7290261 w 7331857"/>
              <a:gd name="connsiteY91" fmla="*/ 1946831 h 1963456"/>
              <a:gd name="connsiteX92" fmla="*/ 7331825 w 7331857"/>
              <a:gd name="connsiteY92"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17672 w 7331857"/>
              <a:gd name="connsiteY83" fmla="*/ 1805515 h 1963456"/>
              <a:gd name="connsiteX84" fmla="*/ 6342611 w 7331857"/>
              <a:gd name="connsiteY84" fmla="*/ 1838766 h 1963456"/>
              <a:gd name="connsiteX85" fmla="*/ 6367549 w 7331857"/>
              <a:gd name="connsiteY85" fmla="*/ 1855391 h 1963456"/>
              <a:gd name="connsiteX86" fmla="*/ 6625243 w 7331857"/>
              <a:gd name="connsiteY86" fmla="*/ 1863704 h 1963456"/>
              <a:gd name="connsiteX87" fmla="*/ 6941127 w 7331857"/>
              <a:gd name="connsiteY87" fmla="*/ 1880329 h 1963456"/>
              <a:gd name="connsiteX88" fmla="*/ 7024254 w 7331857"/>
              <a:gd name="connsiteY88" fmla="*/ 1905267 h 1963456"/>
              <a:gd name="connsiteX89" fmla="*/ 7165571 w 7331857"/>
              <a:gd name="connsiteY89" fmla="*/ 1913580 h 1963456"/>
              <a:gd name="connsiteX90" fmla="*/ 7290261 w 7331857"/>
              <a:gd name="connsiteY90" fmla="*/ 1946831 h 1963456"/>
              <a:gd name="connsiteX91" fmla="*/ 7331825 w 7331857"/>
              <a:gd name="connsiteY91"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42611 w 7331857"/>
              <a:gd name="connsiteY83" fmla="*/ 1838766 h 1963456"/>
              <a:gd name="connsiteX84" fmla="*/ 6367549 w 7331857"/>
              <a:gd name="connsiteY84" fmla="*/ 1855391 h 1963456"/>
              <a:gd name="connsiteX85" fmla="*/ 6625243 w 7331857"/>
              <a:gd name="connsiteY85" fmla="*/ 1863704 h 1963456"/>
              <a:gd name="connsiteX86" fmla="*/ 6941127 w 7331857"/>
              <a:gd name="connsiteY86" fmla="*/ 1880329 h 1963456"/>
              <a:gd name="connsiteX87" fmla="*/ 7024254 w 7331857"/>
              <a:gd name="connsiteY87" fmla="*/ 1905267 h 1963456"/>
              <a:gd name="connsiteX88" fmla="*/ 7165571 w 7331857"/>
              <a:gd name="connsiteY88" fmla="*/ 1913580 h 1963456"/>
              <a:gd name="connsiteX89" fmla="*/ 7290261 w 7331857"/>
              <a:gd name="connsiteY89" fmla="*/ 1946831 h 1963456"/>
              <a:gd name="connsiteX90" fmla="*/ 7331825 w 7331857"/>
              <a:gd name="connsiteY90"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625243 w 7331857"/>
              <a:gd name="connsiteY84" fmla="*/ 1863704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572856 w 7331857"/>
              <a:gd name="connsiteY84" fmla="*/ 1856561 h 1963456"/>
              <a:gd name="connsiteX85" fmla="*/ 6941127 w 7331857"/>
              <a:gd name="connsiteY85" fmla="*/ 1880329 h 1963456"/>
              <a:gd name="connsiteX86" fmla="*/ 7024254 w 7331857"/>
              <a:gd name="connsiteY86" fmla="*/ 1905267 h 1963456"/>
              <a:gd name="connsiteX87" fmla="*/ 7165571 w 7331857"/>
              <a:gd name="connsiteY87" fmla="*/ 1913580 h 1963456"/>
              <a:gd name="connsiteX88" fmla="*/ 7290261 w 7331857"/>
              <a:gd name="connsiteY88" fmla="*/ 1946831 h 1963456"/>
              <a:gd name="connsiteX89" fmla="*/ 7331825 w 7331857"/>
              <a:gd name="connsiteY89" fmla="*/ 1963456 h 1963456"/>
              <a:gd name="connsiteX0" fmla="*/ 0 w 7331857"/>
              <a:gd name="connsiteY0" fmla="*/ 1830453 h 1963456"/>
              <a:gd name="connsiteX1" fmla="*/ 74814 w 7331857"/>
              <a:gd name="connsiteY1" fmla="*/ 1797202 h 1963456"/>
              <a:gd name="connsiteX2" fmla="*/ 149629 w 7331857"/>
              <a:gd name="connsiteY2" fmla="*/ 1647573 h 1963456"/>
              <a:gd name="connsiteX3" fmla="*/ 216131 w 7331857"/>
              <a:gd name="connsiteY3" fmla="*/ 1448067 h 1963456"/>
              <a:gd name="connsiteX4" fmla="*/ 290945 w 7331857"/>
              <a:gd name="connsiteY4" fmla="*/ 1265187 h 1963456"/>
              <a:gd name="connsiteX5" fmla="*/ 336102 w 7331857"/>
              <a:gd name="connsiteY5" fmla="*/ 1114260 h 1963456"/>
              <a:gd name="connsiteX6" fmla="*/ 374072 w 7331857"/>
              <a:gd name="connsiteY6" fmla="*/ 982555 h 1963456"/>
              <a:gd name="connsiteX7" fmla="*/ 440574 w 7331857"/>
              <a:gd name="connsiteY7" fmla="*/ 841238 h 1963456"/>
              <a:gd name="connsiteX8" fmla="*/ 473825 w 7331857"/>
              <a:gd name="connsiteY8" fmla="*/ 783049 h 1963456"/>
              <a:gd name="connsiteX9" fmla="*/ 515389 w 7331857"/>
              <a:gd name="connsiteY9" fmla="*/ 691609 h 1963456"/>
              <a:gd name="connsiteX10" fmla="*/ 556952 w 7331857"/>
              <a:gd name="connsiteY10" fmla="*/ 625107 h 1963456"/>
              <a:gd name="connsiteX11" fmla="*/ 640080 w 7331857"/>
              <a:gd name="connsiteY11" fmla="*/ 591856 h 1963456"/>
              <a:gd name="connsiteX12" fmla="*/ 731520 w 7331857"/>
              <a:gd name="connsiteY12" fmla="*/ 517042 h 1963456"/>
              <a:gd name="connsiteX13" fmla="*/ 814647 w 7331857"/>
              <a:gd name="connsiteY13" fmla="*/ 450540 h 1963456"/>
              <a:gd name="connsiteX14" fmla="*/ 897774 w 7331857"/>
              <a:gd name="connsiteY14" fmla="*/ 417289 h 1963456"/>
              <a:gd name="connsiteX15" fmla="*/ 1135033 w 7331857"/>
              <a:gd name="connsiteY15" fmla="*/ 397070 h 1963456"/>
              <a:gd name="connsiteX16" fmla="*/ 1269293 w 7331857"/>
              <a:gd name="connsiteY16" fmla="*/ 480154 h 1963456"/>
              <a:gd name="connsiteX17" fmla="*/ 1335881 w 7331857"/>
              <a:gd name="connsiteY17" fmla="*/ 560900 h 1963456"/>
              <a:gd name="connsiteX18" fmla="*/ 1379912 w 7331857"/>
              <a:gd name="connsiteY18" fmla="*/ 683296 h 1963456"/>
              <a:gd name="connsiteX19" fmla="*/ 1504603 w 7331857"/>
              <a:gd name="connsiteY19" fmla="*/ 799675 h 1963456"/>
              <a:gd name="connsiteX20" fmla="*/ 1554480 w 7331857"/>
              <a:gd name="connsiteY20" fmla="*/ 849551 h 1963456"/>
              <a:gd name="connsiteX21" fmla="*/ 1604356 w 7331857"/>
              <a:gd name="connsiteY21" fmla="*/ 949304 h 1963456"/>
              <a:gd name="connsiteX22" fmla="*/ 1629294 w 7331857"/>
              <a:gd name="connsiteY22" fmla="*/ 1107246 h 1963456"/>
              <a:gd name="connsiteX23" fmla="*/ 1654232 w 7331857"/>
              <a:gd name="connsiteY23" fmla="*/ 1182060 h 1963456"/>
              <a:gd name="connsiteX24" fmla="*/ 1687483 w 7331857"/>
              <a:gd name="connsiteY24" fmla="*/ 1240249 h 1963456"/>
              <a:gd name="connsiteX25" fmla="*/ 1737360 w 7331857"/>
              <a:gd name="connsiteY25" fmla="*/ 1306751 h 1963456"/>
              <a:gd name="connsiteX26" fmla="*/ 1795549 w 7331857"/>
              <a:gd name="connsiteY26" fmla="*/ 1373253 h 1963456"/>
              <a:gd name="connsiteX27" fmla="*/ 1837112 w 7331857"/>
              <a:gd name="connsiteY27" fmla="*/ 1406504 h 1963456"/>
              <a:gd name="connsiteX28" fmla="*/ 1911927 w 7331857"/>
              <a:gd name="connsiteY28" fmla="*/ 1473006 h 1963456"/>
              <a:gd name="connsiteX29" fmla="*/ 1953491 w 7331857"/>
              <a:gd name="connsiteY29" fmla="*/ 1522882 h 1963456"/>
              <a:gd name="connsiteX30" fmla="*/ 1986741 w 7331857"/>
              <a:gd name="connsiteY30" fmla="*/ 1597696 h 1963456"/>
              <a:gd name="connsiteX31" fmla="*/ 2485505 w 7331857"/>
              <a:gd name="connsiteY31" fmla="*/ 1888642 h 1963456"/>
              <a:gd name="connsiteX32" fmla="*/ 2588721 w 7331857"/>
              <a:gd name="connsiteY32" fmla="*/ 1933886 h 1963456"/>
              <a:gd name="connsiteX33" fmla="*/ 2693323 w 7331857"/>
              <a:gd name="connsiteY33" fmla="*/ 1855391 h 1963456"/>
              <a:gd name="connsiteX34" fmla="*/ 2889711 w 7331857"/>
              <a:gd name="connsiteY34" fmla="*/ 1849460 h 1963456"/>
              <a:gd name="connsiteX35" fmla="*/ 3167149 w 7331857"/>
              <a:gd name="connsiteY35" fmla="*/ 1847078 h 1963456"/>
              <a:gd name="connsiteX36" fmla="*/ 3300152 w 7331857"/>
              <a:gd name="connsiteY36" fmla="*/ 1813827 h 1963456"/>
              <a:gd name="connsiteX37" fmla="*/ 3333403 w 7331857"/>
              <a:gd name="connsiteY37" fmla="*/ 1780576 h 1963456"/>
              <a:gd name="connsiteX38" fmla="*/ 3366654 w 7331857"/>
              <a:gd name="connsiteY38" fmla="*/ 1697449 h 1963456"/>
              <a:gd name="connsiteX39" fmla="*/ 3416531 w 7331857"/>
              <a:gd name="connsiteY39" fmla="*/ 1664198 h 1963456"/>
              <a:gd name="connsiteX40" fmla="*/ 3483032 w 7331857"/>
              <a:gd name="connsiteY40" fmla="*/ 1614322 h 1963456"/>
              <a:gd name="connsiteX41" fmla="*/ 3566160 w 7331857"/>
              <a:gd name="connsiteY41" fmla="*/ 1564446 h 1963456"/>
              <a:gd name="connsiteX42" fmla="*/ 3674225 w 7331857"/>
              <a:gd name="connsiteY42" fmla="*/ 1506256 h 1963456"/>
              <a:gd name="connsiteX43" fmla="*/ 3732414 w 7331857"/>
              <a:gd name="connsiteY43" fmla="*/ 1473006 h 1963456"/>
              <a:gd name="connsiteX44" fmla="*/ 3823854 w 7331857"/>
              <a:gd name="connsiteY44" fmla="*/ 1414816 h 1963456"/>
              <a:gd name="connsiteX45" fmla="*/ 3882043 w 7331857"/>
              <a:gd name="connsiteY45" fmla="*/ 1331689 h 1963456"/>
              <a:gd name="connsiteX46" fmla="*/ 3923607 w 7331857"/>
              <a:gd name="connsiteY46" fmla="*/ 1223624 h 1963456"/>
              <a:gd name="connsiteX47" fmla="*/ 3940232 w 7331857"/>
              <a:gd name="connsiteY47" fmla="*/ 1148809 h 1963456"/>
              <a:gd name="connsiteX48" fmla="*/ 3965171 w 7331857"/>
              <a:gd name="connsiteY48" fmla="*/ 1090620 h 1963456"/>
              <a:gd name="connsiteX49" fmla="*/ 4015047 w 7331857"/>
              <a:gd name="connsiteY49" fmla="*/ 1032431 h 1963456"/>
              <a:gd name="connsiteX50" fmla="*/ 4064923 w 7331857"/>
              <a:gd name="connsiteY50" fmla="*/ 965929 h 1963456"/>
              <a:gd name="connsiteX51" fmla="*/ 4098174 w 7331857"/>
              <a:gd name="connsiteY51" fmla="*/ 891115 h 1963456"/>
              <a:gd name="connsiteX52" fmla="*/ 4114800 w 7331857"/>
              <a:gd name="connsiteY52" fmla="*/ 774736 h 1963456"/>
              <a:gd name="connsiteX53" fmla="*/ 4139738 w 7331857"/>
              <a:gd name="connsiteY53" fmla="*/ 699922 h 1963456"/>
              <a:gd name="connsiteX54" fmla="*/ 4189614 w 7331857"/>
              <a:gd name="connsiteY54" fmla="*/ 625107 h 1963456"/>
              <a:gd name="connsiteX55" fmla="*/ 4231178 w 7331857"/>
              <a:gd name="connsiteY55" fmla="*/ 600169 h 1963456"/>
              <a:gd name="connsiteX56" fmla="*/ 4272741 w 7331857"/>
              <a:gd name="connsiteY56" fmla="*/ 500416 h 1963456"/>
              <a:gd name="connsiteX57" fmla="*/ 4297680 w 7331857"/>
              <a:gd name="connsiteY57" fmla="*/ 450540 h 1963456"/>
              <a:gd name="connsiteX58" fmla="*/ 4363056 w 7331857"/>
              <a:gd name="connsiteY58" fmla="*/ 256750 h 1963456"/>
              <a:gd name="connsiteX59" fmla="*/ 4461639 w 7331857"/>
              <a:gd name="connsiteY59" fmla="*/ 290174 h 1963456"/>
              <a:gd name="connsiteX60" fmla="*/ 4566286 w 7331857"/>
              <a:gd name="connsiteY60" fmla="*/ 299785 h 1963456"/>
              <a:gd name="connsiteX61" fmla="*/ 4657682 w 7331857"/>
              <a:gd name="connsiteY61" fmla="*/ 296408 h 1963456"/>
              <a:gd name="connsiteX62" fmla="*/ 4788131 w 7331857"/>
              <a:gd name="connsiteY62" fmla="*/ 242722 h 1963456"/>
              <a:gd name="connsiteX63" fmla="*/ 4854632 w 7331857"/>
              <a:gd name="connsiteY63" fmla="*/ 192846 h 1963456"/>
              <a:gd name="connsiteX64" fmla="*/ 4929447 w 7331857"/>
              <a:gd name="connsiteY64" fmla="*/ 126344 h 1963456"/>
              <a:gd name="connsiteX65" fmla="*/ 5024611 w 7331857"/>
              <a:gd name="connsiteY65" fmla="*/ 31180 h 1963456"/>
              <a:gd name="connsiteX66" fmla="*/ 5137265 w 7331857"/>
              <a:gd name="connsiteY66" fmla="*/ 1653 h 1963456"/>
              <a:gd name="connsiteX67" fmla="*/ 5228705 w 7331857"/>
              <a:gd name="connsiteY67" fmla="*/ 9966 h 1963456"/>
              <a:gd name="connsiteX68" fmla="*/ 5336771 w 7331857"/>
              <a:gd name="connsiteY68" fmla="*/ 109718 h 1963456"/>
              <a:gd name="connsiteX69" fmla="*/ 5370021 w 7331857"/>
              <a:gd name="connsiteY69" fmla="*/ 151282 h 1963456"/>
              <a:gd name="connsiteX70" fmla="*/ 5419898 w 7331857"/>
              <a:gd name="connsiteY70" fmla="*/ 267660 h 1963456"/>
              <a:gd name="connsiteX71" fmla="*/ 5469774 w 7331857"/>
              <a:gd name="connsiteY71" fmla="*/ 367413 h 1963456"/>
              <a:gd name="connsiteX72" fmla="*/ 5552901 w 7331857"/>
              <a:gd name="connsiteY72" fmla="*/ 500416 h 1963456"/>
              <a:gd name="connsiteX73" fmla="*/ 5619403 w 7331857"/>
              <a:gd name="connsiteY73" fmla="*/ 633420 h 1963456"/>
              <a:gd name="connsiteX74" fmla="*/ 5677592 w 7331857"/>
              <a:gd name="connsiteY74" fmla="*/ 733173 h 1963456"/>
              <a:gd name="connsiteX75" fmla="*/ 5752407 w 7331857"/>
              <a:gd name="connsiteY75" fmla="*/ 866176 h 1963456"/>
              <a:gd name="connsiteX76" fmla="*/ 5810596 w 7331857"/>
              <a:gd name="connsiteY76" fmla="*/ 974242 h 1963456"/>
              <a:gd name="connsiteX77" fmla="*/ 5843847 w 7331857"/>
              <a:gd name="connsiteY77" fmla="*/ 1090620 h 1963456"/>
              <a:gd name="connsiteX78" fmla="*/ 5893723 w 7331857"/>
              <a:gd name="connsiteY78" fmla="*/ 1206998 h 1963456"/>
              <a:gd name="connsiteX79" fmla="*/ 5951912 w 7331857"/>
              <a:gd name="connsiteY79" fmla="*/ 1306751 h 1963456"/>
              <a:gd name="connsiteX80" fmla="*/ 6059978 w 7331857"/>
              <a:gd name="connsiteY80" fmla="*/ 1448067 h 1963456"/>
              <a:gd name="connsiteX81" fmla="*/ 6168043 w 7331857"/>
              <a:gd name="connsiteY81" fmla="*/ 1572758 h 1963456"/>
              <a:gd name="connsiteX82" fmla="*/ 6276109 w 7331857"/>
              <a:gd name="connsiteY82" fmla="*/ 1730700 h 1963456"/>
              <a:gd name="connsiteX83" fmla="*/ 6367549 w 7331857"/>
              <a:gd name="connsiteY83" fmla="*/ 1855391 h 1963456"/>
              <a:gd name="connsiteX84" fmla="*/ 6572856 w 7331857"/>
              <a:gd name="connsiteY84" fmla="*/ 1856561 h 1963456"/>
              <a:gd name="connsiteX85" fmla="*/ 6941127 w 7331857"/>
              <a:gd name="connsiteY85" fmla="*/ 1880329 h 1963456"/>
              <a:gd name="connsiteX86" fmla="*/ 7165571 w 7331857"/>
              <a:gd name="connsiteY86" fmla="*/ 1913580 h 1963456"/>
              <a:gd name="connsiteX87" fmla="*/ 7290261 w 7331857"/>
              <a:gd name="connsiteY87" fmla="*/ 1946831 h 1963456"/>
              <a:gd name="connsiteX88" fmla="*/ 7331825 w 7331857"/>
              <a:gd name="connsiteY88" fmla="*/ 1963456 h 1963456"/>
              <a:gd name="connsiteX0" fmla="*/ 0 w 7290261"/>
              <a:gd name="connsiteY0" fmla="*/ 1830453 h 1946831"/>
              <a:gd name="connsiteX1" fmla="*/ 74814 w 7290261"/>
              <a:gd name="connsiteY1" fmla="*/ 1797202 h 1946831"/>
              <a:gd name="connsiteX2" fmla="*/ 149629 w 7290261"/>
              <a:gd name="connsiteY2" fmla="*/ 1647573 h 1946831"/>
              <a:gd name="connsiteX3" fmla="*/ 216131 w 7290261"/>
              <a:gd name="connsiteY3" fmla="*/ 1448067 h 1946831"/>
              <a:gd name="connsiteX4" fmla="*/ 290945 w 7290261"/>
              <a:gd name="connsiteY4" fmla="*/ 1265187 h 1946831"/>
              <a:gd name="connsiteX5" fmla="*/ 336102 w 7290261"/>
              <a:gd name="connsiteY5" fmla="*/ 1114260 h 1946831"/>
              <a:gd name="connsiteX6" fmla="*/ 374072 w 7290261"/>
              <a:gd name="connsiteY6" fmla="*/ 982555 h 1946831"/>
              <a:gd name="connsiteX7" fmla="*/ 440574 w 7290261"/>
              <a:gd name="connsiteY7" fmla="*/ 841238 h 1946831"/>
              <a:gd name="connsiteX8" fmla="*/ 473825 w 7290261"/>
              <a:gd name="connsiteY8" fmla="*/ 783049 h 1946831"/>
              <a:gd name="connsiteX9" fmla="*/ 515389 w 7290261"/>
              <a:gd name="connsiteY9" fmla="*/ 691609 h 1946831"/>
              <a:gd name="connsiteX10" fmla="*/ 556952 w 7290261"/>
              <a:gd name="connsiteY10" fmla="*/ 625107 h 1946831"/>
              <a:gd name="connsiteX11" fmla="*/ 640080 w 7290261"/>
              <a:gd name="connsiteY11" fmla="*/ 591856 h 1946831"/>
              <a:gd name="connsiteX12" fmla="*/ 731520 w 7290261"/>
              <a:gd name="connsiteY12" fmla="*/ 517042 h 1946831"/>
              <a:gd name="connsiteX13" fmla="*/ 814647 w 7290261"/>
              <a:gd name="connsiteY13" fmla="*/ 450540 h 1946831"/>
              <a:gd name="connsiteX14" fmla="*/ 897774 w 7290261"/>
              <a:gd name="connsiteY14" fmla="*/ 417289 h 1946831"/>
              <a:gd name="connsiteX15" fmla="*/ 1135033 w 7290261"/>
              <a:gd name="connsiteY15" fmla="*/ 397070 h 1946831"/>
              <a:gd name="connsiteX16" fmla="*/ 1269293 w 7290261"/>
              <a:gd name="connsiteY16" fmla="*/ 480154 h 1946831"/>
              <a:gd name="connsiteX17" fmla="*/ 1335881 w 7290261"/>
              <a:gd name="connsiteY17" fmla="*/ 560900 h 1946831"/>
              <a:gd name="connsiteX18" fmla="*/ 1379912 w 7290261"/>
              <a:gd name="connsiteY18" fmla="*/ 683296 h 1946831"/>
              <a:gd name="connsiteX19" fmla="*/ 1504603 w 7290261"/>
              <a:gd name="connsiteY19" fmla="*/ 799675 h 1946831"/>
              <a:gd name="connsiteX20" fmla="*/ 1554480 w 7290261"/>
              <a:gd name="connsiteY20" fmla="*/ 849551 h 1946831"/>
              <a:gd name="connsiteX21" fmla="*/ 1604356 w 7290261"/>
              <a:gd name="connsiteY21" fmla="*/ 949304 h 1946831"/>
              <a:gd name="connsiteX22" fmla="*/ 1629294 w 7290261"/>
              <a:gd name="connsiteY22" fmla="*/ 1107246 h 1946831"/>
              <a:gd name="connsiteX23" fmla="*/ 1654232 w 7290261"/>
              <a:gd name="connsiteY23" fmla="*/ 1182060 h 1946831"/>
              <a:gd name="connsiteX24" fmla="*/ 1687483 w 7290261"/>
              <a:gd name="connsiteY24" fmla="*/ 1240249 h 1946831"/>
              <a:gd name="connsiteX25" fmla="*/ 1737360 w 7290261"/>
              <a:gd name="connsiteY25" fmla="*/ 1306751 h 1946831"/>
              <a:gd name="connsiteX26" fmla="*/ 1795549 w 7290261"/>
              <a:gd name="connsiteY26" fmla="*/ 1373253 h 1946831"/>
              <a:gd name="connsiteX27" fmla="*/ 1837112 w 7290261"/>
              <a:gd name="connsiteY27" fmla="*/ 1406504 h 1946831"/>
              <a:gd name="connsiteX28" fmla="*/ 1911927 w 7290261"/>
              <a:gd name="connsiteY28" fmla="*/ 1473006 h 1946831"/>
              <a:gd name="connsiteX29" fmla="*/ 1953491 w 7290261"/>
              <a:gd name="connsiteY29" fmla="*/ 1522882 h 1946831"/>
              <a:gd name="connsiteX30" fmla="*/ 1986741 w 7290261"/>
              <a:gd name="connsiteY30" fmla="*/ 1597696 h 1946831"/>
              <a:gd name="connsiteX31" fmla="*/ 2485505 w 7290261"/>
              <a:gd name="connsiteY31" fmla="*/ 1888642 h 1946831"/>
              <a:gd name="connsiteX32" fmla="*/ 2588721 w 7290261"/>
              <a:gd name="connsiteY32" fmla="*/ 1933886 h 1946831"/>
              <a:gd name="connsiteX33" fmla="*/ 2693323 w 7290261"/>
              <a:gd name="connsiteY33" fmla="*/ 1855391 h 1946831"/>
              <a:gd name="connsiteX34" fmla="*/ 2889711 w 7290261"/>
              <a:gd name="connsiteY34" fmla="*/ 1849460 h 1946831"/>
              <a:gd name="connsiteX35" fmla="*/ 3167149 w 7290261"/>
              <a:gd name="connsiteY35" fmla="*/ 1847078 h 1946831"/>
              <a:gd name="connsiteX36" fmla="*/ 3300152 w 7290261"/>
              <a:gd name="connsiteY36" fmla="*/ 1813827 h 1946831"/>
              <a:gd name="connsiteX37" fmla="*/ 3333403 w 7290261"/>
              <a:gd name="connsiteY37" fmla="*/ 1780576 h 1946831"/>
              <a:gd name="connsiteX38" fmla="*/ 3366654 w 7290261"/>
              <a:gd name="connsiteY38" fmla="*/ 1697449 h 1946831"/>
              <a:gd name="connsiteX39" fmla="*/ 3416531 w 7290261"/>
              <a:gd name="connsiteY39" fmla="*/ 1664198 h 1946831"/>
              <a:gd name="connsiteX40" fmla="*/ 3483032 w 7290261"/>
              <a:gd name="connsiteY40" fmla="*/ 1614322 h 1946831"/>
              <a:gd name="connsiteX41" fmla="*/ 3566160 w 7290261"/>
              <a:gd name="connsiteY41" fmla="*/ 1564446 h 1946831"/>
              <a:gd name="connsiteX42" fmla="*/ 3674225 w 7290261"/>
              <a:gd name="connsiteY42" fmla="*/ 1506256 h 1946831"/>
              <a:gd name="connsiteX43" fmla="*/ 3732414 w 7290261"/>
              <a:gd name="connsiteY43" fmla="*/ 1473006 h 1946831"/>
              <a:gd name="connsiteX44" fmla="*/ 3823854 w 7290261"/>
              <a:gd name="connsiteY44" fmla="*/ 1414816 h 1946831"/>
              <a:gd name="connsiteX45" fmla="*/ 3882043 w 7290261"/>
              <a:gd name="connsiteY45" fmla="*/ 1331689 h 1946831"/>
              <a:gd name="connsiteX46" fmla="*/ 3923607 w 7290261"/>
              <a:gd name="connsiteY46" fmla="*/ 1223624 h 1946831"/>
              <a:gd name="connsiteX47" fmla="*/ 3940232 w 7290261"/>
              <a:gd name="connsiteY47" fmla="*/ 1148809 h 1946831"/>
              <a:gd name="connsiteX48" fmla="*/ 3965171 w 7290261"/>
              <a:gd name="connsiteY48" fmla="*/ 1090620 h 1946831"/>
              <a:gd name="connsiteX49" fmla="*/ 4015047 w 7290261"/>
              <a:gd name="connsiteY49" fmla="*/ 1032431 h 1946831"/>
              <a:gd name="connsiteX50" fmla="*/ 4064923 w 7290261"/>
              <a:gd name="connsiteY50" fmla="*/ 965929 h 1946831"/>
              <a:gd name="connsiteX51" fmla="*/ 4098174 w 7290261"/>
              <a:gd name="connsiteY51" fmla="*/ 891115 h 1946831"/>
              <a:gd name="connsiteX52" fmla="*/ 4114800 w 7290261"/>
              <a:gd name="connsiteY52" fmla="*/ 774736 h 1946831"/>
              <a:gd name="connsiteX53" fmla="*/ 4139738 w 7290261"/>
              <a:gd name="connsiteY53" fmla="*/ 699922 h 1946831"/>
              <a:gd name="connsiteX54" fmla="*/ 4189614 w 7290261"/>
              <a:gd name="connsiteY54" fmla="*/ 625107 h 1946831"/>
              <a:gd name="connsiteX55" fmla="*/ 4231178 w 7290261"/>
              <a:gd name="connsiteY55" fmla="*/ 600169 h 1946831"/>
              <a:gd name="connsiteX56" fmla="*/ 4272741 w 7290261"/>
              <a:gd name="connsiteY56" fmla="*/ 500416 h 1946831"/>
              <a:gd name="connsiteX57" fmla="*/ 4297680 w 7290261"/>
              <a:gd name="connsiteY57" fmla="*/ 450540 h 1946831"/>
              <a:gd name="connsiteX58" fmla="*/ 4363056 w 7290261"/>
              <a:gd name="connsiteY58" fmla="*/ 256750 h 1946831"/>
              <a:gd name="connsiteX59" fmla="*/ 4461639 w 7290261"/>
              <a:gd name="connsiteY59" fmla="*/ 290174 h 1946831"/>
              <a:gd name="connsiteX60" fmla="*/ 4566286 w 7290261"/>
              <a:gd name="connsiteY60" fmla="*/ 299785 h 1946831"/>
              <a:gd name="connsiteX61" fmla="*/ 4657682 w 7290261"/>
              <a:gd name="connsiteY61" fmla="*/ 296408 h 1946831"/>
              <a:gd name="connsiteX62" fmla="*/ 4788131 w 7290261"/>
              <a:gd name="connsiteY62" fmla="*/ 242722 h 1946831"/>
              <a:gd name="connsiteX63" fmla="*/ 4854632 w 7290261"/>
              <a:gd name="connsiteY63" fmla="*/ 192846 h 1946831"/>
              <a:gd name="connsiteX64" fmla="*/ 4929447 w 7290261"/>
              <a:gd name="connsiteY64" fmla="*/ 126344 h 1946831"/>
              <a:gd name="connsiteX65" fmla="*/ 5024611 w 7290261"/>
              <a:gd name="connsiteY65" fmla="*/ 31180 h 1946831"/>
              <a:gd name="connsiteX66" fmla="*/ 5137265 w 7290261"/>
              <a:gd name="connsiteY66" fmla="*/ 1653 h 1946831"/>
              <a:gd name="connsiteX67" fmla="*/ 5228705 w 7290261"/>
              <a:gd name="connsiteY67" fmla="*/ 9966 h 1946831"/>
              <a:gd name="connsiteX68" fmla="*/ 5336771 w 7290261"/>
              <a:gd name="connsiteY68" fmla="*/ 109718 h 1946831"/>
              <a:gd name="connsiteX69" fmla="*/ 5370021 w 7290261"/>
              <a:gd name="connsiteY69" fmla="*/ 151282 h 1946831"/>
              <a:gd name="connsiteX70" fmla="*/ 5419898 w 7290261"/>
              <a:gd name="connsiteY70" fmla="*/ 267660 h 1946831"/>
              <a:gd name="connsiteX71" fmla="*/ 5469774 w 7290261"/>
              <a:gd name="connsiteY71" fmla="*/ 367413 h 1946831"/>
              <a:gd name="connsiteX72" fmla="*/ 5552901 w 7290261"/>
              <a:gd name="connsiteY72" fmla="*/ 500416 h 1946831"/>
              <a:gd name="connsiteX73" fmla="*/ 5619403 w 7290261"/>
              <a:gd name="connsiteY73" fmla="*/ 633420 h 1946831"/>
              <a:gd name="connsiteX74" fmla="*/ 5677592 w 7290261"/>
              <a:gd name="connsiteY74" fmla="*/ 733173 h 1946831"/>
              <a:gd name="connsiteX75" fmla="*/ 5752407 w 7290261"/>
              <a:gd name="connsiteY75" fmla="*/ 866176 h 1946831"/>
              <a:gd name="connsiteX76" fmla="*/ 5810596 w 7290261"/>
              <a:gd name="connsiteY76" fmla="*/ 974242 h 1946831"/>
              <a:gd name="connsiteX77" fmla="*/ 5843847 w 7290261"/>
              <a:gd name="connsiteY77" fmla="*/ 1090620 h 1946831"/>
              <a:gd name="connsiteX78" fmla="*/ 5893723 w 7290261"/>
              <a:gd name="connsiteY78" fmla="*/ 1206998 h 1946831"/>
              <a:gd name="connsiteX79" fmla="*/ 5951912 w 7290261"/>
              <a:gd name="connsiteY79" fmla="*/ 1306751 h 1946831"/>
              <a:gd name="connsiteX80" fmla="*/ 6059978 w 7290261"/>
              <a:gd name="connsiteY80" fmla="*/ 1448067 h 1946831"/>
              <a:gd name="connsiteX81" fmla="*/ 6168043 w 7290261"/>
              <a:gd name="connsiteY81" fmla="*/ 1572758 h 1946831"/>
              <a:gd name="connsiteX82" fmla="*/ 6276109 w 7290261"/>
              <a:gd name="connsiteY82" fmla="*/ 1730700 h 1946831"/>
              <a:gd name="connsiteX83" fmla="*/ 6367549 w 7290261"/>
              <a:gd name="connsiteY83" fmla="*/ 1855391 h 1946831"/>
              <a:gd name="connsiteX84" fmla="*/ 6572856 w 7290261"/>
              <a:gd name="connsiteY84" fmla="*/ 1856561 h 1946831"/>
              <a:gd name="connsiteX85" fmla="*/ 6941127 w 7290261"/>
              <a:gd name="connsiteY85" fmla="*/ 1880329 h 1946831"/>
              <a:gd name="connsiteX86" fmla="*/ 7165571 w 7290261"/>
              <a:gd name="connsiteY86" fmla="*/ 1913580 h 1946831"/>
              <a:gd name="connsiteX87" fmla="*/ 7290261 w 7290261"/>
              <a:gd name="connsiteY87" fmla="*/ 1946831 h 1946831"/>
              <a:gd name="connsiteX0" fmla="*/ 0 w 7165571"/>
              <a:gd name="connsiteY0" fmla="*/ 1830453 h 1934402"/>
              <a:gd name="connsiteX1" fmla="*/ 74814 w 7165571"/>
              <a:gd name="connsiteY1" fmla="*/ 1797202 h 1934402"/>
              <a:gd name="connsiteX2" fmla="*/ 149629 w 7165571"/>
              <a:gd name="connsiteY2" fmla="*/ 1647573 h 1934402"/>
              <a:gd name="connsiteX3" fmla="*/ 216131 w 7165571"/>
              <a:gd name="connsiteY3" fmla="*/ 1448067 h 1934402"/>
              <a:gd name="connsiteX4" fmla="*/ 290945 w 7165571"/>
              <a:gd name="connsiteY4" fmla="*/ 1265187 h 1934402"/>
              <a:gd name="connsiteX5" fmla="*/ 336102 w 7165571"/>
              <a:gd name="connsiteY5" fmla="*/ 1114260 h 1934402"/>
              <a:gd name="connsiteX6" fmla="*/ 374072 w 7165571"/>
              <a:gd name="connsiteY6" fmla="*/ 982555 h 1934402"/>
              <a:gd name="connsiteX7" fmla="*/ 440574 w 7165571"/>
              <a:gd name="connsiteY7" fmla="*/ 841238 h 1934402"/>
              <a:gd name="connsiteX8" fmla="*/ 473825 w 7165571"/>
              <a:gd name="connsiteY8" fmla="*/ 783049 h 1934402"/>
              <a:gd name="connsiteX9" fmla="*/ 515389 w 7165571"/>
              <a:gd name="connsiteY9" fmla="*/ 691609 h 1934402"/>
              <a:gd name="connsiteX10" fmla="*/ 556952 w 7165571"/>
              <a:gd name="connsiteY10" fmla="*/ 625107 h 1934402"/>
              <a:gd name="connsiteX11" fmla="*/ 640080 w 7165571"/>
              <a:gd name="connsiteY11" fmla="*/ 591856 h 1934402"/>
              <a:gd name="connsiteX12" fmla="*/ 731520 w 7165571"/>
              <a:gd name="connsiteY12" fmla="*/ 517042 h 1934402"/>
              <a:gd name="connsiteX13" fmla="*/ 814647 w 7165571"/>
              <a:gd name="connsiteY13" fmla="*/ 450540 h 1934402"/>
              <a:gd name="connsiteX14" fmla="*/ 897774 w 7165571"/>
              <a:gd name="connsiteY14" fmla="*/ 417289 h 1934402"/>
              <a:gd name="connsiteX15" fmla="*/ 1135033 w 7165571"/>
              <a:gd name="connsiteY15" fmla="*/ 397070 h 1934402"/>
              <a:gd name="connsiteX16" fmla="*/ 1269293 w 7165571"/>
              <a:gd name="connsiteY16" fmla="*/ 480154 h 1934402"/>
              <a:gd name="connsiteX17" fmla="*/ 1335881 w 7165571"/>
              <a:gd name="connsiteY17" fmla="*/ 560900 h 1934402"/>
              <a:gd name="connsiteX18" fmla="*/ 1379912 w 7165571"/>
              <a:gd name="connsiteY18" fmla="*/ 683296 h 1934402"/>
              <a:gd name="connsiteX19" fmla="*/ 1504603 w 7165571"/>
              <a:gd name="connsiteY19" fmla="*/ 799675 h 1934402"/>
              <a:gd name="connsiteX20" fmla="*/ 1554480 w 7165571"/>
              <a:gd name="connsiteY20" fmla="*/ 849551 h 1934402"/>
              <a:gd name="connsiteX21" fmla="*/ 1604356 w 7165571"/>
              <a:gd name="connsiteY21" fmla="*/ 949304 h 1934402"/>
              <a:gd name="connsiteX22" fmla="*/ 1629294 w 7165571"/>
              <a:gd name="connsiteY22" fmla="*/ 1107246 h 1934402"/>
              <a:gd name="connsiteX23" fmla="*/ 1654232 w 7165571"/>
              <a:gd name="connsiteY23" fmla="*/ 1182060 h 1934402"/>
              <a:gd name="connsiteX24" fmla="*/ 1687483 w 7165571"/>
              <a:gd name="connsiteY24" fmla="*/ 1240249 h 1934402"/>
              <a:gd name="connsiteX25" fmla="*/ 1737360 w 7165571"/>
              <a:gd name="connsiteY25" fmla="*/ 1306751 h 1934402"/>
              <a:gd name="connsiteX26" fmla="*/ 1795549 w 7165571"/>
              <a:gd name="connsiteY26" fmla="*/ 1373253 h 1934402"/>
              <a:gd name="connsiteX27" fmla="*/ 1837112 w 7165571"/>
              <a:gd name="connsiteY27" fmla="*/ 1406504 h 1934402"/>
              <a:gd name="connsiteX28" fmla="*/ 1911927 w 7165571"/>
              <a:gd name="connsiteY28" fmla="*/ 1473006 h 1934402"/>
              <a:gd name="connsiteX29" fmla="*/ 1953491 w 7165571"/>
              <a:gd name="connsiteY29" fmla="*/ 1522882 h 1934402"/>
              <a:gd name="connsiteX30" fmla="*/ 1986741 w 7165571"/>
              <a:gd name="connsiteY30" fmla="*/ 1597696 h 1934402"/>
              <a:gd name="connsiteX31" fmla="*/ 2485505 w 7165571"/>
              <a:gd name="connsiteY31" fmla="*/ 1888642 h 1934402"/>
              <a:gd name="connsiteX32" fmla="*/ 2588721 w 7165571"/>
              <a:gd name="connsiteY32" fmla="*/ 1933886 h 1934402"/>
              <a:gd name="connsiteX33" fmla="*/ 2693323 w 7165571"/>
              <a:gd name="connsiteY33" fmla="*/ 1855391 h 1934402"/>
              <a:gd name="connsiteX34" fmla="*/ 2889711 w 7165571"/>
              <a:gd name="connsiteY34" fmla="*/ 1849460 h 1934402"/>
              <a:gd name="connsiteX35" fmla="*/ 3167149 w 7165571"/>
              <a:gd name="connsiteY35" fmla="*/ 1847078 h 1934402"/>
              <a:gd name="connsiteX36" fmla="*/ 3300152 w 7165571"/>
              <a:gd name="connsiteY36" fmla="*/ 1813827 h 1934402"/>
              <a:gd name="connsiteX37" fmla="*/ 3333403 w 7165571"/>
              <a:gd name="connsiteY37" fmla="*/ 1780576 h 1934402"/>
              <a:gd name="connsiteX38" fmla="*/ 3366654 w 7165571"/>
              <a:gd name="connsiteY38" fmla="*/ 1697449 h 1934402"/>
              <a:gd name="connsiteX39" fmla="*/ 3416531 w 7165571"/>
              <a:gd name="connsiteY39" fmla="*/ 1664198 h 1934402"/>
              <a:gd name="connsiteX40" fmla="*/ 3483032 w 7165571"/>
              <a:gd name="connsiteY40" fmla="*/ 1614322 h 1934402"/>
              <a:gd name="connsiteX41" fmla="*/ 3566160 w 7165571"/>
              <a:gd name="connsiteY41" fmla="*/ 1564446 h 1934402"/>
              <a:gd name="connsiteX42" fmla="*/ 3674225 w 7165571"/>
              <a:gd name="connsiteY42" fmla="*/ 1506256 h 1934402"/>
              <a:gd name="connsiteX43" fmla="*/ 3732414 w 7165571"/>
              <a:gd name="connsiteY43" fmla="*/ 1473006 h 1934402"/>
              <a:gd name="connsiteX44" fmla="*/ 3823854 w 7165571"/>
              <a:gd name="connsiteY44" fmla="*/ 1414816 h 1934402"/>
              <a:gd name="connsiteX45" fmla="*/ 3882043 w 7165571"/>
              <a:gd name="connsiteY45" fmla="*/ 1331689 h 1934402"/>
              <a:gd name="connsiteX46" fmla="*/ 3923607 w 7165571"/>
              <a:gd name="connsiteY46" fmla="*/ 1223624 h 1934402"/>
              <a:gd name="connsiteX47" fmla="*/ 3940232 w 7165571"/>
              <a:gd name="connsiteY47" fmla="*/ 1148809 h 1934402"/>
              <a:gd name="connsiteX48" fmla="*/ 3965171 w 7165571"/>
              <a:gd name="connsiteY48" fmla="*/ 1090620 h 1934402"/>
              <a:gd name="connsiteX49" fmla="*/ 4015047 w 7165571"/>
              <a:gd name="connsiteY49" fmla="*/ 1032431 h 1934402"/>
              <a:gd name="connsiteX50" fmla="*/ 4064923 w 7165571"/>
              <a:gd name="connsiteY50" fmla="*/ 965929 h 1934402"/>
              <a:gd name="connsiteX51" fmla="*/ 4098174 w 7165571"/>
              <a:gd name="connsiteY51" fmla="*/ 891115 h 1934402"/>
              <a:gd name="connsiteX52" fmla="*/ 4114800 w 7165571"/>
              <a:gd name="connsiteY52" fmla="*/ 774736 h 1934402"/>
              <a:gd name="connsiteX53" fmla="*/ 4139738 w 7165571"/>
              <a:gd name="connsiteY53" fmla="*/ 699922 h 1934402"/>
              <a:gd name="connsiteX54" fmla="*/ 4189614 w 7165571"/>
              <a:gd name="connsiteY54" fmla="*/ 625107 h 1934402"/>
              <a:gd name="connsiteX55" fmla="*/ 4231178 w 7165571"/>
              <a:gd name="connsiteY55" fmla="*/ 600169 h 1934402"/>
              <a:gd name="connsiteX56" fmla="*/ 4272741 w 7165571"/>
              <a:gd name="connsiteY56" fmla="*/ 500416 h 1934402"/>
              <a:gd name="connsiteX57" fmla="*/ 4297680 w 7165571"/>
              <a:gd name="connsiteY57" fmla="*/ 450540 h 1934402"/>
              <a:gd name="connsiteX58" fmla="*/ 4363056 w 7165571"/>
              <a:gd name="connsiteY58" fmla="*/ 256750 h 1934402"/>
              <a:gd name="connsiteX59" fmla="*/ 4461639 w 7165571"/>
              <a:gd name="connsiteY59" fmla="*/ 290174 h 1934402"/>
              <a:gd name="connsiteX60" fmla="*/ 4566286 w 7165571"/>
              <a:gd name="connsiteY60" fmla="*/ 299785 h 1934402"/>
              <a:gd name="connsiteX61" fmla="*/ 4657682 w 7165571"/>
              <a:gd name="connsiteY61" fmla="*/ 296408 h 1934402"/>
              <a:gd name="connsiteX62" fmla="*/ 4788131 w 7165571"/>
              <a:gd name="connsiteY62" fmla="*/ 242722 h 1934402"/>
              <a:gd name="connsiteX63" fmla="*/ 4854632 w 7165571"/>
              <a:gd name="connsiteY63" fmla="*/ 192846 h 1934402"/>
              <a:gd name="connsiteX64" fmla="*/ 4929447 w 7165571"/>
              <a:gd name="connsiteY64" fmla="*/ 126344 h 1934402"/>
              <a:gd name="connsiteX65" fmla="*/ 5024611 w 7165571"/>
              <a:gd name="connsiteY65" fmla="*/ 31180 h 1934402"/>
              <a:gd name="connsiteX66" fmla="*/ 5137265 w 7165571"/>
              <a:gd name="connsiteY66" fmla="*/ 1653 h 1934402"/>
              <a:gd name="connsiteX67" fmla="*/ 5228705 w 7165571"/>
              <a:gd name="connsiteY67" fmla="*/ 9966 h 1934402"/>
              <a:gd name="connsiteX68" fmla="*/ 5336771 w 7165571"/>
              <a:gd name="connsiteY68" fmla="*/ 109718 h 1934402"/>
              <a:gd name="connsiteX69" fmla="*/ 5370021 w 7165571"/>
              <a:gd name="connsiteY69" fmla="*/ 151282 h 1934402"/>
              <a:gd name="connsiteX70" fmla="*/ 5419898 w 7165571"/>
              <a:gd name="connsiteY70" fmla="*/ 267660 h 1934402"/>
              <a:gd name="connsiteX71" fmla="*/ 5469774 w 7165571"/>
              <a:gd name="connsiteY71" fmla="*/ 367413 h 1934402"/>
              <a:gd name="connsiteX72" fmla="*/ 5552901 w 7165571"/>
              <a:gd name="connsiteY72" fmla="*/ 500416 h 1934402"/>
              <a:gd name="connsiteX73" fmla="*/ 5619403 w 7165571"/>
              <a:gd name="connsiteY73" fmla="*/ 633420 h 1934402"/>
              <a:gd name="connsiteX74" fmla="*/ 5677592 w 7165571"/>
              <a:gd name="connsiteY74" fmla="*/ 733173 h 1934402"/>
              <a:gd name="connsiteX75" fmla="*/ 5752407 w 7165571"/>
              <a:gd name="connsiteY75" fmla="*/ 866176 h 1934402"/>
              <a:gd name="connsiteX76" fmla="*/ 5810596 w 7165571"/>
              <a:gd name="connsiteY76" fmla="*/ 974242 h 1934402"/>
              <a:gd name="connsiteX77" fmla="*/ 5843847 w 7165571"/>
              <a:gd name="connsiteY77" fmla="*/ 1090620 h 1934402"/>
              <a:gd name="connsiteX78" fmla="*/ 5893723 w 7165571"/>
              <a:gd name="connsiteY78" fmla="*/ 1206998 h 1934402"/>
              <a:gd name="connsiteX79" fmla="*/ 5951912 w 7165571"/>
              <a:gd name="connsiteY79" fmla="*/ 1306751 h 1934402"/>
              <a:gd name="connsiteX80" fmla="*/ 6059978 w 7165571"/>
              <a:gd name="connsiteY80" fmla="*/ 1448067 h 1934402"/>
              <a:gd name="connsiteX81" fmla="*/ 6168043 w 7165571"/>
              <a:gd name="connsiteY81" fmla="*/ 1572758 h 1934402"/>
              <a:gd name="connsiteX82" fmla="*/ 6276109 w 7165571"/>
              <a:gd name="connsiteY82" fmla="*/ 1730700 h 1934402"/>
              <a:gd name="connsiteX83" fmla="*/ 6367549 w 7165571"/>
              <a:gd name="connsiteY83" fmla="*/ 1855391 h 1934402"/>
              <a:gd name="connsiteX84" fmla="*/ 6572856 w 7165571"/>
              <a:gd name="connsiteY84" fmla="*/ 1856561 h 1934402"/>
              <a:gd name="connsiteX85" fmla="*/ 6941127 w 7165571"/>
              <a:gd name="connsiteY85" fmla="*/ 1880329 h 1934402"/>
              <a:gd name="connsiteX86" fmla="*/ 7165571 w 7165571"/>
              <a:gd name="connsiteY86" fmla="*/ 1913580 h 1934402"/>
              <a:gd name="connsiteX0" fmla="*/ 0 w 7165571"/>
              <a:gd name="connsiteY0" fmla="*/ 1830453 h 1946680"/>
              <a:gd name="connsiteX1" fmla="*/ 74814 w 7165571"/>
              <a:gd name="connsiteY1" fmla="*/ 1797202 h 1946680"/>
              <a:gd name="connsiteX2" fmla="*/ 149629 w 7165571"/>
              <a:gd name="connsiteY2" fmla="*/ 1647573 h 1946680"/>
              <a:gd name="connsiteX3" fmla="*/ 216131 w 7165571"/>
              <a:gd name="connsiteY3" fmla="*/ 1448067 h 1946680"/>
              <a:gd name="connsiteX4" fmla="*/ 290945 w 7165571"/>
              <a:gd name="connsiteY4" fmla="*/ 1265187 h 1946680"/>
              <a:gd name="connsiteX5" fmla="*/ 336102 w 7165571"/>
              <a:gd name="connsiteY5" fmla="*/ 1114260 h 1946680"/>
              <a:gd name="connsiteX6" fmla="*/ 374072 w 7165571"/>
              <a:gd name="connsiteY6" fmla="*/ 982555 h 1946680"/>
              <a:gd name="connsiteX7" fmla="*/ 440574 w 7165571"/>
              <a:gd name="connsiteY7" fmla="*/ 841238 h 1946680"/>
              <a:gd name="connsiteX8" fmla="*/ 473825 w 7165571"/>
              <a:gd name="connsiteY8" fmla="*/ 783049 h 1946680"/>
              <a:gd name="connsiteX9" fmla="*/ 515389 w 7165571"/>
              <a:gd name="connsiteY9" fmla="*/ 691609 h 1946680"/>
              <a:gd name="connsiteX10" fmla="*/ 556952 w 7165571"/>
              <a:gd name="connsiteY10" fmla="*/ 625107 h 1946680"/>
              <a:gd name="connsiteX11" fmla="*/ 640080 w 7165571"/>
              <a:gd name="connsiteY11" fmla="*/ 591856 h 1946680"/>
              <a:gd name="connsiteX12" fmla="*/ 731520 w 7165571"/>
              <a:gd name="connsiteY12" fmla="*/ 517042 h 1946680"/>
              <a:gd name="connsiteX13" fmla="*/ 814647 w 7165571"/>
              <a:gd name="connsiteY13" fmla="*/ 450540 h 1946680"/>
              <a:gd name="connsiteX14" fmla="*/ 897774 w 7165571"/>
              <a:gd name="connsiteY14" fmla="*/ 417289 h 1946680"/>
              <a:gd name="connsiteX15" fmla="*/ 1135033 w 7165571"/>
              <a:gd name="connsiteY15" fmla="*/ 397070 h 1946680"/>
              <a:gd name="connsiteX16" fmla="*/ 1269293 w 7165571"/>
              <a:gd name="connsiteY16" fmla="*/ 480154 h 1946680"/>
              <a:gd name="connsiteX17" fmla="*/ 1335881 w 7165571"/>
              <a:gd name="connsiteY17" fmla="*/ 560900 h 1946680"/>
              <a:gd name="connsiteX18" fmla="*/ 1379912 w 7165571"/>
              <a:gd name="connsiteY18" fmla="*/ 683296 h 1946680"/>
              <a:gd name="connsiteX19" fmla="*/ 1504603 w 7165571"/>
              <a:gd name="connsiteY19" fmla="*/ 799675 h 1946680"/>
              <a:gd name="connsiteX20" fmla="*/ 1554480 w 7165571"/>
              <a:gd name="connsiteY20" fmla="*/ 849551 h 1946680"/>
              <a:gd name="connsiteX21" fmla="*/ 1604356 w 7165571"/>
              <a:gd name="connsiteY21" fmla="*/ 949304 h 1946680"/>
              <a:gd name="connsiteX22" fmla="*/ 1629294 w 7165571"/>
              <a:gd name="connsiteY22" fmla="*/ 1107246 h 1946680"/>
              <a:gd name="connsiteX23" fmla="*/ 1654232 w 7165571"/>
              <a:gd name="connsiteY23" fmla="*/ 1182060 h 1946680"/>
              <a:gd name="connsiteX24" fmla="*/ 1687483 w 7165571"/>
              <a:gd name="connsiteY24" fmla="*/ 1240249 h 1946680"/>
              <a:gd name="connsiteX25" fmla="*/ 1737360 w 7165571"/>
              <a:gd name="connsiteY25" fmla="*/ 1306751 h 1946680"/>
              <a:gd name="connsiteX26" fmla="*/ 1795549 w 7165571"/>
              <a:gd name="connsiteY26" fmla="*/ 1373253 h 1946680"/>
              <a:gd name="connsiteX27" fmla="*/ 1837112 w 7165571"/>
              <a:gd name="connsiteY27" fmla="*/ 1406504 h 1946680"/>
              <a:gd name="connsiteX28" fmla="*/ 1911927 w 7165571"/>
              <a:gd name="connsiteY28" fmla="*/ 1473006 h 1946680"/>
              <a:gd name="connsiteX29" fmla="*/ 1953491 w 7165571"/>
              <a:gd name="connsiteY29" fmla="*/ 1522882 h 1946680"/>
              <a:gd name="connsiteX30" fmla="*/ 1986741 w 7165571"/>
              <a:gd name="connsiteY30" fmla="*/ 1597696 h 1946680"/>
              <a:gd name="connsiteX31" fmla="*/ 2485505 w 7165571"/>
              <a:gd name="connsiteY31" fmla="*/ 1888642 h 1946680"/>
              <a:gd name="connsiteX32" fmla="*/ 2588721 w 7165571"/>
              <a:gd name="connsiteY32" fmla="*/ 1933886 h 1946680"/>
              <a:gd name="connsiteX33" fmla="*/ 2764691 w 7165571"/>
              <a:gd name="connsiteY33" fmla="*/ 1940141 h 1946680"/>
              <a:gd name="connsiteX34" fmla="*/ 2889711 w 7165571"/>
              <a:gd name="connsiteY34" fmla="*/ 1849460 h 1946680"/>
              <a:gd name="connsiteX35" fmla="*/ 3167149 w 7165571"/>
              <a:gd name="connsiteY35" fmla="*/ 1847078 h 1946680"/>
              <a:gd name="connsiteX36" fmla="*/ 3300152 w 7165571"/>
              <a:gd name="connsiteY36" fmla="*/ 1813827 h 1946680"/>
              <a:gd name="connsiteX37" fmla="*/ 3333403 w 7165571"/>
              <a:gd name="connsiteY37" fmla="*/ 1780576 h 1946680"/>
              <a:gd name="connsiteX38" fmla="*/ 3366654 w 7165571"/>
              <a:gd name="connsiteY38" fmla="*/ 1697449 h 1946680"/>
              <a:gd name="connsiteX39" fmla="*/ 3416531 w 7165571"/>
              <a:gd name="connsiteY39" fmla="*/ 1664198 h 1946680"/>
              <a:gd name="connsiteX40" fmla="*/ 3483032 w 7165571"/>
              <a:gd name="connsiteY40" fmla="*/ 1614322 h 1946680"/>
              <a:gd name="connsiteX41" fmla="*/ 3566160 w 7165571"/>
              <a:gd name="connsiteY41" fmla="*/ 1564446 h 1946680"/>
              <a:gd name="connsiteX42" fmla="*/ 3674225 w 7165571"/>
              <a:gd name="connsiteY42" fmla="*/ 1506256 h 1946680"/>
              <a:gd name="connsiteX43" fmla="*/ 3732414 w 7165571"/>
              <a:gd name="connsiteY43" fmla="*/ 1473006 h 1946680"/>
              <a:gd name="connsiteX44" fmla="*/ 3823854 w 7165571"/>
              <a:gd name="connsiteY44" fmla="*/ 1414816 h 1946680"/>
              <a:gd name="connsiteX45" fmla="*/ 3882043 w 7165571"/>
              <a:gd name="connsiteY45" fmla="*/ 1331689 h 1946680"/>
              <a:gd name="connsiteX46" fmla="*/ 3923607 w 7165571"/>
              <a:gd name="connsiteY46" fmla="*/ 1223624 h 1946680"/>
              <a:gd name="connsiteX47" fmla="*/ 3940232 w 7165571"/>
              <a:gd name="connsiteY47" fmla="*/ 1148809 h 1946680"/>
              <a:gd name="connsiteX48" fmla="*/ 3965171 w 7165571"/>
              <a:gd name="connsiteY48" fmla="*/ 1090620 h 1946680"/>
              <a:gd name="connsiteX49" fmla="*/ 4015047 w 7165571"/>
              <a:gd name="connsiteY49" fmla="*/ 1032431 h 1946680"/>
              <a:gd name="connsiteX50" fmla="*/ 4064923 w 7165571"/>
              <a:gd name="connsiteY50" fmla="*/ 965929 h 1946680"/>
              <a:gd name="connsiteX51" fmla="*/ 4098174 w 7165571"/>
              <a:gd name="connsiteY51" fmla="*/ 891115 h 1946680"/>
              <a:gd name="connsiteX52" fmla="*/ 4114800 w 7165571"/>
              <a:gd name="connsiteY52" fmla="*/ 774736 h 1946680"/>
              <a:gd name="connsiteX53" fmla="*/ 4139738 w 7165571"/>
              <a:gd name="connsiteY53" fmla="*/ 699922 h 1946680"/>
              <a:gd name="connsiteX54" fmla="*/ 4189614 w 7165571"/>
              <a:gd name="connsiteY54" fmla="*/ 625107 h 1946680"/>
              <a:gd name="connsiteX55" fmla="*/ 4231178 w 7165571"/>
              <a:gd name="connsiteY55" fmla="*/ 600169 h 1946680"/>
              <a:gd name="connsiteX56" fmla="*/ 4272741 w 7165571"/>
              <a:gd name="connsiteY56" fmla="*/ 500416 h 1946680"/>
              <a:gd name="connsiteX57" fmla="*/ 4297680 w 7165571"/>
              <a:gd name="connsiteY57" fmla="*/ 450540 h 1946680"/>
              <a:gd name="connsiteX58" fmla="*/ 4363056 w 7165571"/>
              <a:gd name="connsiteY58" fmla="*/ 256750 h 1946680"/>
              <a:gd name="connsiteX59" fmla="*/ 4461639 w 7165571"/>
              <a:gd name="connsiteY59" fmla="*/ 290174 h 1946680"/>
              <a:gd name="connsiteX60" fmla="*/ 4566286 w 7165571"/>
              <a:gd name="connsiteY60" fmla="*/ 299785 h 1946680"/>
              <a:gd name="connsiteX61" fmla="*/ 4657682 w 7165571"/>
              <a:gd name="connsiteY61" fmla="*/ 296408 h 1946680"/>
              <a:gd name="connsiteX62" fmla="*/ 4788131 w 7165571"/>
              <a:gd name="connsiteY62" fmla="*/ 242722 h 1946680"/>
              <a:gd name="connsiteX63" fmla="*/ 4854632 w 7165571"/>
              <a:gd name="connsiteY63" fmla="*/ 192846 h 1946680"/>
              <a:gd name="connsiteX64" fmla="*/ 4929447 w 7165571"/>
              <a:gd name="connsiteY64" fmla="*/ 126344 h 1946680"/>
              <a:gd name="connsiteX65" fmla="*/ 5024611 w 7165571"/>
              <a:gd name="connsiteY65" fmla="*/ 31180 h 1946680"/>
              <a:gd name="connsiteX66" fmla="*/ 5137265 w 7165571"/>
              <a:gd name="connsiteY66" fmla="*/ 1653 h 1946680"/>
              <a:gd name="connsiteX67" fmla="*/ 5228705 w 7165571"/>
              <a:gd name="connsiteY67" fmla="*/ 9966 h 1946680"/>
              <a:gd name="connsiteX68" fmla="*/ 5336771 w 7165571"/>
              <a:gd name="connsiteY68" fmla="*/ 109718 h 1946680"/>
              <a:gd name="connsiteX69" fmla="*/ 5370021 w 7165571"/>
              <a:gd name="connsiteY69" fmla="*/ 151282 h 1946680"/>
              <a:gd name="connsiteX70" fmla="*/ 5419898 w 7165571"/>
              <a:gd name="connsiteY70" fmla="*/ 267660 h 1946680"/>
              <a:gd name="connsiteX71" fmla="*/ 5469774 w 7165571"/>
              <a:gd name="connsiteY71" fmla="*/ 367413 h 1946680"/>
              <a:gd name="connsiteX72" fmla="*/ 5552901 w 7165571"/>
              <a:gd name="connsiteY72" fmla="*/ 500416 h 1946680"/>
              <a:gd name="connsiteX73" fmla="*/ 5619403 w 7165571"/>
              <a:gd name="connsiteY73" fmla="*/ 633420 h 1946680"/>
              <a:gd name="connsiteX74" fmla="*/ 5677592 w 7165571"/>
              <a:gd name="connsiteY74" fmla="*/ 733173 h 1946680"/>
              <a:gd name="connsiteX75" fmla="*/ 5752407 w 7165571"/>
              <a:gd name="connsiteY75" fmla="*/ 866176 h 1946680"/>
              <a:gd name="connsiteX76" fmla="*/ 5810596 w 7165571"/>
              <a:gd name="connsiteY76" fmla="*/ 974242 h 1946680"/>
              <a:gd name="connsiteX77" fmla="*/ 5843847 w 7165571"/>
              <a:gd name="connsiteY77" fmla="*/ 1090620 h 1946680"/>
              <a:gd name="connsiteX78" fmla="*/ 5893723 w 7165571"/>
              <a:gd name="connsiteY78" fmla="*/ 1206998 h 1946680"/>
              <a:gd name="connsiteX79" fmla="*/ 5951912 w 7165571"/>
              <a:gd name="connsiteY79" fmla="*/ 1306751 h 1946680"/>
              <a:gd name="connsiteX80" fmla="*/ 6059978 w 7165571"/>
              <a:gd name="connsiteY80" fmla="*/ 1448067 h 1946680"/>
              <a:gd name="connsiteX81" fmla="*/ 6168043 w 7165571"/>
              <a:gd name="connsiteY81" fmla="*/ 1572758 h 1946680"/>
              <a:gd name="connsiteX82" fmla="*/ 6276109 w 7165571"/>
              <a:gd name="connsiteY82" fmla="*/ 1730700 h 1946680"/>
              <a:gd name="connsiteX83" fmla="*/ 6367549 w 7165571"/>
              <a:gd name="connsiteY83" fmla="*/ 1855391 h 1946680"/>
              <a:gd name="connsiteX84" fmla="*/ 6572856 w 7165571"/>
              <a:gd name="connsiteY84" fmla="*/ 1856561 h 1946680"/>
              <a:gd name="connsiteX85" fmla="*/ 6941127 w 7165571"/>
              <a:gd name="connsiteY85" fmla="*/ 1880329 h 1946680"/>
              <a:gd name="connsiteX86" fmla="*/ 7165571 w 7165571"/>
              <a:gd name="connsiteY86" fmla="*/ 1913580 h 1946680"/>
              <a:gd name="connsiteX0" fmla="*/ 0 w 7165571"/>
              <a:gd name="connsiteY0" fmla="*/ 1830453 h 1953315"/>
              <a:gd name="connsiteX1" fmla="*/ 74814 w 7165571"/>
              <a:gd name="connsiteY1" fmla="*/ 1797202 h 1953315"/>
              <a:gd name="connsiteX2" fmla="*/ 149629 w 7165571"/>
              <a:gd name="connsiteY2" fmla="*/ 1647573 h 1953315"/>
              <a:gd name="connsiteX3" fmla="*/ 216131 w 7165571"/>
              <a:gd name="connsiteY3" fmla="*/ 1448067 h 1953315"/>
              <a:gd name="connsiteX4" fmla="*/ 290945 w 7165571"/>
              <a:gd name="connsiteY4" fmla="*/ 1265187 h 1953315"/>
              <a:gd name="connsiteX5" fmla="*/ 336102 w 7165571"/>
              <a:gd name="connsiteY5" fmla="*/ 1114260 h 1953315"/>
              <a:gd name="connsiteX6" fmla="*/ 374072 w 7165571"/>
              <a:gd name="connsiteY6" fmla="*/ 982555 h 1953315"/>
              <a:gd name="connsiteX7" fmla="*/ 440574 w 7165571"/>
              <a:gd name="connsiteY7" fmla="*/ 841238 h 1953315"/>
              <a:gd name="connsiteX8" fmla="*/ 473825 w 7165571"/>
              <a:gd name="connsiteY8" fmla="*/ 783049 h 1953315"/>
              <a:gd name="connsiteX9" fmla="*/ 515389 w 7165571"/>
              <a:gd name="connsiteY9" fmla="*/ 691609 h 1953315"/>
              <a:gd name="connsiteX10" fmla="*/ 556952 w 7165571"/>
              <a:gd name="connsiteY10" fmla="*/ 625107 h 1953315"/>
              <a:gd name="connsiteX11" fmla="*/ 640080 w 7165571"/>
              <a:gd name="connsiteY11" fmla="*/ 591856 h 1953315"/>
              <a:gd name="connsiteX12" fmla="*/ 731520 w 7165571"/>
              <a:gd name="connsiteY12" fmla="*/ 517042 h 1953315"/>
              <a:gd name="connsiteX13" fmla="*/ 814647 w 7165571"/>
              <a:gd name="connsiteY13" fmla="*/ 450540 h 1953315"/>
              <a:gd name="connsiteX14" fmla="*/ 897774 w 7165571"/>
              <a:gd name="connsiteY14" fmla="*/ 417289 h 1953315"/>
              <a:gd name="connsiteX15" fmla="*/ 1135033 w 7165571"/>
              <a:gd name="connsiteY15" fmla="*/ 397070 h 1953315"/>
              <a:gd name="connsiteX16" fmla="*/ 1269293 w 7165571"/>
              <a:gd name="connsiteY16" fmla="*/ 480154 h 1953315"/>
              <a:gd name="connsiteX17" fmla="*/ 1335881 w 7165571"/>
              <a:gd name="connsiteY17" fmla="*/ 560900 h 1953315"/>
              <a:gd name="connsiteX18" fmla="*/ 1379912 w 7165571"/>
              <a:gd name="connsiteY18" fmla="*/ 683296 h 1953315"/>
              <a:gd name="connsiteX19" fmla="*/ 1504603 w 7165571"/>
              <a:gd name="connsiteY19" fmla="*/ 799675 h 1953315"/>
              <a:gd name="connsiteX20" fmla="*/ 1554480 w 7165571"/>
              <a:gd name="connsiteY20" fmla="*/ 849551 h 1953315"/>
              <a:gd name="connsiteX21" fmla="*/ 1604356 w 7165571"/>
              <a:gd name="connsiteY21" fmla="*/ 949304 h 1953315"/>
              <a:gd name="connsiteX22" fmla="*/ 1629294 w 7165571"/>
              <a:gd name="connsiteY22" fmla="*/ 1107246 h 1953315"/>
              <a:gd name="connsiteX23" fmla="*/ 1654232 w 7165571"/>
              <a:gd name="connsiteY23" fmla="*/ 1182060 h 1953315"/>
              <a:gd name="connsiteX24" fmla="*/ 1687483 w 7165571"/>
              <a:gd name="connsiteY24" fmla="*/ 1240249 h 1953315"/>
              <a:gd name="connsiteX25" fmla="*/ 1737360 w 7165571"/>
              <a:gd name="connsiteY25" fmla="*/ 1306751 h 1953315"/>
              <a:gd name="connsiteX26" fmla="*/ 1795549 w 7165571"/>
              <a:gd name="connsiteY26" fmla="*/ 1373253 h 1953315"/>
              <a:gd name="connsiteX27" fmla="*/ 1837112 w 7165571"/>
              <a:gd name="connsiteY27" fmla="*/ 1406504 h 1953315"/>
              <a:gd name="connsiteX28" fmla="*/ 1911927 w 7165571"/>
              <a:gd name="connsiteY28" fmla="*/ 1473006 h 1953315"/>
              <a:gd name="connsiteX29" fmla="*/ 1953491 w 7165571"/>
              <a:gd name="connsiteY29" fmla="*/ 1522882 h 1953315"/>
              <a:gd name="connsiteX30" fmla="*/ 1986741 w 7165571"/>
              <a:gd name="connsiteY30" fmla="*/ 1597696 h 1953315"/>
              <a:gd name="connsiteX31" fmla="*/ 2485505 w 7165571"/>
              <a:gd name="connsiteY31" fmla="*/ 1888642 h 1953315"/>
              <a:gd name="connsiteX32" fmla="*/ 2588721 w 7165571"/>
              <a:gd name="connsiteY32" fmla="*/ 1933886 h 1953315"/>
              <a:gd name="connsiteX33" fmla="*/ 2764691 w 7165571"/>
              <a:gd name="connsiteY33" fmla="*/ 1940141 h 1953315"/>
              <a:gd name="connsiteX34" fmla="*/ 3023525 w 7165571"/>
              <a:gd name="connsiteY34" fmla="*/ 1947591 h 1953315"/>
              <a:gd name="connsiteX35" fmla="*/ 3167149 w 7165571"/>
              <a:gd name="connsiteY35" fmla="*/ 1847078 h 1953315"/>
              <a:gd name="connsiteX36" fmla="*/ 3300152 w 7165571"/>
              <a:gd name="connsiteY36" fmla="*/ 1813827 h 1953315"/>
              <a:gd name="connsiteX37" fmla="*/ 3333403 w 7165571"/>
              <a:gd name="connsiteY37" fmla="*/ 1780576 h 1953315"/>
              <a:gd name="connsiteX38" fmla="*/ 3366654 w 7165571"/>
              <a:gd name="connsiteY38" fmla="*/ 1697449 h 1953315"/>
              <a:gd name="connsiteX39" fmla="*/ 3416531 w 7165571"/>
              <a:gd name="connsiteY39" fmla="*/ 1664198 h 1953315"/>
              <a:gd name="connsiteX40" fmla="*/ 3483032 w 7165571"/>
              <a:gd name="connsiteY40" fmla="*/ 1614322 h 1953315"/>
              <a:gd name="connsiteX41" fmla="*/ 3566160 w 7165571"/>
              <a:gd name="connsiteY41" fmla="*/ 1564446 h 1953315"/>
              <a:gd name="connsiteX42" fmla="*/ 3674225 w 7165571"/>
              <a:gd name="connsiteY42" fmla="*/ 1506256 h 1953315"/>
              <a:gd name="connsiteX43" fmla="*/ 3732414 w 7165571"/>
              <a:gd name="connsiteY43" fmla="*/ 1473006 h 1953315"/>
              <a:gd name="connsiteX44" fmla="*/ 3823854 w 7165571"/>
              <a:gd name="connsiteY44" fmla="*/ 1414816 h 1953315"/>
              <a:gd name="connsiteX45" fmla="*/ 3882043 w 7165571"/>
              <a:gd name="connsiteY45" fmla="*/ 1331689 h 1953315"/>
              <a:gd name="connsiteX46" fmla="*/ 3923607 w 7165571"/>
              <a:gd name="connsiteY46" fmla="*/ 1223624 h 1953315"/>
              <a:gd name="connsiteX47" fmla="*/ 3940232 w 7165571"/>
              <a:gd name="connsiteY47" fmla="*/ 1148809 h 1953315"/>
              <a:gd name="connsiteX48" fmla="*/ 3965171 w 7165571"/>
              <a:gd name="connsiteY48" fmla="*/ 1090620 h 1953315"/>
              <a:gd name="connsiteX49" fmla="*/ 4015047 w 7165571"/>
              <a:gd name="connsiteY49" fmla="*/ 1032431 h 1953315"/>
              <a:gd name="connsiteX50" fmla="*/ 4064923 w 7165571"/>
              <a:gd name="connsiteY50" fmla="*/ 965929 h 1953315"/>
              <a:gd name="connsiteX51" fmla="*/ 4098174 w 7165571"/>
              <a:gd name="connsiteY51" fmla="*/ 891115 h 1953315"/>
              <a:gd name="connsiteX52" fmla="*/ 4114800 w 7165571"/>
              <a:gd name="connsiteY52" fmla="*/ 774736 h 1953315"/>
              <a:gd name="connsiteX53" fmla="*/ 4139738 w 7165571"/>
              <a:gd name="connsiteY53" fmla="*/ 699922 h 1953315"/>
              <a:gd name="connsiteX54" fmla="*/ 4189614 w 7165571"/>
              <a:gd name="connsiteY54" fmla="*/ 625107 h 1953315"/>
              <a:gd name="connsiteX55" fmla="*/ 4231178 w 7165571"/>
              <a:gd name="connsiteY55" fmla="*/ 600169 h 1953315"/>
              <a:gd name="connsiteX56" fmla="*/ 4272741 w 7165571"/>
              <a:gd name="connsiteY56" fmla="*/ 500416 h 1953315"/>
              <a:gd name="connsiteX57" fmla="*/ 4297680 w 7165571"/>
              <a:gd name="connsiteY57" fmla="*/ 450540 h 1953315"/>
              <a:gd name="connsiteX58" fmla="*/ 4363056 w 7165571"/>
              <a:gd name="connsiteY58" fmla="*/ 256750 h 1953315"/>
              <a:gd name="connsiteX59" fmla="*/ 4461639 w 7165571"/>
              <a:gd name="connsiteY59" fmla="*/ 290174 h 1953315"/>
              <a:gd name="connsiteX60" fmla="*/ 4566286 w 7165571"/>
              <a:gd name="connsiteY60" fmla="*/ 299785 h 1953315"/>
              <a:gd name="connsiteX61" fmla="*/ 4657682 w 7165571"/>
              <a:gd name="connsiteY61" fmla="*/ 296408 h 1953315"/>
              <a:gd name="connsiteX62" fmla="*/ 4788131 w 7165571"/>
              <a:gd name="connsiteY62" fmla="*/ 242722 h 1953315"/>
              <a:gd name="connsiteX63" fmla="*/ 4854632 w 7165571"/>
              <a:gd name="connsiteY63" fmla="*/ 192846 h 1953315"/>
              <a:gd name="connsiteX64" fmla="*/ 4929447 w 7165571"/>
              <a:gd name="connsiteY64" fmla="*/ 126344 h 1953315"/>
              <a:gd name="connsiteX65" fmla="*/ 5024611 w 7165571"/>
              <a:gd name="connsiteY65" fmla="*/ 31180 h 1953315"/>
              <a:gd name="connsiteX66" fmla="*/ 5137265 w 7165571"/>
              <a:gd name="connsiteY66" fmla="*/ 1653 h 1953315"/>
              <a:gd name="connsiteX67" fmla="*/ 5228705 w 7165571"/>
              <a:gd name="connsiteY67" fmla="*/ 9966 h 1953315"/>
              <a:gd name="connsiteX68" fmla="*/ 5336771 w 7165571"/>
              <a:gd name="connsiteY68" fmla="*/ 109718 h 1953315"/>
              <a:gd name="connsiteX69" fmla="*/ 5370021 w 7165571"/>
              <a:gd name="connsiteY69" fmla="*/ 151282 h 1953315"/>
              <a:gd name="connsiteX70" fmla="*/ 5419898 w 7165571"/>
              <a:gd name="connsiteY70" fmla="*/ 267660 h 1953315"/>
              <a:gd name="connsiteX71" fmla="*/ 5469774 w 7165571"/>
              <a:gd name="connsiteY71" fmla="*/ 367413 h 1953315"/>
              <a:gd name="connsiteX72" fmla="*/ 5552901 w 7165571"/>
              <a:gd name="connsiteY72" fmla="*/ 500416 h 1953315"/>
              <a:gd name="connsiteX73" fmla="*/ 5619403 w 7165571"/>
              <a:gd name="connsiteY73" fmla="*/ 633420 h 1953315"/>
              <a:gd name="connsiteX74" fmla="*/ 5677592 w 7165571"/>
              <a:gd name="connsiteY74" fmla="*/ 733173 h 1953315"/>
              <a:gd name="connsiteX75" fmla="*/ 5752407 w 7165571"/>
              <a:gd name="connsiteY75" fmla="*/ 866176 h 1953315"/>
              <a:gd name="connsiteX76" fmla="*/ 5810596 w 7165571"/>
              <a:gd name="connsiteY76" fmla="*/ 974242 h 1953315"/>
              <a:gd name="connsiteX77" fmla="*/ 5843847 w 7165571"/>
              <a:gd name="connsiteY77" fmla="*/ 1090620 h 1953315"/>
              <a:gd name="connsiteX78" fmla="*/ 5893723 w 7165571"/>
              <a:gd name="connsiteY78" fmla="*/ 1206998 h 1953315"/>
              <a:gd name="connsiteX79" fmla="*/ 5951912 w 7165571"/>
              <a:gd name="connsiteY79" fmla="*/ 1306751 h 1953315"/>
              <a:gd name="connsiteX80" fmla="*/ 6059978 w 7165571"/>
              <a:gd name="connsiteY80" fmla="*/ 1448067 h 1953315"/>
              <a:gd name="connsiteX81" fmla="*/ 6168043 w 7165571"/>
              <a:gd name="connsiteY81" fmla="*/ 1572758 h 1953315"/>
              <a:gd name="connsiteX82" fmla="*/ 6276109 w 7165571"/>
              <a:gd name="connsiteY82" fmla="*/ 1730700 h 1953315"/>
              <a:gd name="connsiteX83" fmla="*/ 6367549 w 7165571"/>
              <a:gd name="connsiteY83" fmla="*/ 1855391 h 1953315"/>
              <a:gd name="connsiteX84" fmla="*/ 6572856 w 7165571"/>
              <a:gd name="connsiteY84" fmla="*/ 1856561 h 1953315"/>
              <a:gd name="connsiteX85" fmla="*/ 6941127 w 7165571"/>
              <a:gd name="connsiteY85" fmla="*/ 1880329 h 1953315"/>
              <a:gd name="connsiteX86" fmla="*/ 7165571 w 7165571"/>
              <a:gd name="connsiteY86" fmla="*/ 1913580 h 195331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300152 w 7165571"/>
              <a:gd name="connsiteY36" fmla="*/ 1813827 h 1948995"/>
              <a:gd name="connsiteX37" fmla="*/ 3333403 w 7165571"/>
              <a:gd name="connsiteY37" fmla="*/ 1780576 h 1948995"/>
              <a:gd name="connsiteX38" fmla="*/ 3366654 w 7165571"/>
              <a:gd name="connsiteY38" fmla="*/ 1697449 h 1948995"/>
              <a:gd name="connsiteX39" fmla="*/ 3416531 w 7165571"/>
              <a:gd name="connsiteY39" fmla="*/ 1664198 h 1948995"/>
              <a:gd name="connsiteX40" fmla="*/ 3483032 w 7165571"/>
              <a:gd name="connsiteY40" fmla="*/ 1614322 h 1948995"/>
              <a:gd name="connsiteX41" fmla="*/ 3566160 w 7165571"/>
              <a:gd name="connsiteY41" fmla="*/ 1564446 h 1948995"/>
              <a:gd name="connsiteX42" fmla="*/ 3674225 w 7165571"/>
              <a:gd name="connsiteY42" fmla="*/ 1506256 h 1948995"/>
              <a:gd name="connsiteX43" fmla="*/ 3732414 w 7165571"/>
              <a:gd name="connsiteY43" fmla="*/ 1473006 h 1948995"/>
              <a:gd name="connsiteX44" fmla="*/ 3823854 w 7165571"/>
              <a:gd name="connsiteY44" fmla="*/ 1414816 h 1948995"/>
              <a:gd name="connsiteX45" fmla="*/ 3882043 w 7165571"/>
              <a:gd name="connsiteY45" fmla="*/ 1331689 h 1948995"/>
              <a:gd name="connsiteX46" fmla="*/ 3923607 w 7165571"/>
              <a:gd name="connsiteY46" fmla="*/ 1223624 h 1948995"/>
              <a:gd name="connsiteX47" fmla="*/ 3940232 w 7165571"/>
              <a:gd name="connsiteY47" fmla="*/ 1148809 h 1948995"/>
              <a:gd name="connsiteX48" fmla="*/ 3965171 w 7165571"/>
              <a:gd name="connsiteY48" fmla="*/ 1090620 h 1948995"/>
              <a:gd name="connsiteX49" fmla="*/ 4015047 w 7165571"/>
              <a:gd name="connsiteY49" fmla="*/ 1032431 h 1948995"/>
              <a:gd name="connsiteX50" fmla="*/ 4064923 w 7165571"/>
              <a:gd name="connsiteY50" fmla="*/ 965929 h 1948995"/>
              <a:gd name="connsiteX51" fmla="*/ 4098174 w 7165571"/>
              <a:gd name="connsiteY51" fmla="*/ 891115 h 1948995"/>
              <a:gd name="connsiteX52" fmla="*/ 4114800 w 7165571"/>
              <a:gd name="connsiteY52" fmla="*/ 774736 h 1948995"/>
              <a:gd name="connsiteX53" fmla="*/ 4139738 w 7165571"/>
              <a:gd name="connsiteY53" fmla="*/ 699922 h 1948995"/>
              <a:gd name="connsiteX54" fmla="*/ 4189614 w 7165571"/>
              <a:gd name="connsiteY54" fmla="*/ 625107 h 1948995"/>
              <a:gd name="connsiteX55" fmla="*/ 4231178 w 7165571"/>
              <a:gd name="connsiteY55" fmla="*/ 600169 h 1948995"/>
              <a:gd name="connsiteX56" fmla="*/ 4272741 w 7165571"/>
              <a:gd name="connsiteY56" fmla="*/ 500416 h 1948995"/>
              <a:gd name="connsiteX57" fmla="*/ 4297680 w 7165571"/>
              <a:gd name="connsiteY57" fmla="*/ 450540 h 1948995"/>
              <a:gd name="connsiteX58" fmla="*/ 4363056 w 7165571"/>
              <a:gd name="connsiteY58" fmla="*/ 256750 h 1948995"/>
              <a:gd name="connsiteX59" fmla="*/ 4461639 w 7165571"/>
              <a:gd name="connsiteY59" fmla="*/ 290174 h 1948995"/>
              <a:gd name="connsiteX60" fmla="*/ 4566286 w 7165571"/>
              <a:gd name="connsiteY60" fmla="*/ 299785 h 1948995"/>
              <a:gd name="connsiteX61" fmla="*/ 4657682 w 7165571"/>
              <a:gd name="connsiteY61" fmla="*/ 296408 h 1948995"/>
              <a:gd name="connsiteX62" fmla="*/ 4788131 w 7165571"/>
              <a:gd name="connsiteY62" fmla="*/ 242722 h 1948995"/>
              <a:gd name="connsiteX63" fmla="*/ 4854632 w 7165571"/>
              <a:gd name="connsiteY63" fmla="*/ 192846 h 1948995"/>
              <a:gd name="connsiteX64" fmla="*/ 4929447 w 7165571"/>
              <a:gd name="connsiteY64" fmla="*/ 126344 h 1948995"/>
              <a:gd name="connsiteX65" fmla="*/ 5024611 w 7165571"/>
              <a:gd name="connsiteY65" fmla="*/ 31180 h 1948995"/>
              <a:gd name="connsiteX66" fmla="*/ 5137265 w 7165571"/>
              <a:gd name="connsiteY66" fmla="*/ 1653 h 1948995"/>
              <a:gd name="connsiteX67" fmla="*/ 5228705 w 7165571"/>
              <a:gd name="connsiteY67" fmla="*/ 9966 h 1948995"/>
              <a:gd name="connsiteX68" fmla="*/ 5336771 w 7165571"/>
              <a:gd name="connsiteY68" fmla="*/ 109718 h 1948995"/>
              <a:gd name="connsiteX69" fmla="*/ 5370021 w 7165571"/>
              <a:gd name="connsiteY69" fmla="*/ 151282 h 1948995"/>
              <a:gd name="connsiteX70" fmla="*/ 5419898 w 7165571"/>
              <a:gd name="connsiteY70" fmla="*/ 267660 h 1948995"/>
              <a:gd name="connsiteX71" fmla="*/ 5469774 w 7165571"/>
              <a:gd name="connsiteY71" fmla="*/ 367413 h 1948995"/>
              <a:gd name="connsiteX72" fmla="*/ 5552901 w 7165571"/>
              <a:gd name="connsiteY72" fmla="*/ 500416 h 1948995"/>
              <a:gd name="connsiteX73" fmla="*/ 5619403 w 7165571"/>
              <a:gd name="connsiteY73" fmla="*/ 633420 h 1948995"/>
              <a:gd name="connsiteX74" fmla="*/ 5677592 w 7165571"/>
              <a:gd name="connsiteY74" fmla="*/ 733173 h 1948995"/>
              <a:gd name="connsiteX75" fmla="*/ 5752407 w 7165571"/>
              <a:gd name="connsiteY75" fmla="*/ 866176 h 1948995"/>
              <a:gd name="connsiteX76" fmla="*/ 5810596 w 7165571"/>
              <a:gd name="connsiteY76" fmla="*/ 974242 h 1948995"/>
              <a:gd name="connsiteX77" fmla="*/ 5843847 w 7165571"/>
              <a:gd name="connsiteY77" fmla="*/ 1090620 h 1948995"/>
              <a:gd name="connsiteX78" fmla="*/ 5893723 w 7165571"/>
              <a:gd name="connsiteY78" fmla="*/ 1206998 h 1948995"/>
              <a:gd name="connsiteX79" fmla="*/ 5951912 w 7165571"/>
              <a:gd name="connsiteY79" fmla="*/ 1306751 h 1948995"/>
              <a:gd name="connsiteX80" fmla="*/ 6059978 w 7165571"/>
              <a:gd name="connsiteY80" fmla="*/ 1448067 h 1948995"/>
              <a:gd name="connsiteX81" fmla="*/ 6168043 w 7165571"/>
              <a:gd name="connsiteY81" fmla="*/ 1572758 h 1948995"/>
              <a:gd name="connsiteX82" fmla="*/ 6276109 w 7165571"/>
              <a:gd name="connsiteY82" fmla="*/ 1730700 h 1948995"/>
              <a:gd name="connsiteX83" fmla="*/ 6367549 w 7165571"/>
              <a:gd name="connsiteY83" fmla="*/ 1855391 h 1948995"/>
              <a:gd name="connsiteX84" fmla="*/ 6572856 w 7165571"/>
              <a:gd name="connsiteY84" fmla="*/ 1856561 h 1948995"/>
              <a:gd name="connsiteX85" fmla="*/ 6941127 w 7165571"/>
              <a:gd name="connsiteY85" fmla="*/ 1880329 h 1948995"/>
              <a:gd name="connsiteX86" fmla="*/ 7165571 w 7165571"/>
              <a:gd name="connsiteY86" fmla="*/ 1913580 h 194899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333403 w 7165571"/>
              <a:gd name="connsiteY36" fmla="*/ 1780576 h 1948995"/>
              <a:gd name="connsiteX37" fmla="*/ 3366654 w 7165571"/>
              <a:gd name="connsiteY37" fmla="*/ 1697449 h 1948995"/>
              <a:gd name="connsiteX38" fmla="*/ 3416531 w 7165571"/>
              <a:gd name="connsiteY38" fmla="*/ 1664198 h 1948995"/>
              <a:gd name="connsiteX39" fmla="*/ 3483032 w 7165571"/>
              <a:gd name="connsiteY39" fmla="*/ 1614322 h 1948995"/>
              <a:gd name="connsiteX40" fmla="*/ 3566160 w 7165571"/>
              <a:gd name="connsiteY40" fmla="*/ 1564446 h 1948995"/>
              <a:gd name="connsiteX41" fmla="*/ 3674225 w 7165571"/>
              <a:gd name="connsiteY41" fmla="*/ 1506256 h 1948995"/>
              <a:gd name="connsiteX42" fmla="*/ 3732414 w 7165571"/>
              <a:gd name="connsiteY42" fmla="*/ 1473006 h 1948995"/>
              <a:gd name="connsiteX43" fmla="*/ 3823854 w 7165571"/>
              <a:gd name="connsiteY43" fmla="*/ 1414816 h 1948995"/>
              <a:gd name="connsiteX44" fmla="*/ 3882043 w 7165571"/>
              <a:gd name="connsiteY44" fmla="*/ 1331689 h 1948995"/>
              <a:gd name="connsiteX45" fmla="*/ 3923607 w 7165571"/>
              <a:gd name="connsiteY45" fmla="*/ 1223624 h 1948995"/>
              <a:gd name="connsiteX46" fmla="*/ 3940232 w 7165571"/>
              <a:gd name="connsiteY46" fmla="*/ 1148809 h 1948995"/>
              <a:gd name="connsiteX47" fmla="*/ 3965171 w 7165571"/>
              <a:gd name="connsiteY47" fmla="*/ 1090620 h 1948995"/>
              <a:gd name="connsiteX48" fmla="*/ 4015047 w 7165571"/>
              <a:gd name="connsiteY48" fmla="*/ 1032431 h 1948995"/>
              <a:gd name="connsiteX49" fmla="*/ 4064923 w 7165571"/>
              <a:gd name="connsiteY49" fmla="*/ 965929 h 1948995"/>
              <a:gd name="connsiteX50" fmla="*/ 4098174 w 7165571"/>
              <a:gd name="connsiteY50" fmla="*/ 891115 h 1948995"/>
              <a:gd name="connsiteX51" fmla="*/ 4114800 w 7165571"/>
              <a:gd name="connsiteY51" fmla="*/ 774736 h 1948995"/>
              <a:gd name="connsiteX52" fmla="*/ 4139738 w 7165571"/>
              <a:gd name="connsiteY52" fmla="*/ 699922 h 1948995"/>
              <a:gd name="connsiteX53" fmla="*/ 4189614 w 7165571"/>
              <a:gd name="connsiteY53" fmla="*/ 625107 h 1948995"/>
              <a:gd name="connsiteX54" fmla="*/ 4231178 w 7165571"/>
              <a:gd name="connsiteY54" fmla="*/ 600169 h 1948995"/>
              <a:gd name="connsiteX55" fmla="*/ 4272741 w 7165571"/>
              <a:gd name="connsiteY55" fmla="*/ 500416 h 1948995"/>
              <a:gd name="connsiteX56" fmla="*/ 4297680 w 7165571"/>
              <a:gd name="connsiteY56" fmla="*/ 450540 h 1948995"/>
              <a:gd name="connsiteX57" fmla="*/ 4363056 w 7165571"/>
              <a:gd name="connsiteY57" fmla="*/ 256750 h 1948995"/>
              <a:gd name="connsiteX58" fmla="*/ 4461639 w 7165571"/>
              <a:gd name="connsiteY58" fmla="*/ 290174 h 1948995"/>
              <a:gd name="connsiteX59" fmla="*/ 4566286 w 7165571"/>
              <a:gd name="connsiteY59" fmla="*/ 299785 h 1948995"/>
              <a:gd name="connsiteX60" fmla="*/ 4657682 w 7165571"/>
              <a:gd name="connsiteY60" fmla="*/ 296408 h 1948995"/>
              <a:gd name="connsiteX61" fmla="*/ 4788131 w 7165571"/>
              <a:gd name="connsiteY61" fmla="*/ 242722 h 1948995"/>
              <a:gd name="connsiteX62" fmla="*/ 4854632 w 7165571"/>
              <a:gd name="connsiteY62" fmla="*/ 192846 h 1948995"/>
              <a:gd name="connsiteX63" fmla="*/ 4929447 w 7165571"/>
              <a:gd name="connsiteY63" fmla="*/ 126344 h 1948995"/>
              <a:gd name="connsiteX64" fmla="*/ 5024611 w 7165571"/>
              <a:gd name="connsiteY64" fmla="*/ 31180 h 1948995"/>
              <a:gd name="connsiteX65" fmla="*/ 5137265 w 7165571"/>
              <a:gd name="connsiteY65" fmla="*/ 1653 h 1948995"/>
              <a:gd name="connsiteX66" fmla="*/ 5228705 w 7165571"/>
              <a:gd name="connsiteY66" fmla="*/ 9966 h 1948995"/>
              <a:gd name="connsiteX67" fmla="*/ 5336771 w 7165571"/>
              <a:gd name="connsiteY67" fmla="*/ 109718 h 1948995"/>
              <a:gd name="connsiteX68" fmla="*/ 5370021 w 7165571"/>
              <a:gd name="connsiteY68" fmla="*/ 151282 h 1948995"/>
              <a:gd name="connsiteX69" fmla="*/ 5419898 w 7165571"/>
              <a:gd name="connsiteY69" fmla="*/ 267660 h 1948995"/>
              <a:gd name="connsiteX70" fmla="*/ 5469774 w 7165571"/>
              <a:gd name="connsiteY70" fmla="*/ 367413 h 1948995"/>
              <a:gd name="connsiteX71" fmla="*/ 5552901 w 7165571"/>
              <a:gd name="connsiteY71" fmla="*/ 500416 h 1948995"/>
              <a:gd name="connsiteX72" fmla="*/ 5619403 w 7165571"/>
              <a:gd name="connsiteY72" fmla="*/ 633420 h 1948995"/>
              <a:gd name="connsiteX73" fmla="*/ 5677592 w 7165571"/>
              <a:gd name="connsiteY73" fmla="*/ 733173 h 1948995"/>
              <a:gd name="connsiteX74" fmla="*/ 5752407 w 7165571"/>
              <a:gd name="connsiteY74" fmla="*/ 866176 h 1948995"/>
              <a:gd name="connsiteX75" fmla="*/ 5810596 w 7165571"/>
              <a:gd name="connsiteY75" fmla="*/ 974242 h 1948995"/>
              <a:gd name="connsiteX76" fmla="*/ 5843847 w 7165571"/>
              <a:gd name="connsiteY76" fmla="*/ 1090620 h 1948995"/>
              <a:gd name="connsiteX77" fmla="*/ 5893723 w 7165571"/>
              <a:gd name="connsiteY77" fmla="*/ 1206998 h 1948995"/>
              <a:gd name="connsiteX78" fmla="*/ 5951912 w 7165571"/>
              <a:gd name="connsiteY78" fmla="*/ 1306751 h 1948995"/>
              <a:gd name="connsiteX79" fmla="*/ 6059978 w 7165571"/>
              <a:gd name="connsiteY79" fmla="*/ 1448067 h 1948995"/>
              <a:gd name="connsiteX80" fmla="*/ 6168043 w 7165571"/>
              <a:gd name="connsiteY80" fmla="*/ 1572758 h 1948995"/>
              <a:gd name="connsiteX81" fmla="*/ 6276109 w 7165571"/>
              <a:gd name="connsiteY81" fmla="*/ 1730700 h 1948995"/>
              <a:gd name="connsiteX82" fmla="*/ 6367549 w 7165571"/>
              <a:gd name="connsiteY82" fmla="*/ 1855391 h 1948995"/>
              <a:gd name="connsiteX83" fmla="*/ 6572856 w 7165571"/>
              <a:gd name="connsiteY83" fmla="*/ 1856561 h 1948995"/>
              <a:gd name="connsiteX84" fmla="*/ 6941127 w 7165571"/>
              <a:gd name="connsiteY84" fmla="*/ 1880329 h 1948995"/>
              <a:gd name="connsiteX85" fmla="*/ 7165571 w 7165571"/>
              <a:gd name="connsiteY85" fmla="*/ 1913580 h 194899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366654 w 7165571"/>
              <a:gd name="connsiteY36" fmla="*/ 1697449 h 1948995"/>
              <a:gd name="connsiteX37" fmla="*/ 3416531 w 7165571"/>
              <a:gd name="connsiteY37" fmla="*/ 1664198 h 1948995"/>
              <a:gd name="connsiteX38" fmla="*/ 3483032 w 7165571"/>
              <a:gd name="connsiteY38" fmla="*/ 1614322 h 1948995"/>
              <a:gd name="connsiteX39" fmla="*/ 3566160 w 7165571"/>
              <a:gd name="connsiteY39" fmla="*/ 1564446 h 1948995"/>
              <a:gd name="connsiteX40" fmla="*/ 3674225 w 7165571"/>
              <a:gd name="connsiteY40" fmla="*/ 1506256 h 1948995"/>
              <a:gd name="connsiteX41" fmla="*/ 3732414 w 7165571"/>
              <a:gd name="connsiteY41" fmla="*/ 1473006 h 1948995"/>
              <a:gd name="connsiteX42" fmla="*/ 3823854 w 7165571"/>
              <a:gd name="connsiteY42" fmla="*/ 1414816 h 1948995"/>
              <a:gd name="connsiteX43" fmla="*/ 3882043 w 7165571"/>
              <a:gd name="connsiteY43" fmla="*/ 1331689 h 1948995"/>
              <a:gd name="connsiteX44" fmla="*/ 3923607 w 7165571"/>
              <a:gd name="connsiteY44" fmla="*/ 1223624 h 1948995"/>
              <a:gd name="connsiteX45" fmla="*/ 3940232 w 7165571"/>
              <a:gd name="connsiteY45" fmla="*/ 1148809 h 1948995"/>
              <a:gd name="connsiteX46" fmla="*/ 3965171 w 7165571"/>
              <a:gd name="connsiteY46" fmla="*/ 1090620 h 1948995"/>
              <a:gd name="connsiteX47" fmla="*/ 4015047 w 7165571"/>
              <a:gd name="connsiteY47" fmla="*/ 1032431 h 1948995"/>
              <a:gd name="connsiteX48" fmla="*/ 4064923 w 7165571"/>
              <a:gd name="connsiteY48" fmla="*/ 965929 h 1948995"/>
              <a:gd name="connsiteX49" fmla="*/ 4098174 w 7165571"/>
              <a:gd name="connsiteY49" fmla="*/ 891115 h 1948995"/>
              <a:gd name="connsiteX50" fmla="*/ 4114800 w 7165571"/>
              <a:gd name="connsiteY50" fmla="*/ 774736 h 1948995"/>
              <a:gd name="connsiteX51" fmla="*/ 4139738 w 7165571"/>
              <a:gd name="connsiteY51" fmla="*/ 699922 h 1948995"/>
              <a:gd name="connsiteX52" fmla="*/ 4189614 w 7165571"/>
              <a:gd name="connsiteY52" fmla="*/ 625107 h 1948995"/>
              <a:gd name="connsiteX53" fmla="*/ 4231178 w 7165571"/>
              <a:gd name="connsiteY53" fmla="*/ 600169 h 1948995"/>
              <a:gd name="connsiteX54" fmla="*/ 4272741 w 7165571"/>
              <a:gd name="connsiteY54" fmla="*/ 500416 h 1948995"/>
              <a:gd name="connsiteX55" fmla="*/ 4297680 w 7165571"/>
              <a:gd name="connsiteY55" fmla="*/ 450540 h 1948995"/>
              <a:gd name="connsiteX56" fmla="*/ 4363056 w 7165571"/>
              <a:gd name="connsiteY56" fmla="*/ 256750 h 1948995"/>
              <a:gd name="connsiteX57" fmla="*/ 4461639 w 7165571"/>
              <a:gd name="connsiteY57" fmla="*/ 290174 h 1948995"/>
              <a:gd name="connsiteX58" fmla="*/ 4566286 w 7165571"/>
              <a:gd name="connsiteY58" fmla="*/ 299785 h 1948995"/>
              <a:gd name="connsiteX59" fmla="*/ 4657682 w 7165571"/>
              <a:gd name="connsiteY59" fmla="*/ 296408 h 1948995"/>
              <a:gd name="connsiteX60" fmla="*/ 4788131 w 7165571"/>
              <a:gd name="connsiteY60" fmla="*/ 242722 h 1948995"/>
              <a:gd name="connsiteX61" fmla="*/ 4854632 w 7165571"/>
              <a:gd name="connsiteY61" fmla="*/ 192846 h 1948995"/>
              <a:gd name="connsiteX62" fmla="*/ 4929447 w 7165571"/>
              <a:gd name="connsiteY62" fmla="*/ 126344 h 1948995"/>
              <a:gd name="connsiteX63" fmla="*/ 5024611 w 7165571"/>
              <a:gd name="connsiteY63" fmla="*/ 31180 h 1948995"/>
              <a:gd name="connsiteX64" fmla="*/ 5137265 w 7165571"/>
              <a:gd name="connsiteY64" fmla="*/ 1653 h 1948995"/>
              <a:gd name="connsiteX65" fmla="*/ 5228705 w 7165571"/>
              <a:gd name="connsiteY65" fmla="*/ 9966 h 1948995"/>
              <a:gd name="connsiteX66" fmla="*/ 5336771 w 7165571"/>
              <a:gd name="connsiteY66" fmla="*/ 109718 h 1948995"/>
              <a:gd name="connsiteX67" fmla="*/ 5370021 w 7165571"/>
              <a:gd name="connsiteY67" fmla="*/ 151282 h 1948995"/>
              <a:gd name="connsiteX68" fmla="*/ 5419898 w 7165571"/>
              <a:gd name="connsiteY68" fmla="*/ 267660 h 1948995"/>
              <a:gd name="connsiteX69" fmla="*/ 5469774 w 7165571"/>
              <a:gd name="connsiteY69" fmla="*/ 367413 h 1948995"/>
              <a:gd name="connsiteX70" fmla="*/ 5552901 w 7165571"/>
              <a:gd name="connsiteY70" fmla="*/ 500416 h 1948995"/>
              <a:gd name="connsiteX71" fmla="*/ 5619403 w 7165571"/>
              <a:gd name="connsiteY71" fmla="*/ 633420 h 1948995"/>
              <a:gd name="connsiteX72" fmla="*/ 5677592 w 7165571"/>
              <a:gd name="connsiteY72" fmla="*/ 733173 h 1948995"/>
              <a:gd name="connsiteX73" fmla="*/ 5752407 w 7165571"/>
              <a:gd name="connsiteY73" fmla="*/ 866176 h 1948995"/>
              <a:gd name="connsiteX74" fmla="*/ 5810596 w 7165571"/>
              <a:gd name="connsiteY74" fmla="*/ 974242 h 1948995"/>
              <a:gd name="connsiteX75" fmla="*/ 5843847 w 7165571"/>
              <a:gd name="connsiteY75" fmla="*/ 1090620 h 1948995"/>
              <a:gd name="connsiteX76" fmla="*/ 5893723 w 7165571"/>
              <a:gd name="connsiteY76" fmla="*/ 1206998 h 1948995"/>
              <a:gd name="connsiteX77" fmla="*/ 5951912 w 7165571"/>
              <a:gd name="connsiteY77" fmla="*/ 1306751 h 1948995"/>
              <a:gd name="connsiteX78" fmla="*/ 6059978 w 7165571"/>
              <a:gd name="connsiteY78" fmla="*/ 1448067 h 1948995"/>
              <a:gd name="connsiteX79" fmla="*/ 6168043 w 7165571"/>
              <a:gd name="connsiteY79" fmla="*/ 1572758 h 1948995"/>
              <a:gd name="connsiteX80" fmla="*/ 6276109 w 7165571"/>
              <a:gd name="connsiteY80" fmla="*/ 1730700 h 1948995"/>
              <a:gd name="connsiteX81" fmla="*/ 6367549 w 7165571"/>
              <a:gd name="connsiteY81" fmla="*/ 1855391 h 1948995"/>
              <a:gd name="connsiteX82" fmla="*/ 6572856 w 7165571"/>
              <a:gd name="connsiteY82" fmla="*/ 1856561 h 1948995"/>
              <a:gd name="connsiteX83" fmla="*/ 6941127 w 7165571"/>
              <a:gd name="connsiteY83" fmla="*/ 1880329 h 1948995"/>
              <a:gd name="connsiteX84" fmla="*/ 7165571 w 7165571"/>
              <a:gd name="connsiteY84" fmla="*/ 1913580 h 1948995"/>
              <a:gd name="connsiteX0" fmla="*/ 0 w 7165571"/>
              <a:gd name="connsiteY0" fmla="*/ 1830453 h 1948995"/>
              <a:gd name="connsiteX1" fmla="*/ 74814 w 7165571"/>
              <a:gd name="connsiteY1" fmla="*/ 1797202 h 1948995"/>
              <a:gd name="connsiteX2" fmla="*/ 149629 w 7165571"/>
              <a:gd name="connsiteY2" fmla="*/ 1647573 h 1948995"/>
              <a:gd name="connsiteX3" fmla="*/ 216131 w 7165571"/>
              <a:gd name="connsiteY3" fmla="*/ 1448067 h 1948995"/>
              <a:gd name="connsiteX4" fmla="*/ 290945 w 7165571"/>
              <a:gd name="connsiteY4" fmla="*/ 1265187 h 1948995"/>
              <a:gd name="connsiteX5" fmla="*/ 336102 w 7165571"/>
              <a:gd name="connsiteY5" fmla="*/ 1114260 h 1948995"/>
              <a:gd name="connsiteX6" fmla="*/ 374072 w 7165571"/>
              <a:gd name="connsiteY6" fmla="*/ 982555 h 1948995"/>
              <a:gd name="connsiteX7" fmla="*/ 440574 w 7165571"/>
              <a:gd name="connsiteY7" fmla="*/ 841238 h 1948995"/>
              <a:gd name="connsiteX8" fmla="*/ 473825 w 7165571"/>
              <a:gd name="connsiteY8" fmla="*/ 783049 h 1948995"/>
              <a:gd name="connsiteX9" fmla="*/ 515389 w 7165571"/>
              <a:gd name="connsiteY9" fmla="*/ 691609 h 1948995"/>
              <a:gd name="connsiteX10" fmla="*/ 556952 w 7165571"/>
              <a:gd name="connsiteY10" fmla="*/ 625107 h 1948995"/>
              <a:gd name="connsiteX11" fmla="*/ 640080 w 7165571"/>
              <a:gd name="connsiteY11" fmla="*/ 591856 h 1948995"/>
              <a:gd name="connsiteX12" fmla="*/ 731520 w 7165571"/>
              <a:gd name="connsiteY12" fmla="*/ 517042 h 1948995"/>
              <a:gd name="connsiteX13" fmla="*/ 814647 w 7165571"/>
              <a:gd name="connsiteY13" fmla="*/ 450540 h 1948995"/>
              <a:gd name="connsiteX14" fmla="*/ 897774 w 7165571"/>
              <a:gd name="connsiteY14" fmla="*/ 417289 h 1948995"/>
              <a:gd name="connsiteX15" fmla="*/ 1135033 w 7165571"/>
              <a:gd name="connsiteY15" fmla="*/ 397070 h 1948995"/>
              <a:gd name="connsiteX16" fmla="*/ 1269293 w 7165571"/>
              <a:gd name="connsiteY16" fmla="*/ 480154 h 1948995"/>
              <a:gd name="connsiteX17" fmla="*/ 1335881 w 7165571"/>
              <a:gd name="connsiteY17" fmla="*/ 560900 h 1948995"/>
              <a:gd name="connsiteX18" fmla="*/ 1379912 w 7165571"/>
              <a:gd name="connsiteY18" fmla="*/ 683296 h 1948995"/>
              <a:gd name="connsiteX19" fmla="*/ 1504603 w 7165571"/>
              <a:gd name="connsiteY19" fmla="*/ 799675 h 1948995"/>
              <a:gd name="connsiteX20" fmla="*/ 1554480 w 7165571"/>
              <a:gd name="connsiteY20" fmla="*/ 849551 h 1948995"/>
              <a:gd name="connsiteX21" fmla="*/ 1604356 w 7165571"/>
              <a:gd name="connsiteY21" fmla="*/ 949304 h 1948995"/>
              <a:gd name="connsiteX22" fmla="*/ 1629294 w 7165571"/>
              <a:gd name="connsiteY22" fmla="*/ 1107246 h 1948995"/>
              <a:gd name="connsiteX23" fmla="*/ 1654232 w 7165571"/>
              <a:gd name="connsiteY23" fmla="*/ 1182060 h 1948995"/>
              <a:gd name="connsiteX24" fmla="*/ 1687483 w 7165571"/>
              <a:gd name="connsiteY24" fmla="*/ 1240249 h 1948995"/>
              <a:gd name="connsiteX25" fmla="*/ 1737360 w 7165571"/>
              <a:gd name="connsiteY25" fmla="*/ 1306751 h 1948995"/>
              <a:gd name="connsiteX26" fmla="*/ 1795549 w 7165571"/>
              <a:gd name="connsiteY26" fmla="*/ 1373253 h 1948995"/>
              <a:gd name="connsiteX27" fmla="*/ 1837112 w 7165571"/>
              <a:gd name="connsiteY27" fmla="*/ 1406504 h 1948995"/>
              <a:gd name="connsiteX28" fmla="*/ 1911927 w 7165571"/>
              <a:gd name="connsiteY28" fmla="*/ 1473006 h 1948995"/>
              <a:gd name="connsiteX29" fmla="*/ 1953491 w 7165571"/>
              <a:gd name="connsiteY29" fmla="*/ 1522882 h 1948995"/>
              <a:gd name="connsiteX30" fmla="*/ 1986741 w 7165571"/>
              <a:gd name="connsiteY30" fmla="*/ 1597696 h 1948995"/>
              <a:gd name="connsiteX31" fmla="*/ 2485505 w 7165571"/>
              <a:gd name="connsiteY31" fmla="*/ 1888642 h 1948995"/>
              <a:gd name="connsiteX32" fmla="*/ 2588721 w 7165571"/>
              <a:gd name="connsiteY32" fmla="*/ 1933886 h 1948995"/>
              <a:gd name="connsiteX33" fmla="*/ 2764691 w 7165571"/>
              <a:gd name="connsiteY33" fmla="*/ 1940141 h 1948995"/>
              <a:gd name="connsiteX34" fmla="*/ 3023525 w 7165571"/>
              <a:gd name="connsiteY34" fmla="*/ 1947591 h 1948995"/>
              <a:gd name="connsiteX35" fmla="*/ 3278661 w 7165571"/>
              <a:gd name="connsiteY35" fmla="*/ 1909524 h 1948995"/>
              <a:gd name="connsiteX36" fmla="*/ 3491548 w 7165571"/>
              <a:gd name="connsiteY36" fmla="*/ 1804501 h 1948995"/>
              <a:gd name="connsiteX37" fmla="*/ 3416531 w 7165571"/>
              <a:gd name="connsiteY37" fmla="*/ 1664198 h 1948995"/>
              <a:gd name="connsiteX38" fmla="*/ 3483032 w 7165571"/>
              <a:gd name="connsiteY38" fmla="*/ 1614322 h 1948995"/>
              <a:gd name="connsiteX39" fmla="*/ 3566160 w 7165571"/>
              <a:gd name="connsiteY39" fmla="*/ 1564446 h 1948995"/>
              <a:gd name="connsiteX40" fmla="*/ 3674225 w 7165571"/>
              <a:gd name="connsiteY40" fmla="*/ 1506256 h 1948995"/>
              <a:gd name="connsiteX41" fmla="*/ 3732414 w 7165571"/>
              <a:gd name="connsiteY41" fmla="*/ 1473006 h 1948995"/>
              <a:gd name="connsiteX42" fmla="*/ 3823854 w 7165571"/>
              <a:gd name="connsiteY42" fmla="*/ 1414816 h 1948995"/>
              <a:gd name="connsiteX43" fmla="*/ 3882043 w 7165571"/>
              <a:gd name="connsiteY43" fmla="*/ 1331689 h 1948995"/>
              <a:gd name="connsiteX44" fmla="*/ 3923607 w 7165571"/>
              <a:gd name="connsiteY44" fmla="*/ 1223624 h 1948995"/>
              <a:gd name="connsiteX45" fmla="*/ 3940232 w 7165571"/>
              <a:gd name="connsiteY45" fmla="*/ 1148809 h 1948995"/>
              <a:gd name="connsiteX46" fmla="*/ 3965171 w 7165571"/>
              <a:gd name="connsiteY46" fmla="*/ 1090620 h 1948995"/>
              <a:gd name="connsiteX47" fmla="*/ 4015047 w 7165571"/>
              <a:gd name="connsiteY47" fmla="*/ 1032431 h 1948995"/>
              <a:gd name="connsiteX48" fmla="*/ 4064923 w 7165571"/>
              <a:gd name="connsiteY48" fmla="*/ 965929 h 1948995"/>
              <a:gd name="connsiteX49" fmla="*/ 4098174 w 7165571"/>
              <a:gd name="connsiteY49" fmla="*/ 891115 h 1948995"/>
              <a:gd name="connsiteX50" fmla="*/ 4114800 w 7165571"/>
              <a:gd name="connsiteY50" fmla="*/ 774736 h 1948995"/>
              <a:gd name="connsiteX51" fmla="*/ 4139738 w 7165571"/>
              <a:gd name="connsiteY51" fmla="*/ 699922 h 1948995"/>
              <a:gd name="connsiteX52" fmla="*/ 4189614 w 7165571"/>
              <a:gd name="connsiteY52" fmla="*/ 625107 h 1948995"/>
              <a:gd name="connsiteX53" fmla="*/ 4231178 w 7165571"/>
              <a:gd name="connsiteY53" fmla="*/ 600169 h 1948995"/>
              <a:gd name="connsiteX54" fmla="*/ 4272741 w 7165571"/>
              <a:gd name="connsiteY54" fmla="*/ 500416 h 1948995"/>
              <a:gd name="connsiteX55" fmla="*/ 4297680 w 7165571"/>
              <a:gd name="connsiteY55" fmla="*/ 450540 h 1948995"/>
              <a:gd name="connsiteX56" fmla="*/ 4363056 w 7165571"/>
              <a:gd name="connsiteY56" fmla="*/ 256750 h 1948995"/>
              <a:gd name="connsiteX57" fmla="*/ 4461639 w 7165571"/>
              <a:gd name="connsiteY57" fmla="*/ 290174 h 1948995"/>
              <a:gd name="connsiteX58" fmla="*/ 4566286 w 7165571"/>
              <a:gd name="connsiteY58" fmla="*/ 299785 h 1948995"/>
              <a:gd name="connsiteX59" fmla="*/ 4657682 w 7165571"/>
              <a:gd name="connsiteY59" fmla="*/ 296408 h 1948995"/>
              <a:gd name="connsiteX60" fmla="*/ 4788131 w 7165571"/>
              <a:gd name="connsiteY60" fmla="*/ 242722 h 1948995"/>
              <a:gd name="connsiteX61" fmla="*/ 4854632 w 7165571"/>
              <a:gd name="connsiteY61" fmla="*/ 192846 h 1948995"/>
              <a:gd name="connsiteX62" fmla="*/ 4929447 w 7165571"/>
              <a:gd name="connsiteY62" fmla="*/ 126344 h 1948995"/>
              <a:gd name="connsiteX63" fmla="*/ 5024611 w 7165571"/>
              <a:gd name="connsiteY63" fmla="*/ 31180 h 1948995"/>
              <a:gd name="connsiteX64" fmla="*/ 5137265 w 7165571"/>
              <a:gd name="connsiteY64" fmla="*/ 1653 h 1948995"/>
              <a:gd name="connsiteX65" fmla="*/ 5228705 w 7165571"/>
              <a:gd name="connsiteY65" fmla="*/ 9966 h 1948995"/>
              <a:gd name="connsiteX66" fmla="*/ 5336771 w 7165571"/>
              <a:gd name="connsiteY66" fmla="*/ 109718 h 1948995"/>
              <a:gd name="connsiteX67" fmla="*/ 5370021 w 7165571"/>
              <a:gd name="connsiteY67" fmla="*/ 151282 h 1948995"/>
              <a:gd name="connsiteX68" fmla="*/ 5419898 w 7165571"/>
              <a:gd name="connsiteY68" fmla="*/ 267660 h 1948995"/>
              <a:gd name="connsiteX69" fmla="*/ 5469774 w 7165571"/>
              <a:gd name="connsiteY69" fmla="*/ 367413 h 1948995"/>
              <a:gd name="connsiteX70" fmla="*/ 5552901 w 7165571"/>
              <a:gd name="connsiteY70" fmla="*/ 500416 h 1948995"/>
              <a:gd name="connsiteX71" fmla="*/ 5619403 w 7165571"/>
              <a:gd name="connsiteY71" fmla="*/ 633420 h 1948995"/>
              <a:gd name="connsiteX72" fmla="*/ 5677592 w 7165571"/>
              <a:gd name="connsiteY72" fmla="*/ 733173 h 1948995"/>
              <a:gd name="connsiteX73" fmla="*/ 5752407 w 7165571"/>
              <a:gd name="connsiteY73" fmla="*/ 866176 h 1948995"/>
              <a:gd name="connsiteX74" fmla="*/ 5810596 w 7165571"/>
              <a:gd name="connsiteY74" fmla="*/ 974242 h 1948995"/>
              <a:gd name="connsiteX75" fmla="*/ 5843847 w 7165571"/>
              <a:gd name="connsiteY75" fmla="*/ 1090620 h 1948995"/>
              <a:gd name="connsiteX76" fmla="*/ 5893723 w 7165571"/>
              <a:gd name="connsiteY76" fmla="*/ 1206998 h 1948995"/>
              <a:gd name="connsiteX77" fmla="*/ 5951912 w 7165571"/>
              <a:gd name="connsiteY77" fmla="*/ 1306751 h 1948995"/>
              <a:gd name="connsiteX78" fmla="*/ 6059978 w 7165571"/>
              <a:gd name="connsiteY78" fmla="*/ 1448067 h 1948995"/>
              <a:gd name="connsiteX79" fmla="*/ 6168043 w 7165571"/>
              <a:gd name="connsiteY79" fmla="*/ 1572758 h 1948995"/>
              <a:gd name="connsiteX80" fmla="*/ 6276109 w 7165571"/>
              <a:gd name="connsiteY80" fmla="*/ 1730700 h 1948995"/>
              <a:gd name="connsiteX81" fmla="*/ 6367549 w 7165571"/>
              <a:gd name="connsiteY81" fmla="*/ 1855391 h 1948995"/>
              <a:gd name="connsiteX82" fmla="*/ 6572856 w 7165571"/>
              <a:gd name="connsiteY82" fmla="*/ 1856561 h 1948995"/>
              <a:gd name="connsiteX83" fmla="*/ 6941127 w 7165571"/>
              <a:gd name="connsiteY83" fmla="*/ 1880329 h 1948995"/>
              <a:gd name="connsiteX84" fmla="*/ 7165571 w 7165571"/>
              <a:gd name="connsiteY84" fmla="*/ 1913580 h 1948995"/>
              <a:gd name="connsiteX0" fmla="*/ 0 w 7165571"/>
              <a:gd name="connsiteY0" fmla="*/ 1830453 h 2096290"/>
              <a:gd name="connsiteX1" fmla="*/ 74814 w 7165571"/>
              <a:gd name="connsiteY1" fmla="*/ 1797202 h 2096290"/>
              <a:gd name="connsiteX2" fmla="*/ 149629 w 7165571"/>
              <a:gd name="connsiteY2" fmla="*/ 1647573 h 2096290"/>
              <a:gd name="connsiteX3" fmla="*/ 216131 w 7165571"/>
              <a:gd name="connsiteY3" fmla="*/ 1448067 h 2096290"/>
              <a:gd name="connsiteX4" fmla="*/ 290945 w 7165571"/>
              <a:gd name="connsiteY4" fmla="*/ 1265187 h 2096290"/>
              <a:gd name="connsiteX5" fmla="*/ 336102 w 7165571"/>
              <a:gd name="connsiteY5" fmla="*/ 1114260 h 2096290"/>
              <a:gd name="connsiteX6" fmla="*/ 374072 w 7165571"/>
              <a:gd name="connsiteY6" fmla="*/ 982555 h 2096290"/>
              <a:gd name="connsiteX7" fmla="*/ 440574 w 7165571"/>
              <a:gd name="connsiteY7" fmla="*/ 841238 h 2096290"/>
              <a:gd name="connsiteX8" fmla="*/ 473825 w 7165571"/>
              <a:gd name="connsiteY8" fmla="*/ 783049 h 2096290"/>
              <a:gd name="connsiteX9" fmla="*/ 515389 w 7165571"/>
              <a:gd name="connsiteY9" fmla="*/ 691609 h 2096290"/>
              <a:gd name="connsiteX10" fmla="*/ 556952 w 7165571"/>
              <a:gd name="connsiteY10" fmla="*/ 625107 h 2096290"/>
              <a:gd name="connsiteX11" fmla="*/ 640080 w 7165571"/>
              <a:gd name="connsiteY11" fmla="*/ 591856 h 2096290"/>
              <a:gd name="connsiteX12" fmla="*/ 731520 w 7165571"/>
              <a:gd name="connsiteY12" fmla="*/ 517042 h 2096290"/>
              <a:gd name="connsiteX13" fmla="*/ 814647 w 7165571"/>
              <a:gd name="connsiteY13" fmla="*/ 450540 h 2096290"/>
              <a:gd name="connsiteX14" fmla="*/ 897774 w 7165571"/>
              <a:gd name="connsiteY14" fmla="*/ 417289 h 2096290"/>
              <a:gd name="connsiteX15" fmla="*/ 1135033 w 7165571"/>
              <a:gd name="connsiteY15" fmla="*/ 397070 h 2096290"/>
              <a:gd name="connsiteX16" fmla="*/ 1269293 w 7165571"/>
              <a:gd name="connsiteY16" fmla="*/ 480154 h 2096290"/>
              <a:gd name="connsiteX17" fmla="*/ 1335881 w 7165571"/>
              <a:gd name="connsiteY17" fmla="*/ 560900 h 2096290"/>
              <a:gd name="connsiteX18" fmla="*/ 1379912 w 7165571"/>
              <a:gd name="connsiteY18" fmla="*/ 683296 h 2096290"/>
              <a:gd name="connsiteX19" fmla="*/ 1504603 w 7165571"/>
              <a:gd name="connsiteY19" fmla="*/ 799675 h 2096290"/>
              <a:gd name="connsiteX20" fmla="*/ 1554480 w 7165571"/>
              <a:gd name="connsiteY20" fmla="*/ 849551 h 2096290"/>
              <a:gd name="connsiteX21" fmla="*/ 1604356 w 7165571"/>
              <a:gd name="connsiteY21" fmla="*/ 949304 h 2096290"/>
              <a:gd name="connsiteX22" fmla="*/ 1629294 w 7165571"/>
              <a:gd name="connsiteY22" fmla="*/ 1107246 h 2096290"/>
              <a:gd name="connsiteX23" fmla="*/ 1654232 w 7165571"/>
              <a:gd name="connsiteY23" fmla="*/ 1182060 h 2096290"/>
              <a:gd name="connsiteX24" fmla="*/ 1687483 w 7165571"/>
              <a:gd name="connsiteY24" fmla="*/ 1240249 h 2096290"/>
              <a:gd name="connsiteX25" fmla="*/ 1737360 w 7165571"/>
              <a:gd name="connsiteY25" fmla="*/ 1306751 h 2096290"/>
              <a:gd name="connsiteX26" fmla="*/ 1795549 w 7165571"/>
              <a:gd name="connsiteY26" fmla="*/ 1373253 h 2096290"/>
              <a:gd name="connsiteX27" fmla="*/ 1837112 w 7165571"/>
              <a:gd name="connsiteY27" fmla="*/ 1406504 h 2096290"/>
              <a:gd name="connsiteX28" fmla="*/ 1911927 w 7165571"/>
              <a:gd name="connsiteY28" fmla="*/ 1473006 h 2096290"/>
              <a:gd name="connsiteX29" fmla="*/ 1953491 w 7165571"/>
              <a:gd name="connsiteY29" fmla="*/ 1522882 h 2096290"/>
              <a:gd name="connsiteX30" fmla="*/ 1986741 w 7165571"/>
              <a:gd name="connsiteY30" fmla="*/ 1597696 h 2096290"/>
              <a:gd name="connsiteX31" fmla="*/ 2485505 w 7165571"/>
              <a:gd name="connsiteY31" fmla="*/ 1888642 h 2096290"/>
              <a:gd name="connsiteX32" fmla="*/ 2588721 w 7165571"/>
              <a:gd name="connsiteY32" fmla="*/ 1933886 h 2096290"/>
              <a:gd name="connsiteX33" fmla="*/ 2898505 w 7165571"/>
              <a:gd name="connsiteY33" fmla="*/ 2096258 h 2096290"/>
              <a:gd name="connsiteX34" fmla="*/ 3023525 w 7165571"/>
              <a:gd name="connsiteY34" fmla="*/ 1947591 h 2096290"/>
              <a:gd name="connsiteX35" fmla="*/ 3278661 w 7165571"/>
              <a:gd name="connsiteY35" fmla="*/ 1909524 h 2096290"/>
              <a:gd name="connsiteX36" fmla="*/ 3491548 w 7165571"/>
              <a:gd name="connsiteY36" fmla="*/ 1804501 h 2096290"/>
              <a:gd name="connsiteX37" fmla="*/ 3416531 w 7165571"/>
              <a:gd name="connsiteY37" fmla="*/ 1664198 h 2096290"/>
              <a:gd name="connsiteX38" fmla="*/ 3483032 w 7165571"/>
              <a:gd name="connsiteY38" fmla="*/ 1614322 h 2096290"/>
              <a:gd name="connsiteX39" fmla="*/ 3566160 w 7165571"/>
              <a:gd name="connsiteY39" fmla="*/ 1564446 h 2096290"/>
              <a:gd name="connsiteX40" fmla="*/ 3674225 w 7165571"/>
              <a:gd name="connsiteY40" fmla="*/ 1506256 h 2096290"/>
              <a:gd name="connsiteX41" fmla="*/ 3732414 w 7165571"/>
              <a:gd name="connsiteY41" fmla="*/ 1473006 h 2096290"/>
              <a:gd name="connsiteX42" fmla="*/ 3823854 w 7165571"/>
              <a:gd name="connsiteY42" fmla="*/ 1414816 h 2096290"/>
              <a:gd name="connsiteX43" fmla="*/ 3882043 w 7165571"/>
              <a:gd name="connsiteY43" fmla="*/ 1331689 h 2096290"/>
              <a:gd name="connsiteX44" fmla="*/ 3923607 w 7165571"/>
              <a:gd name="connsiteY44" fmla="*/ 1223624 h 2096290"/>
              <a:gd name="connsiteX45" fmla="*/ 3940232 w 7165571"/>
              <a:gd name="connsiteY45" fmla="*/ 1148809 h 2096290"/>
              <a:gd name="connsiteX46" fmla="*/ 3965171 w 7165571"/>
              <a:gd name="connsiteY46" fmla="*/ 1090620 h 2096290"/>
              <a:gd name="connsiteX47" fmla="*/ 4015047 w 7165571"/>
              <a:gd name="connsiteY47" fmla="*/ 1032431 h 2096290"/>
              <a:gd name="connsiteX48" fmla="*/ 4064923 w 7165571"/>
              <a:gd name="connsiteY48" fmla="*/ 965929 h 2096290"/>
              <a:gd name="connsiteX49" fmla="*/ 4098174 w 7165571"/>
              <a:gd name="connsiteY49" fmla="*/ 891115 h 2096290"/>
              <a:gd name="connsiteX50" fmla="*/ 4114800 w 7165571"/>
              <a:gd name="connsiteY50" fmla="*/ 774736 h 2096290"/>
              <a:gd name="connsiteX51" fmla="*/ 4139738 w 7165571"/>
              <a:gd name="connsiteY51" fmla="*/ 699922 h 2096290"/>
              <a:gd name="connsiteX52" fmla="*/ 4189614 w 7165571"/>
              <a:gd name="connsiteY52" fmla="*/ 625107 h 2096290"/>
              <a:gd name="connsiteX53" fmla="*/ 4231178 w 7165571"/>
              <a:gd name="connsiteY53" fmla="*/ 600169 h 2096290"/>
              <a:gd name="connsiteX54" fmla="*/ 4272741 w 7165571"/>
              <a:gd name="connsiteY54" fmla="*/ 500416 h 2096290"/>
              <a:gd name="connsiteX55" fmla="*/ 4297680 w 7165571"/>
              <a:gd name="connsiteY55" fmla="*/ 450540 h 2096290"/>
              <a:gd name="connsiteX56" fmla="*/ 4363056 w 7165571"/>
              <a:gd name="connsiteY56" fmla="*/ 256750 h 2096290"/>
              <a:gd name="connsiteX57" fmla="*/ 4461639 w 7165571"/>
              <a:gd name="connsiteY57" fmla="*/ 290174 h 2096290"/>
              <a:gd name="connsiteX58" fmla="*/ 4566286 w 7165571"/>
              <a:gd name="connsiteY58" fmla="*/ 299785 h 2096290"/>
              <a:gd name="connsiteX59" fmla="*/ 4657682 w 7165571"/>
              <a:gd name="connsiteY59" fmla="*/ 296408 h 2096290"/>
              <a:gd name="connsiteX60" fmla="*/ 4788131 w 7165571"/>
              <a:gd name="connsiteY60" fmla="*/ 242722 h 2096290"/>
              <a:gd name="connsiteX61" fmla="*/ 4854632 w 7165571"/>
              <a:gd name="connsiteY61" fmla="*/ 192846 h 2096290"/>
              <a:gd name="connsiteX62" fmla="*/ 4929447 w 7165571"/>
              <a:gd name="connsiteY62" fmla="*/ 126344 h 2096290"/>
              <a:gd name="connsiteX63" fmla="*/ 5024611 w 7165571"/>
              <a:gd name="connsiteY63" fmla="*/ 31180 h 2096290"/>
              <a:gd name="connsiteX64" fmla="*/ 5137265 w 7165571"/>
              <a:gd name="connsiteY64" fmla="*/ 1653 h 2096290"/>
              <a:gd name="connsiteX65" fmla="*/ 5228705 w 7165571"/>
              <a:gd name="connsiteY65" fmla="*/ 9966 h 2096290"/>
              <a:gd name="connsiteX66" fmla="*/ 5336771 w 7165571"/>
              <a:gd name="connsiteY66" fmla="*/ 109718 h 2096290"/>
              <a:gd name="connsiteX67" fmla="*/ 5370021 w 7165571"/>
              <a:gd name="connsiteY67" fmla="*/ 151282 h 2096290"/>
              <a:gd name="connsiteX68" fmla="*/ 5419898 w 7165571"/>
              <a:gd name="connsiteY68" fmla="*/ 267660 h 2096290"/>
              <a:gd name="connsiteX69" fmla="*/ 5469774 w 7165571"/>
              <a:gd name="connsiteY69" fmla="*/ 367413 h 2096290"/>
              <a:gd name="connsiteX70" fmla="*/ 5552901 w 7165571"/>
              <a:gd name="connsiteY70" fmla="*/ 500416 h 2096290"/>
              <a:gd name="connsiteX71" fmla="*/ 5619403 w 7165571"/>
              <a:gd name="connsiteY71" fmla="*/ 633420 h 2096290"/>
              <a:gd name="connsiteX72" fmla="*/ 5677592 w 7165571"/>
              <a:gd name="connsiteY72" fmla="*/ 733173 h 2096290"/>
              <a:gd name="connsiteX73" fmla="*/ 5752407 w 7165571"/>
              <a:gd name="connsiteY73" fmla="*/ 866176 h 2096290"/>
              <a:gd name="connsiteX74" fmla="*/ 5810596 w 7165571"/>
              <a:gd name="connsiteY74" fmla="*/ 974242 h 2096290"/>
              <a:gd name="connsiteX75" fmla="*/ 5843847 w 7165571"/>
              <a:gd name="connsiteY75" fmla="*/ 1090620 h 2096290"/>
              <a:gd name="connsiteX76" fmla="*/ 5893723 w 7165571"/>
              <a:gd name="connsiteY76" fmla="*/ 1206998 h 2096290"/>
              <a:gd name="connsiteX77" fmla="*/ 5951912 w 7165571"/>
              <a:gd name="connsiteY77" fmla="*/ 1306751 h 2096290"/>
              <a:gd name="connsiteX78" fmla="*/ 6059978 w 7165571"/>
              <a:gd name="connsiteY78" fmla="*/ 1448067 h 2096290"/>
              <a:gd name="connsiteX79" fmla="*/ 6168043 w 7165571"/>
              <a:gd name="connsiteY79" fmla="*/ 1572758 h 2096290"/>
              <a:gd name="connsiteX80" fmla="*/ 6276109 w 7165571"/>
              <a:gd name="connsiteY80" fmla="*/ 1730700 h 2096290"/>
              <a:gd name="connsiteX81" fmla="*/ 6367549 w 7165571"/>
              <a:gd name="connsiteY81" fmla="*/ 1855391 h 2096290"/>
              <a:gd name="connsiteX82" fmla="*/ 6572856 w 7165571"/>
              <a:gd name="connsiteY82" fmla="*/ 1856561 h 2096290"/>
              <a:gd name="connsiteX83" fmla="*/ 6941127 w 7165571"/>
              <a:gd name="connsiteY83" fmla="*/ 1880329 h 2096290"/>
              <a:gd name="connsiteX84" fmla="*/ 7165571 w 7165571"/>
              <a:gd name="connsiteY84" fmla="*/ 1913580 h 2096290"/>
              <a:gd name="connsiteX0" fmla="*/ 0 w 7165571"/>
              <a:gd name="connsiteY0" fmla="*/ 1830453 h 2114816"/>
              <a:gd name="connsiteX1" fmla="*/ 74814 w 7165571"/>
              <a:gd name="connsiteY1" fmla="*/ 1797202 h 2114816"/>
              <a:gd name="connsiteX2" fmla="*/ 149629 w 7165571"/>
              <a:gd name="connsiteY2" fmla="*/ 1647573 h 2114816"/>
              <a:gd name="connsiteX3" fmla="*/ 216131 w 7165571"/>
              <a:gd name="connsiteY3" fmla="*/ 1448067 h 2114816"/>
              <a:gd name="connsiteX4" fmla="*/ 290945 w 7165571"/>
              <a:gd name="connsiteY4" fmla="*/ 1265187 h 2114816"/>
              <a:gd name="connsiteX5" fmla="*/ 336102 w 7165571"/>
              <a:gd name="connsiteY5" fmla="*/ 1114260 h 2114816"/>
              <a:gd name="connsiteX6" fmla="*/ 374072 w 7165571"/>
              <a:gd name="connsiteY6" fmla="*/ 982555 h 2114816"/>
              <a:gd name="connsiteX7" fmla="*/ 440574 w 7165571"/>
              <a:gd name="connsiteY7" fmla="*/ 841238 h 2114816"/>
              <a:gd name="connsiteX8" fmla="*/ 473825 w 7165571"/>
              <a:gd name="connsiteY8" fmla="*/ 783049 h 2114816"/>
              <a:gd name="connsiteX9" fmla="*/ 515389 w 7165571"/>
              <a:gd name="connsiteY9" fmla="*/ 691609 h 2114816"/>
              <a:gd name="connsiteX10" fmla="*/ 556952 w 7165571"/>
              <a:gd name="connsiteY10" fmla="*/ 625107 h 2114816"/>
              <a:gd name="connsiteX11" fmla="*/ 640080 w 7165571"/>
              <a:gd name="connsiteY11" fmla="*/ 591856 h 2114816"/>
              <a:gd name="connsiteX12" fmla="*/ 731520 w 7165571"/>
              <a:gd name="connsiteY12" fmla="*/ 517042 h 2114816"/>
              <a:gd name="connsiteX13" fmla="*/ 814647 w 7165571"/>
              <a:gd name="connsiteY13" fmla="*/ 450540 h 2114816"/>
              <a:gd name="connsiteX14" fmla="*/ 897774 w 7165571"/>
              <a:gd name="connsiteY14" fmla="*/ 417289 h 2114816"/>
              <a:gd name="connsiteX15" fmla="*/ 1135033 w 7165571"/>
              <a:gd name="connsiteY15" fmla="*/ 397070 h 2114816"/>
              <a:gd name="connsiteX16" fmla="*/ 1269293 w 7165571"/>
              <a:gd name="connsiteY16" fmla="*/ 480154 h 2114816"/>
              <a:gd name="connsiteX17" fmla="*/ 1335881 w 7165571"/>
              <a:gd name="connsiteY17" fmla="*/ 560900 h 2114816"/>
              <a:gd name="connsiteX18" fmla="*/ 1379912 w 7165571"/>
              <a:gd name="connsiteY18" fmla="*/ 683296 h 2114816"/>
              <a:gd name="connsiteX19" fmla="*/ 1504603 w 7165571"/>
              <a:gd name="connsiteY19" fmla="*/ 799675 h 2114816"/>
              <a:gd name="connsiteX20" fmla="*/ 1554480 w 7165571"/>
              <a:gd name="connsiteY20" fmla="*/ 849551 h 2114816"/>
              <a:gd name="connsiteX21" fmla="*/ 1604356 w 7165571"/>
              <a:gd name="connsiteY21" fmla="*/ 949304 h 2114816"/>
              <a:gd name="connsiteX22" fmla="*/ 1629294 w 7165571"/>
              <a:gd name="connsiteY22" fmla="*/ 1107246 h 2114816"/>
              <a:gd name="connsiteX23" fmla="*/ 1654232 w 7165571"/>
              <a:gd name="connsiteY23" fmla="*/ 1182060 h 2114816"/>
              <a:gd name="connsiteX24" fmla="*/ 1687483 w 7165571"/>
              <a:gd name="connsiteY24" fmla="*/ 1240249 h 2114816"/>
              <a:gd name="connsiteX25" fmla="*/ 1737360 w 7165571"/>
              <a:gd name="connsiteY25" fmla="*/ 1306751 h 2114816"/>
              <a:gd name="connsiteX26" fmla="*/ 1795549 w 7165571"/>
              <a:gd name="connsiteY26" fmla="*/ 1373253 h 2114816"/>
              <a:gd name="connsiteX27" fmla="*/ 1837112 w 7165571"/>
              <a:gd name="connsiteY27" fmla="*/ 1406504 h 2114816"/>
              <a:gd name="connsiteX28" fmla="*/ 1911927 w 7165571"/>
              <a:gd name="connsiteY28" fmla="*/ 1473006 h 2114816"/>
              <a:gd name="connsiteX29" fmla="*/ 1953491 w 7165571"/>
              <a:gd name="connsiteY29" fmla="*/ 1522882 h 2114816"/>
              <a:gd name="connsiteX30" fmla="*/ 1986741 w 7165571"/>
              <a:gd name="connsiteY30" fmla="*/ 1597696 h 2114816"/>
              <a:gd name="connsiteX31" fmla="*/ 2485505 w 7165571"/>
              <a:gd name="connsiteY31" fmla="*/ 1888642 h 2114816"/>
              <a:gd name="connsiteX32" fmla="*/ 2588721 w 7165571"/>
              <a:gd name="connsiteY32" fmla="*/ 1933886 h 2114816"/>
              <a:gd name="connsiteX33" fmla="*/ 2898505 w 7165571"/>
              <a:gd name="connsiteY33" fmla="*/ 2096258 h 2114816"/>
              <a:gd name="connsiteX34" fmla="*/ 3157339 w 7165571"/>
              <a:gd name="connsiteY34" fmla="*/ 2090326 h 2114816"/>
              <a:gd name="connsiteX35" fmla="*/ 3278661 w 7165571"/>
              <a:gd name="connsiteY35" fmla="*/ 1909524 h 2114816"/>
              <a:gd name="connsiteX36" fmla="*/ 3491548 w 7165571"/>
              <a:gd name="connsiteY36" fmla="*/ 1804501 h 2114816"/>
              <a:gd name="connsiteX37" fmla="*/ 3416531 w 7165571"/>
              <a:gd name="connsiteY37" fmla="*/ 1664198 h 2114816"/>
              <a:gd name="connsiteX38" fmla="*/ 3483032 w 7165571"/>
              <a:gd name="connsiteY38" fmla="*/ 1614322 h 2114816"/>
              <a:gd name="connsiteX39" fmla="*/ 3566160 w 7165571"/>
              <a:gd name="connsiteY39" fmla="*/ 1564446 h 2114816"/>
              <a:gd name="connsiteX40" fmla="*/ 3674225 w 7165571"/>
              <a:gd name="connsiteY40" fmla="*/ 1506256 h 2114816"/>
              <a:gd name="connsiteX41" fmla="*/ 3732414 w 7165571"/>
              <a:gd name="connsiteY41" fmla="*/ 1473006 h 2114816"/>
              <a:gd name="connsiteX42" fmla="*/ 3823854 w 7165571"/>
              <a:gd name="connsiteY42" fmla="*/ 1414816 h 2114816"/>
              <a:gd name="connsiteX43" fmla="*/ 3882043 w 7165571"/>
              <a:gd name="connsiteY43" fmla="*/ 1331689 h 2114816"/>
              <a:gd name="connsiteX44" fmla="*/ 3923607 w 7165571"/>
              <a:gd name="connsiteY44" fmla="*/ 1223624 h 2114816"/>
              <a:gd name="connsiteX45" fmla="*/ 3940232 w 7165571"/>
              <a:gd name="connsiteY45" fmla="*/ 1148809 h 2114816"/>
              <a:gd name="connsiteX46" fmla="*/ 3965171 w 7165571"/>
              <a:gd name="connsiteY46" fmla="*/ 1090620 h 2114816"/>
              <a:gd name="connsiteX47" fmla="*/ 4015047 w 7165571"/>
              <a:gd name="connsiteY47" fmla="*/ 1032431 h 2114816"/>
              <a:gd name="connsiteX48" fmla="*/ 4064923 w 7165571"/>
              <a:gd name="connsiteY48" fmla="*/ 965929 h 2114816"/>
              <a:gd name="connsiteX49" fmla="*/ 4098174 w 7165571"/>
              <a:gd name="connsiteY49" fmla="*/ 891115 h 2114816"/>
              <a:gd name="connsiteX50" fmla="*/ 4114800 w 7165571"/>
              <a:gd name="connsiteY50" fmla="*/ 774736 h 2114816"/>
              <a:gd name="connsiteX51" fmla="*/ 4139738 w 7165571"/>
              <a:gd name="connsiteY51" fmla="*/ 699922 h 2114816"/>
              <a:gd name="connsiteX52" fmla="*/ 4189614 w 7165571"/>
              <a:gd name="connsiteY52" fmla="*/ 625107 h 2114816"/>
              <a:gd name="connsiteX53" fmla="*/ 4231178 w 7165571"/>
              <a:gd name="connsiteY53" fmla="*/ 600169 h 2114816"/>
              <a:gd name="connsiteX54" fmla="*/ 4272741 w 7165571"/>
              <a:gd name="connsiteY54" fmla="*/ 500416 h 2114816"/>
              <a:gd name="connsiteX55" fmla="*/ 4297680 w 7165571"/>
              <a:gd name="connsiteY55" fmla="*/ 450540 h 2114816"/>
              <a:gd name="connsiteX56" fmla="*/ 4363056 w 7165571"/>
              <a:gd name="connsiteY56" fmla="*/ 256750 h 2114816"/>
              <a:gd name="connsiteX57" fmla="*/ 4461639 w 7165571"/>
              <a:gd name="connsiteY57" fmla="*/ 290174 h 2114816"/>
              <a:gd name="connsiteX58" fmla="*/ 4566286 w 7165571"/>
              <a:gd name="connsiteY58" fmla="*/ 299785 h 2114816"/>
              <a:gd name="connsiteX59" fmla="*/ 4657682 w 7165571"/>
              <a:gd name="connsiteY59" fmla="*/ 296408 h 2114816"/>
              <a:gd name="connsiteX60" fmla="*/ 4788131 w 7165571"/>
              <a:gd name="connsiteY60" fmla="*/ 242722 h 2114816"/>
              <a:gd name="connsiteX61" fmla="*/ 4854632 w 7165571"/>
              <a:gd name="connsiteY61" fmla="*/ 192846 h 2114816"/>
              <a:gd name="connsiteX62" fmla="*/ 4929447 w 7165571"/>
              <a:gd name="connsiteY62" fmla="*/ 126344 h 2114816"/>
              <a:gd name="connsiteX63" fmla="*/ 5024611 w 7165571"/>
              <a:gd name="connsiteY63" fmla="*/ 31180 h 2114816"/>
              <a:gd name="connsiteX64" fmla="*/ 5137265 w 7165571"/>
              <a:gd name="connsiteY64" fmla="*/ 1653 h 2114816"/>
              <a:gd name="connsiteX65" fmla="*/ 5228705 w 7165571"/>
              <a:gd name="connsiteY65" fmla="*/ 9966 h 2114816"/>
              <a:gd name="connsiteX66" fmla="*/ 5336771 w 7165571"/>
              <a:gd name="connsiteY66" fmla="*/ 109718 h 2114816"/>
              <a:gd name="connsiteX67" fmla="*/ 5370021 w 7165571"/>
              <a:gd name="connsiteY67" fmla="*/ 151282 h 2114816"/>
              <a:gd name="connsiteX68" fmla="*/ 5419898 w 7165571"/>
              <a:gd name="connsiteY68" fmla="*/ 267660 h 2114816"/>
              <a:gd name="connsiteX69" fmla="*/ 5469774 w 7165571"/>
              <a:gd name="connsiteY69" fmla="*/ 367413 h 2114816"/>
              <a:gd name="connsiteX70" fmla="*/ 5552901 w 7165571"/>
              <a:gd name="connsiteY70" fmla="*/ 500416 h 2114816"/>
              <a:gd name="connsiteX71" fmla="*/ 5619403 w 7165571"/>
              <a:gd name="connsiteY71" fmla="*/ 633420 h 2114816"/>
              <a:gd name="connsiteX72" fmla="*/ 5677592 w 7165571"/>
              <a:gd name="connsiteY72" fmla="*/ 733173 h 2114816"/>
              <a:gd name="connsiteX73" fmla="*/ 5752407 w 7165571"/>
              <a:gd name="connsiteY73" fmla="*/ 866176 h 2114816"/>
              <a:gd name="connsiteX74" fmla="*/ 5810596 w 7165571"/>
              <a:gd name="connsiteY74" fmla="*/ 974242 h 2114816"/>
              <a:gd name="connsiteX75" fmla="*/ 5843847 w 7165571"/>
              <a:gd name="connsiteY75" fmla="*/ 1090620 h 2114816"/>
              <a:gd name="connsiteX76" fmla="*/ 5893723 w 7165571"/>
              <a:gd name="connsiteY76" fmla="*/ 1206998 h 2114816"/>
              <a:gd name="connsiteX77" fmla="*/ 5951912 w 7165571"/>
              <a:gd name="connsiteY77" fmla="*/ 1306751 h 2114816"/>
              <a:gd name="connsiteX78" fmla="*/ 6059978 w 7165571"/>
              <a:gd name="connsiteY78" fmla="*/ 1448067 h 2114816"/>
              <a:gd name="connsiteX79" fmla="*/ 6168043 w 7165571"/>
              <a:gd name="connsiteY79" fmla="*/ 1572758 h 2114816"/>
              <a:gd name="connsiteX80" fmla="*/ 6276109 w 7165571"/>
              <a:gd name="connsiteY80" fmla="*/ 1730700 h 2114816"/>
              <a:gd name="connsiteX81" fmla="*/ 6367549 w 7165571"/>
              <a:gd name="connsiteY81" fmla="*/ 1855391 h 2114816"/>
              <a:gd name="connsiteX82" fmla="*/ 6572856 w 7165571"/>
              <a:gd name="connsiteY82" fmla="*/ 1856561 h 2114816"/>
              <a:gd name="connsiteX83" fmla="*/ 6941127 w 7165571"/>
              <a:gd name="connsiteY83" fmla="*/ 1880329 h 2114816"/>
              <a:gd name="connsiteX84" fmla="*/ 7165571 w 7165571"/>
              <a:gd name="connsiteY84" fmla="*/ 1913580 h 2114816"/>
              <a:gd name="connsiteX0" fmla="*/ 0 w 7165571"/>
              <a:gd name="connsiteY0" fmla="*/ 1830453 h 2114816"/>
              <a:gd name="connsiteX1" fmla="*/ 74814 w 7165571"/>
              <a:gd name="connsiteY1" fmla="*/ 1797202 h 2114816"/>
              <a:gd name="connsiteX2" fmla="*/ 149629 w 7165571"/>
              <a:gd name="connsiteY2" fmla="*/ 1647573 h 2114816"/>
              <a:gd name="connsiteX3" fmla="*/ 216131 w 7165571"/>
              <a:gd name="connsiteY3" fmla="*/ 1448067 h 2114816"/>
              <a:gd name="connsiteX4" fmla="*/ 290945 w 7165571"/>
              <a:gd name="connsiteY4" fmla="*/ 1265187 h 2114816"/>
              <a:gd name="connsiteX5" fmla="*/ 336102 w 7165571"/>
              <a:gd name="connsiteY5" fmla="*/ 1114260 h 2114816"/>
              <a:gd name="connsiteX6" fmla="*/ 374072 w 7165571"/>
              <a:gd name="connsiteY6" fmla="*/ 982555 h 2114816"/>
              <a:gd name="connsiteX7" fmla="*/ 440574 w 7165571"/>
              <a:gd name="connsiteY7" fmla="*/ 841238 h 2114816"/>
              <a:gd name="connsiteX8" fmla="*/ 473825 w 7165571"/>
              <a:gd name="connsiteY8" fmla="*/ 783049 h 2114816"/>
              <a:gd name="connsiteX9" fmla="*/ 515389 w 7165571"/>
              <a:gd name="connsiteY9" fmla="*/ 691609 h 2114816"/>
              <a:gd name="connsiteX10" fmla="*/ 556952 w 7165571"/>
              <a:gd name="connsiteY10" fmla="*/ 625107 h 2114816"/>
              <a:gd name="connsiteX11" fmla="*/ 640080 w 7165571"/>
              <a:gd name="connsiteY11" fmla="*/ 591856 h 2114816"/>
              <a:gd name="connsiteX12" fmla="*/ 731520 w 7165571"/>
              <a:gd name="connsiteY12" fmla="*/ 517042 h 2114816"/>
              <a:gd name="connsiteX13" fmla="*/ 814647 w 7165571"/>
              <a:gd name="connsiteY13" fmla="*/ 450540 h 2114816"/>
              <a:gd name="connsiteX14" fmla="*/ 897774 w 7165571"/>
              <a:gd name="connsiteY14" fmla="*/ 417289 h 2114816"/>
              <a:gd name="connsiteX15" fmla="*/ 1135033 w 7165571"/>
              <a:gd name="connsiteY15" fmla="*/ 397070 h 2114816"/>
              <a:gd name="connsiteX16" fmla="*/ 1269293 w 7165571"/>
              <a:gd name="connsiteY16" fmla="*/ 480154 h 2114816"/>
              <a:gd name="connsiteX17" fmla="*/ 1335881 w 7165571"/>
              <a:gd name="connsiteY17" fmla="*/ 560900 h 2114816"/>
              <a:gd name="connsiteX18" fmla="*/ 1379912 w 7165571"/>
              <a:gd name="connsiteY18" fmla="*/ 683296 h 2114816"/>
              <a:gd name="connsiteX19" fmla="*/ 1504603 w 7165571"/>
              <a:gd name="connsiteY19" fmla="*/ 799675 h 2114816"/>
              <a:gd name="connsiteX20" fmla="*/ 1554480 w 7165571"/>
              <a:gd name="connsiteY20" fmla="*/ 849551 h 2114816"/>
              <a:gd name="connsiteX21" fmla="*/ 1604356 w 7165571"/>
              <a:gd name="connsiteY21" fmla="*/ 949304 h 2114816"/>
              <a:gd name="connsiteX22" fmla="*/ 1629294 w 7165571"/>
              <a:gd name="connsiteY22" fmla="*/ 1107246 h 2114816"/>
              <a:gd name="connsiteX23" fmla="*/ 1654232 w 7165571"/>
              <a:gd name="connsiteY23" fmla="*/ 1182060 h 2114816"/>
              <a:gd name="connsiteX24" fmla="*/ 1687483 w 7165571"/>
              <a:gd name="connsiteY24" fmla="*/ 1240249 h 2114816"/>
              <a:gd name="connsiteX25" fmla="*/ 1737360 w 7165571"/>
              <a:gd name="connsiteY25" fmla="*/ 1306751 h 2114816"/>
              <a:gd name="connsiteX26" fmla="*/ 1795549 w 7165571"/>
              <a:gd name="connsiteY26" fmla="*/ 1373253 h 2114816"/>
              <a:gd name="connsiteX27" fmla="*/ 1837112 w 7165571"/>
              <a:gd name="connsiteY27" fmla="*/ 1406504 h 2114816"/>
              <a:gd name="connsiteX28" fmla="*/ 1911927 w 7165571"/>
              <a:gd name="connsiteY28" fmla="*/ 1473006 h 2114816"/>
              <a:gd name="connsiteX29" fmla="*/ 1953491 w 7165571"/>
              <a:gd name="connsiteY29" fmla="*/ 1522882 h 2114816"/>
              <a:gd name="connsiteX30" fmla="*/ 1986741 w 7165571"/>
              <a:gd name="connsiteY30" fmla="*/ 1597696 h 2114816"/>
              <a:gd name="connsiteX31" fmla="*/ 2324927 w 7165571"/>
              <a:gd name="connsiteY31" fmla="*/ 1817275 h 2114816"/>
              <a:gd name="connsiteX32" fmla="*/ 2588721 w 7165571"/>
              <a:gd name="connsiteY32" fmla="*/ 1933886 h 2114816"/>
              <a:gd name="connsiteX33" fmla="*/ 2898505 w 7165571"/>
              <a:gd name="connsiteY33" fmla="*/ 2096258 h 2114816"/>
              <a:gd name="connsiteX34" fmla="*/ 3157339 w 7165571"/>
              <a:gd name="connsiteY34" fmla="*/ 2090326 h 2114816"/>
              <a:gd name="connsiteX35" fmla="*/ 3278661 w 7165571"/>
              <a:gd name="connsiteY35" fmla="*/ 1909524 h 2114816"/>
              <a:gd name="connsiteX36" fmla="*/ 3491548 w 7165571"/>
              <a:gd name="connsiteY36" fmla="*/ 1804501 h 2114816"/>
              <a:gd name="connsiteX37" fmla="*/ 3416531 w 7165571"/>
              <a:gd name="connsiteY37" fmla="*/ 1664198 h 2114816"/>
              <a:gd name="connsiteX38" fmla="*/ 3483032 w 7165571"/>
              <a:gd name="connsiteY38" fmla="*/ 1614322 h 2114816"/>
              <a:gd name="connsiteX39" fmla="*/ 3566160 w 7165571"/>
              <a:gd name="connsiteY39" fmla="*/ 1564446 h 2114816"/>
              <a:gd name="connsiteX40" fmla="*/ 3674225 w 7165571"/>
              <a:gd name="connsiteY40" fmla="*/ 1506256 h 2114816"/>
              <a:gd name="connsiteX41" fmla="*/ 3732414 w 7165571"/>
              <a:gd name="connsiteY41" fmla="*/ 1473006 h 2114816"/>
              <a:gd name="connsiteX42" fmla="*/ 3823854 w 7165571"/>
              <a:gd name="connsiteY42" fmla="*/ 1414816 h 2114816"/>
              <a:gd name="connsiteX43" fmla="*/ 3882043 w 7165571"/>
              <a:gd name="connsiteY43" fmla="*/ 1331689 h 2114816"/>
              <a:gd name="connsiteX44" fmla="*/ 3923607 w 7165571"/>
              <a:gd name="connsiteY44" fmla="*/ 1223624 h 2114816"/>
              <a:gd name="connsiteX45" fmla="*/ 3940232 w 7165571"/>
              <a:gd name="connsiteY45" fmla="*/ 1148809 h 2114816"/>
              <a:gd name="connsiteX46" fmla="*/ 3965171 w 7165571"/>
              <a:gd name="connsiteY46" fmla="*/ 1090620 h 2114816"/>
              <a:gd name="connsiteX47" fmla="*/ 4015047 w 7165571"/>
              <a:gd name="connsiteY47" fmla="*/ 1032431 h 2114816"/>
              <a:gd name="connsiteX48" fmla="*/ 4064923 w 7165571"/>
              <a:gd name="connsiteY48" fmla="*/ 965929 h 2114816"/>
              <a:gd name="connsiteX49" fmla="*/ 4098174 w 7165571"/>
              <a:gd name="connsiteY49" fmla="*/ 891115 h 2114816"/>
              <a:gd name="connsiteX50" fmla="*/ 4114800 w 7165571"/>
              <a:gd name="connsiteY50" fmla="*/ 774736 h 2114816"/>
              <a:gd name="connsiteX51" fmla="*/ 4139738 w 7165571"/>
              <a:gd name="connsiteY51" fmla="*/ 699922 h 2114816"/>
              <a:gd name="connsiteX52" fmla="*/ 4189614 w 7165571"/>
              <a:gd name="connsiteY52" fmla="*/ 625107 h 2114816"/>
              <a:gd name="connsiteX53" fmla="*/ 4231178 w 7165571"/>
              <a:gd name="connsiteY53" fmla="*/ 600169 h 2114816"/>
              <a:gd name="connsiteX54" fmla="*/ 4272741 w 7165571"/>
              <a:gd name="connsiteY54" fmla="*/ 500416 h 2114816"/>
              <a:gd name="connsiteX55" fmla="*/ 4297680 w 7165571"/>
              <a:gd name="connsiteY55" fmla="*/ 450540 h 2114816"/>
              <a:gd name="connsiteX56" fmla="*/ 4363056 w 7165571"/>
              <a:gd name="connsiteY56" fmla="*/ 256750 h 2114816"/>
              <a:gd name="connsiteX57" fmla="*/ 4461639 w 7165571"/>
              <a:gd name="connsiteY57" fmla="*/ 290174 h 2114816"/>
              <a:gd name="connsiteX58" fmla="*/ 4566286 w 7165571"/>
              <a:gd name="connsiteY58" fmla="*/ 299785 h 2114816"/>
              <a:gd name="connsiteX59" fmla="*/ 4657682 w 7165571"/>
              <a:gd name="connsiteY59" fmla="*/ 296408 h 2114816"/>
              <a:gd name="connsiteX60" fmla="*/ 4788131 w 7165571"/>
              <a:gd name="connsiteY60" fmla="*/ 242722 h 2114816"/>
              <a:gd name="connsiteX61" fmla="*/ 4854632 w 7165571"/>
              <a:gd name="connsiteY61" fmla="*/ 192846 h 2114816"/>
              <a:gd name="connsiteX62" fmla="*/ 4929447 w 7165571"/>
              <a:gd name="connsiteY62" fmla="*/ 126344 h 2114816"/>
              <a:gd name="connsiteX63" fmla="*/ 5024611 w 7165571"/>
              <a:gd name="connsiteY63" fmla="*/ 31180 h 2114816"/>
              <a:gd name="connsiteX64" fmla="*/ 5137265 w 7165571"/>
              <a:gd name="connsiteY64" fmla="*/ 1653 h 2114816"/>
              <a:gd name="connsiteX65" fmla="*/ 5228705 w 7165571"/>
              <a:gd name="connsiteY65" fmla="*/ 9966 h 2114816"/>
              <a:gd name="connsiteX66" fmla="*/ 5336771 w 7165571"/>
              <a:gd name="connsiteY66" fmla="*/ 109718 h 2114816"/>
              <a:gd name="connsiteX67" fmla="*/ 5370021 w 7165571"/>
              <a:gd name="connsiteY67" fmla="*/ 151282 h 2114816"/>
              <a:gd name="connsiteX68" fmla="*/ 5419898 w 7165571"/>
              <a:gd name="connsiteY68" fmla="*/ 267660 h 2114816"/>
              <a:gd name="connsiteX69" fmla="*/ 5469774 w 7165571"/>
              <a:gd name="connsiteY69" fmla="*/ 367413 h 2114816"/>
              <a:gd name="connsiteX70" fmla="*/ 5552901 w 7165571"/>
              <a:gd name="connsiteY70" fmla="*/ 500416 h 2114816"/>
              <a:gd name="connsiteX71" fmla="*/ 5619403 w 7165571"/>
              <a:gd name="connsiteY71" fmla="*/ 633420 h 2114816"/>
              <a:gd name="connsiteX72" fmla="*/ 5677592 w 7165571"/>
              <a:gd name="connsiteY72" fmla="*/ 733173 h 2114816"/>
              <a:gd name="connsiteX73" fmla="*/ 5752407 w 7165571"/>
              <a:gd name="connsiteY73" fmla="*/ 866176 h 2114816"/>
              <a:gd name="connsiteX74" fmla="*/ 5810596 w 7165571"/>
              <a:gd name="connsiteY74" fmla="*/ 974242 h 2114816"/>
              <a:gd name="connsiteX75" fmla="*/ 5843847 w 7165571"/>
              <a:gd name="connsiteY75" fmla="*/ 1090620 h 2114816"/>
              <a:gd name="connsiteX76" fmla="*/ 5893723 w 7165571"/>
              <a:gd name="connsiteY76" fmla="*/ 1206998 h 2114816"/>
              <a:gd name="connsiteX77" fmla="*/ 5951912 w 7165571"/>
              <a:gd name="connsiteY77" fmla="*/ 1306751 h 2114816"/>
              <a:gd name="connsiteX78" fmla="*/ 6059978 w 7165571"/>
              <a:gd name="connsiteY78" fmla="*/ 1448067 h 2114816"/>
              <a:gd name="connsiteX79" fmla="*/ 6168043 w 7165571"/>
              <a:gd name="connsiteY79" fmla="*/ 1572758 h 2114816"/>
              <a:gd name="connsiteX80" fmla="*/ 6276109 w 7165571"/>
              <a:gd name="connsiteY80" fmla="*/ 1730700 h 2114816"/>
              <a:gd name="connsiteX81" fmla="*/ 6367549 w 7165571"/>
              <a:gd name="connsiteY81" fmla="*/ 1855391 h 2114816"/>
              <a:gd name="connsiteX82" fmla="*/ 6572856 w 7165571"/>
              <a:gd name="connsiteY82" fmla="*/ 1856561 h 2114816"/>
              <a:gd name="connsiteX83" fmla="*/ 6941127 w 7165571"/>
              <a:gd name="connsiteY83" fmla="*/ 1880329 h 2114816"/>
              <a:gd name="connsiteX84" fmla="*/ 7165571 w 7165571"/>
              <a:gd name="connsiteY84" fmla="*/ 1913580 h 211481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416531 w 7165571"/>
              <a:gd name="connsiteY37" fmla="*/ 1664198 h 2108806"/>
              <a:gd name="connsiteX38" fmla="*/ 3483032 w 7165571"/>
              <a:gd name="connsiteY38" fmla="*/ 1614322 h 2108806"/>
              <a:gd name="connsiteX39" fmla="*/ 3566160 w 7165571"/>
              <a:gd name="connsiteY39" fmla="*/ 1564446 h 2108806"/>
              <a:gd name="connsiteX40" fmla="*/ 3674225 w 7165571"/>
              <a:gd name="connsiteY40" fmla="*/ 1506256 h 2108806"/>
              <a:gd name="connsiteX41" fmla="*/ 3732414 w 7165571"/>
              <a:gd name="connsiteY41" fmla="*/ 1473006 h 2108806"/>
              <a:gd name="connsiteX42" fmla="*/ 3823854 w 7165571"/>
              <a:gd name="connsiteY42" fmla="*/ 1414816 h 2108806"/>
              <a:gd name="connsiteX43" fmla="*/ 3882043 w 7165571"/>
              <a:gd name="connsiteY43" fmla="*/ 1331689 h 2108806"/>
              <a:gd name="connsiteX44" fmla="*/ 3923607 w 7165571"/>
              <a:gd name="connsiteY44" fmla="*/ 1223624 h 2108806"/>
              <a:gd name="connsiteX45" fmla="*/ 3940232 w 7165571"/>
              <a:gd name="connsiteY45" fmla="*/ 1148809 h 2108806"/>
              <a:gd name="connsiteX46" fmla="*/ 3965171 w 7165571"/>
              <a:gd name="connsiteY46" fmla="*/ 1090620 h 2108806"/>
              <a:gd name="connsiteX47" fmla="*/ 4015047 w 7165571"/>
              <a:gd name="connsiteY47" fmla="*/ 1032431 h 2108806"/>
              <a:gd name="connsiteX48" fmla="*/ 4064923 w 7165571"/>
              <a:gd name="connsiteY48" fmla="*/ 965929 h 2108806"/>
              <a:gd name="connsiteX49" fmla="*/ 4098174 w 7165571"/>
              <a:gd name="connsiteY49" fmla="*/ 891115 h 2108806"/>
              <a:gd name="connsiteX50" fmla="*/ 4114800 w 7165571"/>
              <a:gd name="connsiteY50" fmla="*/ 774736 h 2108806"/>
              <a:gd name="connsiteX51" fmla="*/ 4139738 w 7165571"/>
              <a:gd name="connsiteY51" fmla="*/ 699922 h 2108806"/>
              <a:gd name="connsiteX52" fmla="*/ 4189614 w 7165571"/>
              <a:gd name="connsiteY52" fmla="*/ 625107 h 2108806"/>
              <a:gd name="connsiteX53" fmla="*/ 4231178 w 7165571"/>
              <a:gd name="connsiteY53" fmla="*/ 600169 h 2108806"/>
              <a:gd name="connsiteX54" fmla="*/ 4272741 w 7165571"/>
              <a:gd name="connsiteY54" fmla="*/ 500416 h 2108806"/>
              <a:gd name="connsiteX55" fmla="*/ 4297680 w 7165571"/>
              <a:gd name="connsiteY55" fmla="*/ 450540 h 2108806"/>
              <a:gd name="connsiteX56" fmla="*/ 4363056 w 7165571"/>
              <a:gd name="connsiteY56" fmla="*/ 256750 h 2108806"/>
              <a:gd name="connsiteX57" fmla="*/ 4461639 w 7165571"/>
              <a:gd name="connsiteY57" fmla="*/ 290174 h 2108806"/>
              <a:gd name="connsiteX58" fmla="*/ 4566286 w 7165571"/>
              <a:gd name="connsiteY58" fmla="*/ 299785 h 2108806"/>
              <a:gd name="connsiteX59" fmla="*/ 4657682 w 7165571"/>
              <a:gd name="connsiteY59" fmla="*/ 296408 h 2108806"/>
              <a:gd name="connsiteX60" fmla="*/ 4788131 w 7165571"/>
              <a:gd name="connsiteY60" fmla="*/ 242722 h 2108806"/>
              <a:gd name="connsiteX61" fmla="*/ 4854632 w 7165571"/>
              <a:gd name="connsiteY61" fmla="*/ 192846 h 2108806"/>
              <a:gd name="connsiteX62" fmla="*/ 4929447 w 7165571"/>
              <a:gd name="connsiteY62" fmla="*/ 126344 h 2108806"/>
              <a:gd name="connsiteX63" fmla="*/ 5024611 w 7165571"/>
              <a:gd name="connsiteY63" fmla="*/ 31180 h 2108806"/>
              <a:gd name="connsiteX64" fmla="*/ 5137265 w 7165571"/>
              <a:gd name="connsiteY64" fmla="*/ 1653 h 2108806"/>
              <a:gd name="connsiteX65" fmla="*/ 5228705 w 7165571"/>
              <a:gd name="connsiteY65" fmla="*/ 9966 h 2108806"/>
              <a:gd name="connsiteX66" fmla="*/ 5336771 w 7165571"/>
              <a:gd name="connsiteY66" fmla="*/ 109718 h 2108806"/>
              <a:gd name="connsiteX67" fmla="*/ 5370021 w 7165571"/>
              <a:gd name="connsiteY67" fmla="*/ 151282 h 2108806"/>
              <a:gd name="connsiteX68" fmla="*/ 5419898 w 7165571"/>
              <a:gd name="connsiteY68" fmla="*/ 267660 h 2108806"/>
              <a:gd name="connsiteX69" fmla="*/ 5469774 w 7165571"/>
              <a:gd name="connsiteY69" fmla="*/ 367413 h 2108806"/>
              <a:gd name="connsiteX70" fmla="*/ 5552901 w 7165571"/>
              <a:gd name="connsiteY70" fmla="*/ 500416 h 2108806"/>
              <a:gd name="connsiteX71" fmla="*/ 5619403 w 7165571"/>
              <a:gd name="connsiteY71" fmla="*/ 633420 h 2108806"/>
              <a:gd name="connsiteX72" fmla="*/ 5677592 w 7165571"/>
              <a:gd name="connsiteY72" fmla="*/ 733173 h 2108806"/>
              <a:gd name="connsiteX73" fmla="*/ 5752407 w 7165571"/>
              <a:gd name="connsiteY73" fmla="*/ 866176 h 2108806"/>
              <a:gd name="connsiteX74" fmla="*/ 5810596 w 7165571"/>
              <a:gd name="connsiteY74" fmla="*/ 974242 h 2108806"/>
              <a:gd name="connsiteX75" fmla="*/ 5843847 w 7165571"/>
              <a:gd name="connsiteY75" fmla="*/ 1090620 h 2108806"/>
              <a:gd name="connsiteX76" fmla="*/ 5893723 w 7165571"/>
              <a:gd name="connsiteY76" fmla="*/ 1206998 h 2108806"/>
              <a:gd name="connsiteX77" fmla="*/ 5951912 w 7165571"/>
              <a:gd name="connsiteY77" fmla="*/ 1306751 h 2108806"/>
              <a:gd name="connsiteX78" fmla="*/ 6059978 w 7165571"/>
              <a:gd name="connsiteY78" fmla="*/ 1448067 h 2108806"/>
              <a:gd name="connsiteX79" fmla="*/ 6168043 w 7165571"/>
              <a:gd name="connsiteY79" fmla="*/ 1572758 h 2108806"/>
              <a:gd name="connsiteX80" fmla="*/ 6276109 w 7165571"/>
              <a:gd name="connsiteY80" fmla="*/ 1730700 h 2108806"/>
              <a:gd name="connsiteX81" fmla="*/ 6367549 w 7165571"/>
              <a:gd name="connsiteY81" fmla="*/ 1855391 h 2108806"/>
              <a:gd name="connsiteX82" fmla="*/ 6572856 w 7165571"/>
              <a:gd name="connsiteY82" fmla="*/ 1856561 h 2108806"/>
              <a:gd name="connsiteX83" fmla="*/ 6941127 w 7165571"/>
              <a:gd name="connsiteY83" fmla="*/ 1880329 h 2108806"/>
              <a:gd name="connsiteX84" fmla="*/ 7165571 w 7165571"/>
              <a:gd name="connsiteY84"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416531 w 7165571"/>
              <a:gd name="connsiteY37" fmla="*/ 1664198 h 2108806"/>
              <a:gd name="connsiteX38" fmla="*/ 3483032 w 7165571"/>
              <a:gd name="connsiteY38" fmla="*/ 1614322 h 2108806"/>
              <a:gd name="connsiteX39" fmla="*/ 3566160 w 7165571"/>
              <a:gd name="connsiteY39" fmla="*/ 1564446 h 2108806"/>
              <a:gd name="connsiteX40" fmla="*/ 3674225 w 7165571"/>
              <a:gd name="connsiteY40" fmla="*/ 1506256 h 2108806"/>
              <a:gd name="connsiteX41" fmla="*/ 3732414 w 7165571"/>
              <a:gd name="connsiteY41" fmla="*/ 1473006 h 2108806"/>
              <a:gd name="connsiteX42" fmla="*/ 3823854 w 7165571"/>
              <a:gd name="connsiteY42" fmla="*/ 1414816 h 2108806"/>
              <a:gd name="connsiteX43" fmla="*/ 3882043 w 7165571"/>
              <a:gd name="connsiteY43" fmla="*/ 1331689 h 2108806"/>
              <a:gd name="connsiteX44" fmla="*/ 3923607 w 7165571"/>
              <a:gd name="connsiteY44" fmla="*/ 1223624 h 2108806"/>
              <a:gd name="connsiteX45" fmla="*/ 3940232 w 7165571"/>
              <a:gd name="connsiteY45" fmla="*/ 1148809 h 2108806"/>
              <a:gd name="connsiteX46" fmla="*/ 3965171 w 7165571"/>
              <a:gd name="connsiteY46" fmla="*/ 1090620 h 2108806"/>
              <a:gd name="connsiteX47" fmla="*/ 4015047 w 7165571"/>
              <a:gd name="connsiteY47" fmla="*/ 1032431 h 2108806"/>
              <a:gd name="connsiteX48" fmla="*/ 4064923 w 7165571"/>
              <a:gd name="connsiteY48" fmla="*/ 965929 h 2108806"/>
              <a:gd name="connsiteX49" fmla="*/ 4098174 w 7165571"/>
              <a:gd name="connsiteY49" fmla="*/ 891115 h 2108806"/>
              <a:gd name="connsiteX50" fmla="*/ 4114800 w 7165571"/>
              <a:gd name="connsiteY50" fmla="*/ 774736 h 2108806"/>
              <a:gd name="connsiteX51" fmla="*/ 4139738 w 7165571"/>
              <a:gd name="connsiteY51" fmla="*/ 699922 h 2108806"/>
              <a:gd name="connsiteX52" fmla="*/ 4189614 w 7165571"/>
              <a:gd name="connsiteY52" fmla="*/ 625107 h 2108806"/>
              <a:gd name="connsiteX53" fmla="*/ 4231178 w 7165571"/>
              <a:gd name="connsiteY53" fmla="*/ 600169 h 2108806"/>
              <a:gd name="connsiteX54" fmla="*/ 4272741 w 7165571"/>
              <a:gd name="connsiteY54" fmla="*/ 500416 h 2108806"/>
              <a:gd name="connsiteX55" fmla="*/ 4297680 w 7165571"/>
              <a:gd name="connsiteY55" fmla="*/ 450540 h 2108806"/>
              <a:gd name="connsiteX56" fmla="*/ 4363056 w 7165571"/>
              <a:gd name="connsiteY56" fmla="*/ 256750 h 2108806"/>
              <a:gd name="connsiteX57" fmla="*/ 4461639 w 7165571"/>
              <a:gd name="connsiteY57" fmla="*/ 290174 h 2108806"/>
              <a:gd name="connsiteX58" fmla="*/ 4566286 w 7165571"/>
              <a:gd name="connsiteY58" fmla="*/ 299785 h 2108806"/>
              <a:gd name="connsiteX59" fmla="*/ 4657682 w 7165571"/>
              <a:gd name="connsiteY59" fmla="*/ 296408 h 2108806"/>
              <a:gd name="connsiteX60" fmla="*/ 4788131 w 7165571"/>
              <a:gd name="connsiteY60" fmla="*/ 242722 h 2108806"/>
              <a:gd name="connsiteX61" fmla="*/ 4854632 w 7165571"/>
              <a:gd name="connsiteY61" fmla="*/ 192846 h 2108806"/>
              <a:gd name="connsiteX62" fmla="*/ 4929447 w 7165571"/>
              <a:gd name="connsiteY62" fmla="*/ 126344 h 2108806"/>
              <a:gd name="connsiteX63" fmla="*/ 5024611 w 7165571"/>
              <a:gd name="connsiteY63" fmla="*/ 31180 h 2108806"/>
              <a:gd name="connsiteX64" fmla="*/ 5137265 w 7165571"/>
              <a:gd name="connsiteY64" fmla="*/ 1653 h 2108806"/>
              <a:gd name="connsiteX65" fmla="*/ 5228705 w 7165571"/>
              <a:gd name="connsiteY65" fmla="*/ 9966 h 2108806"/>
              <a:gd name="connsiteX66" fmla="*/ 5336771 w 7165571"/>
              <a:gd name="connsiteY66" fmla="*/ 109718 h 2108806"/>
              <a:gd name="connsiteX67" fmla="*/ 5370021 w 7165571"/>
              <a:gd name="connsiteY67" fmla="*/ 151282 h 2108806"/>
              <a:gd name="connsiteX68" fmla="*/ 5419898 w 7165571"/>
              <a:gd name="connsiteY68" fmla="*/ 267660 h 2108806"/>
              <a:gd name="connsiteX69" fmla="*/ 5469774 w 7165571"/>
              <a:gd name="connsiteY69" fmla="*/ 367413 h 2108806"/>
              <a:gd name="connsiteX70" fmla="*/ 5552901 w 7165571"/>
              <a:gd name="connsiteY70" fmla="*/ 500416 h 2108806"/>
              <a:gd name="connsiteX71" fmla="*/ 5619403 w 7165571"/>
              <a:gd name="connsiteY71" fmla="*/ 633420 h 2108806"/>
              <a:gd name="connsiteX72" fmla="*/ 5677592 w 7165571"/>
              <a:gd name="connsiteY72" fmla="*/ 733173 h 2108806"/>
              <a:gd name="connsiteX73" fmla="*/ 5752407 w 7165571"/>
              <a:gd name="connsiteY73" fmla="*/ 866176 h 2108806"/>
              <a:gd name="connsiteX74" fmla="*/ 5810596 w 7165571"/>
              <a:gd name="connsiteY74" fmla="*/ 974242 h 2108806"/>
              <a:gd name="connsiteX75" fmla="*/ 5843847 w 7165571"/>
              <a:gd name="connsiteY75" fmla="*/ 1090620 h 2108806"/>
              <a:gd name="connsiteX76" fmla="*/ 5893723 w 7165571"/>
              <a:gd name="connsiteY76" fmla="*/ 1206998 h 2108806"/>
              <a:gd name="connsiteX77" fmla="*/ 5951912 w 7165571"/>
              <a:gd name="connsiteY77" fmla="*/ 1306751 h 2108806"/>
              <a:gd name="connsiteX78" fmla="*/ 6059978 w 7165571"/>
              <a:gd name="connsiteY78" fmla="*/ 1448067 h 2108806"/>
              <a:gd name="connsiteX79" fmla="*/ 6168043 w 7165571"/>
              <a:gd name="connsiteY79" fmla="*/ 1572758 h 2108806"/>
              <a:gd name="connsiteX80" fmla="*/ 6276109 w 7165571"/>
              <a:gd name="connsiteY80" fmla="*/ 1730700 h 2108806"/>
              <a:gd name="connsiteX81" fmla="*/ 6367549 w 7165571"/>
              <a:gd name="connsiteY81" fmla="*/ 1855391 h 2108806"/>
              <a:gd name="connsiteX82" fmla="*/ 6572856 w 7165571"/>
              <a:gd name="connsiteY82" fmla="*/ 1856561 h 2108806"/>
              <a:gd name="connsiteX83" fmla="*/ 6941127 w 7165571"/>
              <a:gd name="connsiteY83" fmla="*/ 1880329 h 2108806"/>
              <a:gd name="connsiteX84" fmla="*/ 7165571 w 7165571"/>
              <a:gd name="connsiteY84"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483032 w 7165571"/>
              <a:gd name="connsiteY37" fmla="*/ 1614322 h 2108806"/>
              <a:gd name="connsiteX38" fmla="*/ 3566160 w 7165571"/>
              <a:gd name="connsiteY38" fmla="*/ 1564446 h 2108806"/>
              <a:gd name="connsiteX39" fmla="*/ 3674225 w 7165571"/>
              <a:gd name="connsiteY39" fmla="*/ 1506256 h 2108806"/>
              <a:gd name="connsiteX40" fmla="*/ 3732414 w 7165571"/>
              <a:gd name="connsiteY40" fmla="*/ 1473006 h 2108806"/>
              <a:gd name="connsiteX41" fmla="*/ 3823854 w 7165571"/>
              <a:gd name="connsiteY41" fmla="*/ 1414816 h 2108806"/>
              <a:gd name="connsiteX42" fmla="*/ 3882043 w 7165571"/>
              <a:gd name="connsiteY42" fmla="*/ 1331689 h 2108806"/>
              <a:gd name="connsiteX43" fmla="*/ 3923607 w 7165571"/>
              <a:gd name="connsiteY43" fmla="*/ 1223624 h 2108806"/>
              <a:gd name="connsiteX44" fmla="*/ 3940232 w 7165571"/>
              <a:gd name="connsiteY44" fmla="*/ 1148809 h 2108806"/>
              <a:gd name="connsiteX45" fmla="*/ 3965171 w 7165571"/>
              <a:gd name="connsiteY45" fmla="*/ 1090620 h 2108806"/>
              <a:gd name="connsiteX46" fmla="*/ 4015047 w 7165571"/>
              <a:gd name="connsiteY46" fmla="*/ 1032431 h 2108806"/>
              <a:gd name="connsiteX47" fmla="*/ 4064923 w 7165571"/>
              <a:gd name="connsiteY47" fmla="*/ 965929 h 2108806"/>
              <a:gd name="connsiteX48" fmla="*/ 4098174 w 7165571"/>
              <a:gd name="connsiteY48" fmla="*/ 891115 h 2108806"/>
              <a:gd name="connsiteX49" fmla="*/ 4114800 w 7165571"/>
              <a:gd name="connsiteY49" fmla="*/ 774736 h 2108806"/>
              <a:gd name="connsiteX50" fmla="*/ 4139738 w 7165571"/>
              <a:gd name="connsiteY50" fmla="*/ 699922 h 2108806"/>
              <a:gd name="connsiteX51" fmla="*/ 4189614 w 7165571"/>
              <a:gd name="connsiteY51" fmla="*/ 625107 h 2108806"/>
              <a:gd name="connsiteX52" fmla="*/ 4231178 w 7165571"/>
              <a:gd name="connsiteY52" fmla="*/ 600169 h 2108806"/>
              <a:gd name="connsiteX53" fmla="*/ 4272741 w 7165571"/>
              <a:gd name="connsiteY53" fmla="*/ 500416 h 2108806"/>
              <a:gd name="connsiteX54" fmla="*/ 4297680 w 7165571"/>
              <a:gd name="connsiteY54" fmla="*/ 450540 h 2108806"/>
              <a:gd name="connsiteX55" fmla="*/ 4363056 w 7165571"/>
              <a:gd name="connsiteY55" fmla="*/ 256750 h 2108806"/>
              <a:gd name="connsiteX56" fmla="*/ 4461639 w 7165571"/>
              <a:gd name="connsiteY56" fmla="*/ 290174 h 2108806"/>
              <a:gd name="connsiteX57" fmla="*/ 4566286 w 7165571"/>
              <a:gd name="connsiteY57" fmla="*/ 299785 h 2108806"/>
              <a:gd name="connsiteX58" fmla="*/ 4657682 w 7165571"/>
              <a:gd name="connsiteY58" fmla="*/ 296408 h 2108806"/>
              <a:gd name="connsiteX59" fmla="*/ 4788131 w 7165571"/>
              <a:gd name="connsiteY59" fmla="*/ 242722 h 2108806"/>
              <a:gd name="connsiteX60" fmla="*/ 4854632 w 7165571"/>
              <a:gd name="connsiteY60" fmla="*/ 192846 h 2108806"/>
              <a:gd name="connsiteX61" fmla="*/ 4929447 w 7165571"/>
              <a:gd name="connsiteY61" fmla="*/ 126344 h 2108806"/>
              <a:gd name="connsiteX62" fmla="*/ 5024611 w 7165571"/>
              <a:gd name="connsiteY62" fmla="*/ 31180 h 2108806"/>
              <a:gd name="connsiteX63" fmla="*/ 5137265 w 7165571"/>
              <a:gd name="connsiteY63" fmla="*/ 1653 h 2108806"/>
              <a:gd name="connsiteX64" fmla="*/ 5228705 w 7165571"/>
              <a:gd name="connsiteY64" fmla="*/ 9966 h 2108806"/>
              <a:gd name="connsiteX65" fmla="*/ 5336771 w 7165571"/>
              <a:gd name="connsiteY65" fmla="*/ 109718 h 2108806"/>
              <a:gd name="connsiteX66" fmla="*/ 5370021 w 7165571"/>
              <a:gd name="connsiteY66" fmla="*/ 151282 h 2108806"/>
              <a:gd name="connsiteX67" fmla="*/ 5419898 w 7165571"/>
              <a:gd name="connsiteY67" fmla="*/ 267660 h 2108806"/>
              <a:gd name="connsiteX68" fmla="*/ 5469774 w 7165571"/>
              <a:gd name="connsiteY68" fmla="*/ 367413 h 2108806"/>
              <a:gd name="connsiteX69" fmla="*/ 5552901 w 7165571"/>
              <a:gd name="connsiteY69" fmla="*/ 500416 h 2108806"/>
              <a:gd name="connsiteX70" fmla="*/ 5619403 w 7165571"/>
              <a:gd name="connsiteY70" fmla="*/ 633420 h 2108806"/>
              <a:gd name="connsiteX71" fmla="*/ 5677592 w 7165571"/>
              <a:gd name="connsiteY71" fmla="*/ 733173 h 2108806"/>
              <a:gd name="connsiteX72" fmla="*/ 5752407 w 7165571"/>
              <a:gd name="connsiteY72" fmla="*/ 866176 h 2108806"/>
              <a:gd name="connsiteX73" fmla="*/ 5810596 w 7165571"/>
              <a:gd name="connsiteY73" fmla="*/ 974242 h 2108806"/>
              <a:gd name="connsiteX74" fmla="*/ 5843847 w 7165571"/>
              <a:gd name="connsiteY74" fmla="*/ 1090620 h 2108806"/>
              <a:gd name="connsiteX75" fmla="*/ 5893723 w 7165571"/>
              <a:gd name="connsiteY75" fmla="*/ 1206998 h 2108806"/>
              <a:gd name="connsiteX76" fmla="*/ 5951912 w 7165571"/>
              <a:gd name="connsiteY76" fmla="*/ 1306751 h 2108806"/>
              <a:gd name="connsiteX77" fmla="*/ 6059978 w 7165571"/>
              <a:gd name="connsiteY77" fmla="*/ 1448067 h 2108806"/>
              <a:gd name="connsiteX78" fmla="*/ 6168043 w 7165571"/>
              <a:gd name="connsiteY78" fmla="*/ 1572758 h 2108806"/>
              <a:gd name="connsiteX79" fmla="*/ 6276109 w 7165571"/>
              <a:gd name="connsiteY79" fmla="*/ 1730700 h 2108806"/>
              <a:gd name="connsiteX80" fmla="*/ 6367549 w 7165571"/>
              <a:gd name="connsiteY80" fmla="*/ 1855391 h 2108806"/>
              <a:gd name="connsiteX81" fmla="*/ 6572856 w 7165571"/>
              <a:gd name="connsiteY81" fmla="*/ 1856561 h 2108806"/>
              <a:gd name="connsiteX82" fmla="*/ 6941127 w 7165571"/>
              <a:gd name="connsiteY82" fmla="*/ 1880329 h 2108806"/>
              <a:gd name="connsiteX83" fmla="*/ 7165571 w 7165571"/>
              <a:gd name="connsiteY83"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32414 w 7165571"/>
              <a:gd name="connsiteY39" fmla="*/ 1473006 h 2108806"/>
              <a:gd name="connsiteX40" fmla="*/ 3823854 w 7165571"/>
              <a:gd name="connsiteY40" fmla="*/ 1414816 h 2108806"/>
              <a:gd name="connsiteX41" fmla="*/ 3882043 w 7165571"/>
              <a:gd name="connsiteY41" fmla="*/ 1331689 h 2108806"/>
              <a:gd name="connsiteX42" fmla="*/ 3923607 w 7165571"/>
              <a:gd name="connsiteY42" fmla="*/ 1223624 h 2108806"/>
              <a:gd name="connsiteX43" fmla="*/ 3940232 w 7165571"/>
              <a:gd name="connsiteY43" fmla="*/ 1148809 h 2108806"/>
              <a:gd name="connsiteX44" fmla="*/ 3965171 w 7165571"/>
              <a:gd name="connsiteY44" fmla="*/ 1090620 h 2108806"/>
              <a:gd name="connsiteX45" fmla="*/ 4015047 w 7165571"/>
              <a:gd name="connsiteY45" fmla="*/ 1032431 h 2108806"/>
              <a:gd name="connsiteX46" fmla="*/ 4064923 w 7165571"/>
              <a:gd name="connsiteY46" fmla="*/ 965929 h 2108806"/>
              <a:gd name="connsiteX47" fmla="*/ 4098174 w 7165571"/>
              <a:gd name="connsiteY47" fmla="*/ 891115 h 2108806"/>
              <a:gd name="connsiteX48" fmla="*/ 4114800 w 7165571"/>
              <a:gd name="connsiteY48" fmla="*/ 774736 h 2108806"/>
              <a:gd name="connsiteX49" fmla="*/ 4139738 w 7165571"/>
              <a:gd name="connsiteY49" fmla="*/ 699922 h 2108806"/>
              <a:gd name="connsiteX50" fmla="*/ 4189614 w 7165571"/>
              <a:gd name="connsiteY50" fmla="*/ 625107 h 2108806"/>
              <a:gd name="connsiteX51" fmla="*/ 4231178 w 7165571"/>
              <a:gd name="connsiteY51" fmla="*/ 600169 h 2108806"/>
              <a:gd name="connsiteX52" fmla="*/ 4272741 w 7165571"/>
              <a:gd name="connsiteY52" fmla="*/ 500416 h 2108806"/>
              <a:gd name="connsiteX53" fmla="*/ 4297680 w 7165571"/>
              <a:gd name="connsiteY53" fmla="*/ 450540 h 2108806"/>
              <a:gd name="connsiteX54" fmla="*/ 4363056 w 7165571"/>
              <a:gd name="connsiteY54" fmla="*/ 256750 h 2108806"/>
              <a:gd name="connsiteX55" fmla="*/ 4461639 w 7165571"/>
              <a:gd name="connsiteY55" fmla="*/ 290174 h 2108806"/>
              <a:gd name="connsiteX56" fmla="*/ 4566286 w 7165571"/>
              <a:gd name="connsiteY56" fmla="*/ 299785 h 2108806"/>
              <a:gd name="connsiteX57" fmla="*/ 4657682 w 7165571"/>
              <a:gd name="connsiteY57" fmla="*/ 296408 h 2108806"/>
              <a:gd name="connsiteX58" fmla="*/ 4788131 w 7165571"/>
              <a:gd name="connsiteY58" fmla="*/ 242722 h 2108806"/>
              <a:gd name="connsiteX59" fmla="*/ 4854632 w 7165571"/>
              <a:gd name="connsiteY59" fmla="*/ 192846 h 2108806"/>
              <a:gd name="connsiteX60" fmla="*/ 4929447 w 7165571"/>
              <a:gd name="connsiteY60" fmla="*/ 126344 h 2108806"/>
              <a:gd name="connsiteX61" fmla="*/ 5024611 w 7165571"/>
              <a:gd name="connsiteY61" fmla="*/ 31180 h 2108806"/>
              <a:gd name="connsiteX62" fmla="*/ 5137265 w 7165571"/>
              <a:gd name="connsiteY62" fmla="*/ 1653 h 2108806"/>
              <a:gd name="connsiteX63" fmla="*/ 5228705 w 7165571"/>
              <a:gd name="connsiteY63" fmla="*/ 9966 h 2108806"/>
              <a:gd name="connsiteX64" fmla="*/ 5336771 w 7165571"/>
              <a:gd name="connsiteY64" fmla="*/ 109718 h 2108806"/>
              <a:gd name="connsiteX65" fmla="*/ 5370021 w 7165571"/>
              <a:gd name="connsiteY65" fmla="*/ 151282 h 2108806"/>
              <a:gd name="connsiteX66" fmla="*/ 5419898 w 7165571"/>
              <a:gd name="connsiteY66" fmla="*/ 267660 h 2108806"/>
              <a:gd name="connsiteX67" fmla="*/ 5469774 w 7165571"/>
              <a:gd name="connsiteY67" fmla="*/ 367413 h 2108806"/>
              <a:gd name="connsiteX68" fmla="*/ 5552901 w 7165571"/>
              <a:gd name="connsiteY68" fmla="*/ 500416 h 2108806"/>
              <a:gd name="connsiteX69" fmla="*/ 5619403 w 7165571"/>
              <a:gd name="connsiteY69" fmla="*/ 633420 h 2108806"/>
              <a:gd name="connsiteX70" fmla="*/ 5677592 w 7165571"/>
              <a:gd name="connsiteY70" fmla="*/ 733173 h 2108806"/>
              <a:gd name="connsiteX71" fmla="*/ 5752407 w 7165571"/>
              <a:gd name="connsiteY71" fmla="*/ 866176 h 2108806"/>
              <a:gd name="connsiteX72" fmla="*/ 5810596 w 7165571"/>
              <a:gd name="connsiteY72" fmla="*/ 974242 h 2108806"/>
              <a:gd name="connsiteX73" fmla="*/ 5843847 w 7165571"/>
              <a:gd name="connsiteY73" fmla="*/ 1090620 h 2108806"/>
              <a:gd name="connsiteX74" fmla="*/ 5893723 w 7165571"/>
              <a:gd name="connsiteY74" fmla="*/ 1206998 h 2108806"/>
              <a:gd name="connsiteX75" fmla="*/ 5951912 w 7165571"/>
              <a:gd name="connsiteY75" fmla="*/ 1306751 h 2108806"/>
              <a:gd name="connsiteX76" fmla="*/ 6059978 w 7165571"/>
              <a:gd name="connsiteY76" fmla="*/ 1448067 h 2108806"/>
              <a:gd name="connsiteX77" fmla="*/ 6168043 w 7165571"/>
              <a:gd name="connsiteY77" fmla="*/ 1572758 h 2108806"/>
              <a:gd name="connsiteX78" fmla="*/ 6276109 w 7165571"/>
              <a:gd name="connsiteY78" fmla="*/ 1730700 h 2108806"/>
              <a:gd name="connsiteX79" fmla="*/ 6367549 w 7165571"/>
              <a:gd name="connsiteY79" fmla="*/ 1855391 h 2108806"/>
              <a:gd name="connsiteX80" fmla="*/ 6572856 w 7165571"/>
              <a:gd name="connsiteY80" fmla="*/ 1856561 h 2108806"/>
              <a:gd name="connsiteX81" fmla="*/ 6941127 w 7165571"/>
              <a:gd name="connsiteY81" fmla="*/ 1880329 h 2108806"/>
              <a:gd name="connsiteX82" fmla="*/ 7165571 w 7165571"/>
              <a:gd name="connsiteY82"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3854 w 7165571"/>
              <a:gd name="connsiteY40" fmla="*/ 1414816 h 2108806"/>
              <a:gd name="connsiteX41" fmla="*/ 3882043 w 7165571"/>
              <a:gd name="connsiteY41" fmla="*/ 1331689 h 2108806"/>
              <a:gd name="connsiteX42" fmla="*/ 3923607 w 7165571"/>
              <a:gd name="connsiteY42" fmla="*/ 1223624 h 2108806"/>
              <a:gd name="connsiteX43" fmla="*/ 3940232 w 7165571"/>
              <a:gd name="connsiteY43" fmla="*/ 1148809 h 2108806"/>
              <a:gd name="connsiteX44" fmla="*/ 3965171 w 7165571"/>
              <a:gd name="connsiteY44" fmla="*/ 1090620 h 2108806"/>
              <a:gd name="connsiteX45" fmla="*/ 4015047 w 7165571"/>
              <a:gd name="connsiteY45" fmla="*/ 1032431 h 2108806"/>
              <a:gd name="connsiteX46" fmla="*/ 4064923 w 7165571"/>
              <a:gd name="connsiteY46" fmla="*/ 965929 h 2108806"/>
              <a:gd name="connsiteX47" fmla="*/ 4098174 w 7165571"/>
              <a:gd name="connsiteY47" fmla="*/ 891115 h 2108806"/>
              <a:gd name="connsiteX48" fmla="*/ 4114800 w 7165571"/>
              <a:gd name="connsiteY48" fmla="*/ 774736 h 2108806"/>
              <a:gd name="connsiteX49" fmla="*/ 4139738 w 7165571"/>
              <a:gd name="connsiteY49" fmla="*/ 699922 h 2108806"/>
              <a:gd name="connsiteX50" fmla="*/ 4189614 w 7165571"/>
              <a:gd name="connsiteY50" fmla="*/ 625107 h 2108806"/>
              <a:gd name="connsiteX51" fmla="*/ 4231178 w 7165571"/>
              <a:gd name="connsiteY51" fmla="*/ 600169 h 2108806"/>
              <a:gd name="connsiteX52" fmla="*/ 4272741 w 7165571"/>
              <a:gd name="connsiteY52" fmla="*/ 500416 h 2108806"/>
              <a:gd name="connsiteX53" fmla="*/ 4297680 w 7165571"/>
              <a:gd name="connsiteY53" fmla="*/ 450540 h 2108806"/>
              <a:gd name="connsiteX54" fmla="*/ 4363056 w 7165571"/>
              <a:gd name="connsiteY54" fmla="*/ 256750 h 2108806"/>
              <a:gd name="connsiteX55" fmla="*/ 4461639 w 7165571"/>
              <a:gd name="connsiteY55" fmla="*/ 290174 h 2108806"/>
              <a:gd name="connsiteX56" fmla="*/ 4566286 w 7165571"/>
              <a:gd name="connsiteY56" fmla="*/ 299785 h 2108806"/>
              <a:gd name="connsiteX57" fmla="*/ 4657682 w 7165571"/>
              <a:gd name="connsiteY57" fmla="*/ 296408 h 2108806"/>
              <a:gd name="connsiteX58" fmla="*/ 4788131 w 7165571"/>
              <a:gd name="connsiteY58" fmla="*/ 242722 h 2108806"/>
              <a:gd name="connsiteX59" fmla="*/ 4854632 w 7165571"/>
              <a:gd name="connsiteY59" fmla="*/ 192846 h 2108806"/>
              <a:gd name="connsiteX60" fmla="*/ 4929447 w 7165571"/>
              <a:gd name="connsiteY60" fmla="*/ 126344 h 2108806"/>
              <a:gd name="connsiteX61" fmla="*/ 5024611 w 7165571"/>
              <a:gd name="connsiteY61" fmla="*/ 31180 h 2108806"/>
              <a:gd name="connsiteX62" fmla="*/ 5137265 w 7165571"/>
              <a:gd name="connsiteY62" fmla="*/ 1653 h 2108806"/>
              <a:gd name="connsiteX63" fmla="*/ 5228705 w 7165571"/>
              <a:gd name="connsiteY63" fmla="*/ 9966 h 2108806"/>
              <a:gd name="connsiteX64" fmla="*/ 5336771 w 7165571"/>
              <a:gd name="connsiteY64" fmla="*/ 109718 h 2108806"/>
              <a:gd name="connsiteX65" fmla="*/ 5370021 w 7165571"/>
              <a:gd name="connsiteY65" fmla="*/ 151282 h 2108806"/>
              <a:gd name="connsiteX66" fmla="*/ 5419898 w 7165571"/>
              <a:gd name="connsiteY66" fmla="*/ 267660 h 2108806"/>
              <a:gd name="connsiteX67" fmla="*/ 5469774 w 7165571"/>
              <a:gd name="connsiteY67" fmla="*/ 367413 h 2108806"/>
              <a:gd name="connsiteX68" fmla="*/ 5552901 w 7165571"/>
              <a:gd name="connsiteY68" fmla="*/ 500416 h 2108806"/>
              <a:gd name="connsiteX69" fmla="*/ 5619403 w 7165571"/>
              <a:gd name="connsiteY69" fmla="*/ 633420 h 2108806"/>
              <a:gd name="connsiteX70" fmla="*/ 5677592 w 7165571"/>
              <a:gd name="connsiteY70" fmla="*/ 733173 h 2108806"/>
              <a:gd name="connsiteX71" fmla="*/ 5752407 w 7165571"/>
              <a:gd name="connsiteY71" fmla="*/ 866176 h 2108806"/>
              <a:gd name="connsiteX72" fmla="*/ 5810596 w 7165571"/>
              <a:gd name="connsiteY72" fmla="*/ 974242 h 2108806"/>
              <a:gd name="connsiteX73" fmla="*/ 5843847 w 7165571"/>
              <a:gd name="connsiteY73" fmla="*/ 1090620 h 2108806"/>
              <a:gd name="connsiteX74" fmla="*/ 5893723 w 7165571"/>
              <a:gd name="connsiteY74" fmla="*/ 1206998 h 2108806"/>
              <a:gd name="connsiteX75" fmla="*/ 5951912 w 7165571"/>
              <a:gd name="connsiteY75" fmla="*/ 1306751 h 2108806"/>
              <a:gd name="connsiteX76" fmla="*/ 6059978 w 7165571"/>
              <a:gd name="connsiteY76" fmla="*/ 1448067 h 2108806"/>
              <a:gd name="connsiteX77" fmla="*/ 6168043 w 7165571"/>
              <a:gd name="connsiteY77" fmla="*/ 1572758 h 2108806"/>
              <a:gd name="connsiteX78" fmla="*/ 6276109 w 7165571"/>
              <a:gd name="connsiteY78" fmla="*/ 1730700 h 2108806"/>
              <a:gd name="connsiteX79" fmla="*/ 6367549 w 7165571"/>
              <a:gd name="connsiteY79" fmla="*/ 1855391 h 2108806"/>
              <a:gd name="connsiteX80" fmla="*/ 6572856 w 7165571"/>
              <a:gd name="connsiteY80" fmla="*/ 1856561 h 2108806"/>
              <a:gd name="connsiteX81" fmla="*/ 6941127 w 7165571"/>
              <a:gd name="connsiteY81" fmla="*/ 1880329 h 2108806"/>
              <a:gd name="connsiteX82" fmla="*/ 7165571 w 7165571"/>
              <a:gd name="connsiteY82"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882043 w 7165571"/>
              <a:gd name="connsiteY41" fmla="*/ 1331689 h 2108806"/>
              <a:gd name="connsiteX42" fmla="*/ 3923607 w 7165571"/>
              <a:gd name="connsiteY42" fmla="*/ 1223624 h 2108806"/>
              <a:gd name="connsiteX43" fmla="*/ 3940232 w 7165571"/>
              <a:gd name="connsiteY43" fmla="*/ 1148809 h 2108806"/>
              <a:gd name="connsiteX44" fmla="*/ 3965171 w 7165571"/>
              <a:gd name="connsiteY44" fmla="*/ 1090620 h 2108806"/>
              <a:gd name="connsiteX45" fmla="*/ 4015047 w 7165571"/>
              <a:gd name="connsiteY45" fmla="*/ 1032431 h 2108806"/>
              <a:gd name="connsiteX46" fmla="*/ 4064923 w 7165571"/>
              <a:gd name="connsiteY46" fmla="*/ 965929 h 2108806"/>
              <a:gd name="connsiteX47" fmla="*/ 4098174 w 7165571"/>
              <a:gd name="connsiteY47" fmla="*/ 891115 h 2108806"/>
              <a:gd name="connsiteX48" fmla="*/ 4114800 w 7165571"/>
              <a:gd name="connsiteY48" fmla="*/ 774736 h 2108806"/>
              <a:gd name="connsiteX49" fmla="*/ 4139738 w 7165571"/>
              <a:gd name="connsiteY49" fmla="*/ 699922 h 2108806"/>
              <a:gd name="connsiteX50" fmla="*/ 4189614 w 7165571"/>
              <a:gd name="connsiteY50" fmla="*/ 625107 h 2108806"/>
              <a:gd name="connsiteX51" fmla="*/ 4231178 w 7165571"/>
              <a:gd name="connsiteY51" fmla="*/ 600169 h 2108806"/>
              <a:gd name="connsiteX52" fmla="*/ 4272741 w 7165571"/>
              <a:gd name="connsiteY52" fmla="*/ 500416 h 2108806"/>
              <a:gd name="connsiteX53" fmla="*/ 4297680 w 7165571"/>
              <a:gd name="connsiteY53" fmla="*/ 450540 h 2108806"/>
              <a:gd name="connsiteX54" fmla="*/ 4363056 w 7165571"/>
              <a:gd name="connsiteY54" fmla="*/ 256750 h 2108806"/>
              <a:gd name="connsiteX55" fmla="*/ 4461639 w 7165571"/>
              <a:gd name="connsiteY55" fmla="*/ 290174 h 2108806"/>
              <a:gd name="connsiteX56" fmla="*/ 4566286 w 7165571"/>
              <a:gd name="connsiteY56" fmla="*/ 299785 h 2108806"/>
              <a:gd name="connsiteX57" fmla="*/ 4657682 w 7165571"/>
              <a:gd name="connsiteY57" fmla="*/ 296408 h 2108806"/>
              <a:gd name="connsiteX58" fmla="*/ 4788131 w 7165571"/>
              <a:gd name="connsiteY58" fmla="*/ 242722 h 2108806"/>
              <a:gd name="connsiteX59" fmla="*/ 4854632 w 7165571"/>
              <a:gd name="connsiteY59" fmla="*/ 192846 h 2108806"/>
              <a:gd name="connsiteX60" fmla="*/ 4929447 w 7165571"/>
              <a:gd name="connsiteY60" fmla="*/ 126344 h 2108806"/>
              <a:gd name="connsiteX61" fmla="*/ 5024611 w 7165571"/>
              <a:gd name="connsiteY61" fmla="*/ 31180 h 2108806"/>
              <a:gd name="connsiteX62" fmla="*/ 5137265 w 7165571"/>
              <a:gd name="connsiteY62" fmla="*/ 1653 h 2108806"/>
              <a:gd name="connsiteX63" fmla="*/ 5228705 w 7165571"/>
              <a:gd name="connsiteY63" fmla="*/ 9966 h 2108806"/>
              <a:gd name="connsiteX64" fmla="*/ 5336771 w 7165571"/>
              <a:gd name="connsiteY64" fmla="*/ 109718 h 2108806"/>
              <a:gd name="connsiteX65" fmla="*/ 5370021 w 7165571"/>
              <a:gd name="connsiteY65" fmla="*/ 151282 h 2108806"/>
              <a:gd name="connsiteX66" fmla="*/ 5419898 w 7165571"/>
              <a:gd name="connsiteY66" fmla="*/ 267660 h 2108806"/>
              <a:gd name="connsiteX67" fmla="*/ 5469774 w 7165571"/>
              <a:gd name="connsiteY67" fmla="*/ 367413 h 2108806"/>
              <a:gd name="connsiteX68" fmla="*/ 5552901 w 7165571"/>
              <a:gd name="connsiteY68" fmla="*/ 500416 h 2108806"/>
              <a:gd name="connsiteX69" fmla="*/ 5619403 w 7165571"/>
              <a:gd name="connsiteY69" fmla="*/ 633420 h 2108806"/>
              <a:gd name="connsiteX70" fmla="*/ 5677592 w 7165571"/>
              <a:gd name="connsiteY70" fmla="*/ 733173 h 2108806"/>
              <a:gd name="connsiteX71" fmla="*/ 5752407 w 7165571"/>
              <a:gd name="connsiteY71" fmla="*/ 866176 h 2108806"/>
              <a:gd name="connsiteX72" fmla="*/ 5810596 w 7165571"/>
              <a:gd name="connsiteY72" fmla="*/ 974242 h 2108806"/>
              <a:gd name="connsiteX73" fmla="*/ 5843847 w 7165571"/>
              <a:gd name="connsiteY73" fmla="*/ 1090620 h 2108806"/>
              <a:gd name="connsiteX74" fmla="*/ 5893723 w 7165571"/>
              <a:gd name="connsiteY74" fmla="*/ 1206998 h 2108806"/>
              <a:gd name="connsiteX75" fmla="*/ 5951912 w 7165571"/>
              <a:gd name="connsiteY75" fmla="*/ 1306751 h 2108806"/>
              <a:gd name="connsiteX76" fmla="*/ 6059978 w 7165571"/>
              <a:gd name="connsiteY76" fmla="*/ 1448067 h 2108806"/>
              <a:gd name="connsiteX77" fmla="*/ 6168043 w 7165571"/>
              <a:gd name="connsiteY77" fmla="*/ 1572758 h 2108806"/>
              <a:gd name="connsiteX78" fmla="*/ 6276109 w 7165571"/>
              <a:gd name="connsiteY78" fmla="*/ 1730700 h 2108806"/>
              <a:gd name="connsiteX79" fmla="*/ 6367549 w 7165571"/>
              <a:gd name="connsiteY79" fmla="*/ 1855391 h 2108806"/>
              <a:gd name="connsiteX80" fmla="*/ 6572856 w 7165571"/>
              <a:gd name="connsiteY80" fmla="*/ 1856561 h 2108806"/>
              <a:gd name="connsiteX81" fmla="*/ 6941127 w 7165571"/>
              <a:gd name="connsiteY81" fmla="*/ 1880329 h 2108806"/>
              <a:gd name="connsiteX82" fmla="*/ 7165571 w 7165571"/>
              <a:gd name="connsiteY82"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40232 w 7165571"/>
              <a:gd name="connsiteY42" fmla="*/ 1148809 h 2108806"/>
              <a:gd name="connsiteX43" fmla="*/ 3965171 w 7165571"/>
              <a:gd name="connsiteY43" fmla="*/ 1090620 h 2108806"/>
              <a:gd name="connsiteX44" fmla="*/ 4015047 w 7165571"/>
              <a:gd name="connsiteY44" fmla="*/ 1032431 h 2108806"/>
              <a:gd name="connsiteX45" fmla="*/ 4064923 w 7165571"/>
              <a:gd name="connsiteY45" fmla="*/ 965929 h 2108806"/>
              <a:gd name="connsiteX46" fmla="*/ 4098174 w 7165571"/>
              <a:gd name="connsiteY46" fmla="*/ 891115 h 2108806"/>
              <a:gd name="connsiteX47" fmla="*/ 4114800 w 7165571"/>
              <a:gd name="connsiteY47" fmla="*/ 774736 h 2108806"/>
              <a:gd name="connsiteX48" fmla="*/ 4139738 w 7165571"/>
              <a:gd name="connsiteY48" fmla="*/ 699922 h 2108806"/>
              <a:gd name="connsiteX49" fmla="*/ 4189614 w 7165571"/>
              <a:gd name="connsiteY49" fmla="*/ 625107 h 2108806"/>
              <a:gd name="connsiteX50" fmla="*/ 4231178 w 7165571"/>
              <a:gd name="connsiteY50" fmla="*/ 600169 h 2108806"/>
              <a:gd name="connsiteX51" fmla="*/ 4272741 w 7165571"/>
              <a:gd name="connsiteY51" fmla="*/ 500416 h 2108806"/>
              <a:gd name="connsiteX52" fmla="*/ 4297680 w 7165571"/>
              <a:gd name="connsiteY52" fmla="*/ 450540 h 2108806"/>
              <a:gd name="connsiteX53" fmla="*/ 4363056 w 7165571"/>
              <a:gd name="connsiteY53" fmla="*/ 256750 h 2108806"/>
              <a:gd name="connsiteX54" fmla="*/ 4461639 w 7165571"/>
              <a:gd name="connsiteY54" fmla="*/ 290174 h 2108806"/>
              <a:gd name="connsiteX55" fmla="*/ 4566286 w 7165571"/>
              <a:gd name="connsiteY55" fmla="*/ 299785 h 2108806"/>
              <a:gd name="connsiteX56" fmla="*/ 4657682 w 7165571"/>
              <a:gd name="connsiteY56" fmla="*/ 296408 h 2108806"/>
              <a:gd name="connsiteX57" fmla="*/ 4788131 w 7165571"/>
              <a:gd name="connsiteY57" fmla="*/ 242722 h 2108806"/>
              <a:gd name="connsiteX58" fmla="*/ 4854632 w 7165571"/>
              <a:gd name="connsiteY58" fmla="*/ 192846 h 2108806"/>
              <a:gd name="connsiteX59" fmla="*/ 4929447 w 7165571"/>
              <a:gd name="connsiteY59" fmla="*/ 126344 h 2108806"/>
              <a:gd name="connsiteX60" fmla="*/ 5024611 w 7165571"/>
              <a:gd name="connsiteY60" fmla="*/ 31180 h 2108806"/>
              <a:gd name="connsiteX61" fmla="*/ 5137265 w 7165571"/>
              <a:gd name="connsiteY61" fmla="*/ 1653 h 2108806"/>
              <a:gd name="connsiteX62" fmla="*/ 5228705 w 7165571"/>
              <a:gd name="connsiteY62" fmla="*/ 9966 h 2108806"/>
              <a:gd name="connsiteX63" fmla="*/ 5336771 w 7165571"/>
              <a:gd name="connsiteY63" fmla="*/ 109718 h 2108806"/>
              <a:gd name="connsiteX64" fmla="*/ 5370021 w 7165571"/>
              <a:gd name="connsiteY64" fmla="*/ 151282 h 2108806"/>
              <a:gd name="connsiteX65" fmla="*/ 5419898 w 7165571"/>
              <a:gd name="connsiteY65" fmla="*/ 267660 h 2108806"/>
              <a:gd name="connsiteX66" fmla="*/ 5469774 w 7165571"/>
              <a:gd name="connsiteY66" fmla="*/ 367413 h 2108806"/>
              <a:gd name="connsiteX67" fmla="*/ 5552901 w 7165571"/>
              <a:gd name="connsiteY67" fmla="*/ 500416 h 2108806"/>
              <a:gd name="connsiteX68" fmla="*/ 5619403 w 7165571"/>
              <a:gd name="connsiteY68" fmla="*/ 633420 h 2108806"/>
              <a:gd name="connsiteX69" fmla="*/ 5677592 w 7165571"/>
              <a:gd name="connsiteY69" fmla="*/ 733173 h 2108806"/>
              <a:gd name="connsiteX70" fmla="*/ 5752407 w 7165571"/>
              <a:gd name="connsiteY70" fmla="*/ 866176 h 2108806"/>
              <a:gd name="connsiteX71" fmla="*/ 5810596 w 7165571"/>
              <a:gd name="connsiteY71" fmla="*/ 974242 h 2108806"/>
              <a:gd name="connsiteX72" fmla="*/ 5843847 w 7165571"/>
              <a:gd name="connsiteY72" fmla="*/ 1090620 h 2108806"/>
              <a:gd name="connsiteX73" fmla="*/ 5893723 w 7165571"/>
              <a:gd name="connsiteY73" fmla="*/ 1206998 h 2108806"/>
              <a:gd name="connsiteX74" fmla="*/ 5951912 w 7165571"/>
              <a:gd name="connsiteY74" fmla="*/ 1306751 h 2108806"/>
              <a:gd name="connsiteX75" fmla="*/ 6059978 w 7165571"/>
              <a:gd name="connsiteY75" fmla="*/ 1448067 h 2108806"/>
              <a:gd name="connsiteX76" fmla="*/ 6168043 w 7165571"/>
              <a:gd name="connsiteY76" fmla="*/ 1572758 h 2108806"/>
              <a:gd name="connsiteX77" fmla="*/ 6276109 w 7165571"/>
              <a:gd name="connsiteY77" fmla="*/ 1730700 h 2108806"/>
              <a:gd name="connsiteX78" fmla="*/ 6367549 w 7165571"/>
              <a:gd name="connsiteY78" fmla="*/ 1855391 h 2108806"/>
              <a:gd name="connsiteX79" fmla="*/ 6572856 w 7165571"/>
              <a:gd name="connsiteY79" fmla="*/ 1856561 h 2108806"/>
              <a:gd name="connsiteX80" fmla="*/ 6941127 w 7165571"/>
              <a:gd name="connsiteY80" fmla="*/ 1880329 h 2108806"/>
              <a:gd name="connsiteX81" fmla="*/ 7165571 w 7165571"/>
              <a:gd name="connsiteY81"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3965171 w 7165571"/>
              <a:gd name="connsiteY43" fmla="*/ 1090620 h 2108806"/>
              <a:gd name="connsiteX44" fmla="*/ 4015047 w 7165571"/>
              <a:gd name="connsiteY44" fmla="*/ 1032431 h 2108806"/>
              <a:gd name="connsiteX45" fmla="*/ 4064923 w 7165571"/>
              <a:gd name="connsiteY45" fmla="*/ 965929 h 2108806"/>
              <a:gd name="connsiteX46" fmla="*/ 4098174 w 7165571"/>
              <a:gd name="connsiteY46" fmla="*/ 891115 h 2108806"/>
              <a:gd name="connsiteX47" fmla="*/ 4114800 w 7165571"/>
              <a:gd name="connsiteY47" fmla="*/ 774736 h 2108806"/>
              <a:gd name="connsiteX48" fmla="*/ 4139738 w 7165571"/>
              <a:gd name="connsiteY48" fmla="*/ 699922 h 2108806"/>
              <a:gd name="connsiteX49" fmla="*/ 4189614 w 7165571"/>
              <a:gd name="connsiteY49" fmla="*/ 625107 h 2108806"/>
              <a:gd name="connsiteX50" fmla="*/ 4231178 w 7165571"/>
              <a:gd name="connsiteY50" fmla="*/ 600169 h 2108806"/>
              <a:gd name="connsiteX51" fmla="*/ 4272741 w 7165571"/>
              <a:gd name="connsiteY51" fmla="*/ 500416 h 2108806"/>
              <a:gd name="connsiteX52" fmla="*/ 4297680 w 7165571"/>
              <a:gd name="connsiteY52" fmla="*/ 450540 h 2108806"/>
              <a:gd name="connsiteX53" fmla="*/ 4363056 w 7165571"/>
              <a:gd name="connsiteY53" fmla="*/ 256750 h 2108806"/>
              <a:gd name="connsiteX54" fmla="*/ 4461639 w 7165571"/>
              <a:gd name="connsiteY54" fmla="*/ 290174 h 2108806"/>
              <a:gd name="connsiteX55" fmla="*/ 4566286 w 7165571"/>
              <a:gd name="connsiteY55" fmla="*/ 299785 h 2108806"/>
              <a:gd name="connsiteX56" fmla="*/ 4657682 w 7165571"/>
              <a:gd name="connsiteY56" fmla="*/ 296408 h 2108806"/>
              <a:gd name="connsiteX57" fmla="*/ 4788131 w 7165571"/>
              <a:gd name="connsiteY57" fmla="*/ 242722 h 2108806"/>
              <a:gd name="connsiteX58" fmla="*/ 4854632 w 7165571"/>
              <a:gd name="connsiteY58" fmla="*/ 192846 h 2108806"/>
              <a:gd name="connsiteX59" fmla="*/ 4929447 w 7165571"/>
              <a:gd name="connsiteY59" fmla="*/ 126344 h 2108806"/>
              <a:gd name="connsiteX60" fmla="*/ 5024611 w 7165571"/>
              <a:gd name="connsiteY60" fmla="*/ 31180 h 2108806"/>
              <a:gd name="connsiteX61" fmla="*/ 5137265 w 7165571"/>
              <a:gd name="connsiteY61" fmla="*/ 1653 h 2108806"/>
              <a:gd name="connsiteX62" fmla="*/ 5228705 w 7165571"/>
              <a:gd name="connsiteY62" fmla="*/ 9966 h 2108806"/>
              <a:gd name="connsiteX63" fmla="*/ 5336771 w 7165571"/>
              <a:gd name="connsiteY63" fmla="*/ 109718 h 2108806"/>
              <a:gd name="connsiteX64" fmla="*/ 5370021 w 7165571"/>
              <a:gd name="connsiteY64" fmla="*/ 151282 h 2108806"/>
              <a:gd name="connsiteX65" fmla="*/ 5419898 w 7165571"/>
              <a:gd name="connsiteY65" fmla="*/ 267660 h 2108806"/>
              <a:gd name="connsiteX66" fmla="*/ 5469774 w 7165571"/>
              <a:gd name="connsiteY66" fmla="*/ 367413 h 2108806"/>
              <a:gd name="connsiteX67" fmla="*/ 5552901 w 7165571"/>
              <a:gd name="connsiteY67" fmla="*/ 500416 h 2108806"/>
              <a:gd name="connsiteX68" fmla="*/ 5619403 w 7165571"/>
              <a:gd name="connsiteY68" fmla="*/ 633420 h 2108806"/>
              <a:gd name="connsiteX69" fmla="*/ 5677592 w 7165571"/>
              <a:gd name="connsiteY69" fmla="*/ 733173 h 2108806"/>
              <a:gd name="connsiteX70" fmla="*/ 5752407 w 7165571"/>
              <a:gd name="connsiteY70" fmla="*/ 866176 h 2108806"/>
              <a:gd name="connsiteX71" fmla="*/ 5810596 w 7165571"/>
              <a:gd name="connsiteY71" fmla="*/ 974242 h 2108806"/>
              <a:gd name="connsiteX72" fmla="*/ 5843847 w 7165571"/>
              <a:gd name="connsiteY72" fmla="*/ 1090620 h 2108806"/>
              <a:gd name="connsiteX73" fmla="*/ 5893723 w 7165571"/>
              <a:gd name="connsiteY73" fmla="*/ 1206998 h 2108806"/>
              <a:gd name="connsiteX74" fmla="*/ 5951912 w 7165571"/>
              <a:gd name="connsiteY74" fmla="*/ 1306751 h 2108806"/>
              <a:gd name="connsiteX75" fmla="*/ 6059978 w 7165571"/>
              <a:gd name="connsiteY75" fmla="*/ 1448067 h 2108806"/>
              <a:gd name="connsiteX76" fmla="*/ 6168043 w 7165571"/>
              <a:gd name="connsiteY76" fmla="*/ 1572758 h 2108806"/>
              <a:gd name="connsiteX77" fmla="*/ 6276109 w 7165571"/>
              <a:gd name="connsiteY77" fmla="*/ 1730700 h 2108806"/>
              <a:gd name="connsiteX78" fmla="*/ 6367549 w 7165571"/>
              <a:gd name="connsiteY78" fmla="*/ 1855391 h 2108806"/>
              <a:gd name="connsiteX79" fmla="*/ 6572856 w 7165571"/>
              <a:gd name="connsiteY79" fmla="*/ 1856561 h 2108806"/>
              <a:gd name="connsiteX80" fmla="*/ 6941127 w 7165571"/>
              <a:gd name="connsiteY80" fmla="*/ 1880329 h 2108806"/>
              <a:gd name="connsiteX81" fmla="*/ 7165571 w 7165571"/>
              <a:gd name="connsiteY81"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015047 w 7165571"/>
              <a:gd name="connsiteY43" fmla="*/ 1032431 h 2108806"/>
              <a:gd name="connsiteX44" fmla="*/ 4064923 w 7165571"/>
              <a:gd name="connsiteY44" fmla="*/ 965929 h 2108806"/>
              <a:gd name="connsiteX45" fmla="*/ 4098174 w 7165571"/>
              <a:gd name="connsiteY45" fmla="*/ 891115 h 2108806"/>
              <a:gd name="connsiteX46" fmla="*/ 4114800 w 7165571"/>
              <a:gd name="connsiteY46" fmla="*/ 774736 h 2108806"/>
              <a:gd name="connsiteX47" fmla="*/ 4139738 w 7165571"/>
              <a:gd name="connsiteY47" fmla="*/ 699922 h 2108806"/>
              <a:gd name="connsiteX48" fmla="*/ 4189614 w 7165571"/>
              <a:gd name="connsiteY48" fmla="*/ 625107 h 2108806"/>
              <a:gd name="connsiteX49" fmla="*/ 4231178 w 7165571"/>
              <a:gd name="connsiteY49" fmla="*/ 600169 h 2108806"/>
              <a:gd name="connsiteX50" fmla="*/ 4272741 w 7165571"/>
              <a:gd name="connsiteY50" fmla="*/ 500416 h 2108806"/>
              <a:gd name="connsiteX51" fmla="*/ 4297680 w 7165571"/>
              <a:gd name="connsiteY51" fmla="*/ 450540 h 2108806"/>
              <a:gd name="connsiteX52" fmla="*/ 4363056 w 7165571"/>
              <a:gd name="connsiteY52" fmla="*/ 256750 h 2108806"/>
              <a:gd name="connsiteX53" fmla="*/ 4461639 w 7165571"/>
              <a:gd name="connsiteY53" fmla="*/ 290174 h 2108806"/>
              <a:gd name="connsiteX54" fmla="*/ 4566286 w 7165571"/>
              <a:gd name="connsiteY54" fmla="*/ 299785 h 2108806"/>
              <a:gd name="connsiteX55" fmla="*/ 4657682 w 7165571"/>
              <a:gd name="connsiteY55" fmla="*/ 296408 h 2108806"/>
              <a:gd name="connsiteX56" fmla="*/ 4788131 w 7165571"/>
              <a:gd name="connsiteY56" fmla="*/ 242722 h 2108806"/>
              <a:gd name="connsiteX57" fmla="*/ 4854632 w 7165571"/>
              <a:gd name="connsiteY57" fmla="*/ 192846 h 2108806"/>
              <a:gd name="connsiteX58" fmla="*/ 4929447 w 7165571"/>
              <a:gd name="connsiteY58" fmla="*/ 126344 h 2108806"/>
              <a:gd name="connsiteX59" fmla="*/ 5024611 w 7165571"/>
              <a:gd name="connsiteY59" fmla="*/ 31180 h 2108806"/>
              <a:gd name="connsiteX60" fmla="*/ 5137265 w 7165571"/>
              <a:gd name="connsiteY60" fmla="*/ 1653 h 2108806"/>
              <a:gd name="connsiteX61" fmla="*/ 5228705 w 7165571"/>
              <a:gd name="connsiteY61" fmla="*/ 9966 h 2108806"/>
              <a:gd name="connsiteX62" fmla="*/ 5336771 w 7165571"/>
              <a:gd name="connsiteY62" fmla="*/ 109718 h 2108806"/>
              <a:gd name="connsiteX63" fmla="*/ 5370021 w 7165571"/>
              <a:gd name="connsiteY63" fmla="*/ 151282 h 2108806"/>
              <a:gd name="connsiteX64" fmla="*/ 5419898 w 7165571"/>
              <a:gd name="connsiteY64" fmla="*/ 267660 h 2108806"/>
              <a:gd name="connsiteX65" fmla="*/ 5469774 w 7165571"/>
              <a:gd name="connsiteY65" fmla="*/ 367413 h 2108806"/>
              <a:gd name="connsiteX66" fmla="*/ 5552901 w 7165571"/>
              <a:gd name="connsiteY66" fmla="*/ 500416 h 2108806"/>
              <a:gd name="connsiteX67" fmla="*/ 5619403 w 7165571"/>
              <a:gd name="connsiteY67" fmla="*/ 633420 h 2108806"/>
              <a:gd name="connsiteX68" fmla="*/ 5677592 w 7165571"/>
              <a:gd name="connsiteY68" fmla="*/ 733173 h 2108806"/>
              <a:gd name="connsiteX69" fmla="*/ 5752407 w 7165571"/>
              <a:gd name="connsiteY69" fmla="*/ 866176 h 2108806"/>
              <a:gd name="connsiteX70" fmla="*/ 5810596 w 7165571"/>
              <a:gd name="connsiteY70" fmla="*/ 974242 h 2108806"/>
              <a:gd name="connsiteX71" fmla="*/ 5843847 w 7165571"/>
              <a:gd name="connsiteY71" fmla="*/ 1090620 h 2108806"/>
              <a:gd name="connsiteX72" fmla="*/ 5893723 w 7165571"/>
              <a:gd name="connsiteY72" fmla="*/ 1206998 h 2108806"/>
              <a:gd name="connsiteX73" fmla="*/ 5951912 w 7165571"/>
              <a:gd name="connsiteY73" fmla="*/ 1306751 h 2108806"/>
              <a:gd name="connsiteX74" fmla="*/ 6059978 w 7165571"/>
              <a:gd name="connsiteY74" fmla="*/ 1448067 h 2108806"/>
              <a:gd name="connsiteX75" fmla="*/ 6168043 w 7165571"/>
              <a:gd name="connsiteY75" fmla="*/ 1572758 h 2108806"/>
              <a:gd name="connsiteX76" fmla="*/ 6276109 w 7165571"/>
              <a:gd name="connsiteY76" fmla="*/ 1730700 h 2108806"/>
              <a:gd name="connsiteX77" fmla="*/ 6367549 w 7165571"/>
              <a:gd name="connsiteY77" fmla="*/ 1855391 h 2108806"/>
              <a:gd name="connsiteX78" fmla="*/ 6572856 w 7165571"/>
              <a:gd name="connsiteY78" fmla="*/ 1856561 h 2108806"/>
              <a:gd name="connsiteX79" fmla="*/ 6941127 w 7165571"/>
              <a:gd name="connsiteY79" fmla="*/ 1880329 h 2108806"/>
              <a:gd name="connsiteX80" fmla="*/ 7165571 w 7165571"/>
              <a:gd name="connsiteY80"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064923 w 7165571"/>
              <a:gd name="connsiteY43" fmla="*/ 965929 h 2108806"/>
              <a:gd name="connsiteX44" fmla="*/ 4098174 w 7165571"/>
              <a:gd name="connsiteY44" fmla="*/ 891115 h 2108806"/>
              <a:gd name="connsiteX45" fmla="*/ 4114800 w 7165571"/>
              <a:gd name="connsiteY45" fmla="*/ 774736 h 2108806"/>
              <a:gd name="connsiteX46" fmla="*/ 4139738 w 7165571"/>
              <a:gd name="connsiteY46" fmla="*/ 699922 h 2108806"/>
              <a:gd name="connsiteX47" fmla="*/ 4189614 w 7165571"/>
              <a:gd name="connsiteY47" fmla="*/ 625107 h 2108806"/>
              <a:gd name="connsiteX48" fmla="*/ 4231178 w 7165571"/>
              <a:gd name="connsiteY48" fmla="*/ 600169 h 2108806"/>
              <a:gd name="connsiteX49" fmla="*/ 4272741 w 7165571"/>
              <a:gd name="connsiteY49" fmla="*/ 500416 h 2108806"/>
              <a:gd name="connsiteX50" fmla="*/ 4297680 w 7165571"/>
              <a:gd name="connsiteY50" fmla="*/ 450540 h 2108806"/>
              <a:gd name="connsiteX51" fmla="*/ 4363056 w 7165571"/>
              <a:gd name="connsiteY51" fmla="*/ 256750 h 2108806"/>
              <a:gd name="connsiteX52" fmla="*/ 4461639 w 7165571"/>
              <a:gd name="connsiteY52" fmla="*/ 290174 h 2108806"/>
              <a:gd name="connsiteX53" fmla="*/ 4566286 w 7165571"/>
              <a:gd name="connsiteY53" fmla="*/ 299785 h 2108806"/>
              <a:gd name="connsiteX54" fmla="*/ 4657682 w 7165571"/>
              <a:gd name="connsiteY54" fmla="*/ 296408 h 2108806"/>
              <a:gd name="connsiteX55" fmla="*/ 4788131 w 7165571"/>
              <a:gd name="connsiteY55" fmla="*/ 242722 h 2108806"/>
              <a:gd name="connsiteX56" fmla="*/ 4854632 w 7165571"/>
              <a:gd name="connsiteY56" fmla="*/ 192846 h 2108806"/>
              <a:gd name="connsiteX57" fmla="*/ 4929447 w 7165571"/>
              <a:gd name="connsiteY57" fmla="*/ 126344 h 2108806"/>
              <a:gd name="connsiteX58" fmla="*/ 5024611 w 7165571"/>
              <a:gd name="connsiteY58" fmla="*/ 31180 h 2108806"/>
              <a:gd name="connsiteX59" fmla="*/ 5137265 w 7165571"/>
              <a:gd name="connsiteY59" fmla="*/ 1653 h 2108806"/>
              <a:gd name="connsiteX60" fmla="*/ 5228705 w 7165571"/>
              <a:gd name="connsiteY60" fmla="*/ 9966 h 2108806"/>
              <a:gd name="connsiteX61" fmla="*/ 5336771 w 7165571"/>
              <a:gd name="connsiteY61" fmla="*/ 109718 h 2108806"/>
              <a:gd name="connsiteX62" fmla="*/ 5370021 w 7165571"/>
              <a:gd name="connsiteY62" fmla="*/ 151282 h 2108806"/>
              <a:gd name="connsiteX63" fmla="*/ 5419898 w 7165571"/>
              <a:gd name="connsiteY63" fmla="*/ 267660 h 2108806"/>
              <a:gd name="connsiteX64" fmla="*/ 5469774 w 7165571"/>
              <a:gd name="connsiteY64" fmla="*/ 367413 h 2108806"/>
              <a:gd name="connsiteX65" fmla="*/ 5552901 w 7165571"/>
              <a:gd name="connsiteY65" fmla="*/ 500416 h 2108806"/>
              <a:gd name="connsiteX66" fmla="*/ 5619403 w 7165571"/>
              <a:gd name="connsiteY66" fmla="*/ 633420 h 2108806"/>
              <a:gd name="connsiteX67" fmla="*/ 5677592 w 7165571"/>
              <a:gd name="connsiteY67" fmla="*/ 733173 h 2108806"/>
              <a:gd name="connsiteX68" fmla="*/ 5752407 w 7165571"/>
              <a:gd name="connsiteY68" fmla="*/ 866176 h 2108806"/>
              <a:gd name="connsiteX69" fmla="*/ 5810596 w 7165571"/>
              <a:gd name="connsiteY69" fmla="*/ 974242 h 2108806"/>
              <a:gd name="connsiteX70" fmla="*/ 5843847 w 7165571"/>
              <a:gd name="connsiteY70" fmla="*/ 1090620 h 2108806"/>
              <a:gd name="connsiteX71" fmla="*/ 5893723 w 7165571"/>
              <a:gd name="connsiteY71" fmla="*/ 1206998 h 2108806"/>
              <a:gd name="connsiteX72" fmla="*/ 5951912 w 7165571"/>
              <a:gd name="connsiteY72" fmla="*/ 1306751 h 2108806"/>
              <a:gd name="connsiteX73" fmla="*/ 6059978 w 7165571"/>
              <a:gd name="connsiteY73" fmla="*/ 1448067 h 2108806"/>
              <a:gd name="connsiteX74" fmla="*/ 6168043 w 7165571"/>
              <a:gd name="connsiteY74" fmla="*/ 1572758 h 2108806"/>
              <a:gd name="connsiteX75" fmla="*/ 6276109 w 7165571"/>
              <a:gd name="connsiteY75" fmla="*/ 1730700 h 2108806"/>
              <a:gd name="connsiteX76" fmla="*/ 6367549 w 7165571"/>
              <a:gd name="connsiteY76" fmla="*/ 1855391 h 2108806"/>
              <a:gd name="connsiteX77" fmla="*/ 6572856 w 7165571"/>
              <a:gd name="connsiteY77" fmla="*/ 1856561 h 2108806"/>
              <a:gd name="connsiteX78" fmla="*/ 6941127 w 7165571"/>
              <a:gd name="connsiteY78" fmla="*/ 1880329 h 2108806"/>
              <a:gd name="connsiteX79" fmla="*/ 7165571 w 7165571"/>
              <a:gd name="connsiteY79"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098174 w 7165571"/>
              <a:gd name="connsiteY43" fmla="*/ 891115 h 2108806"/>
              <a:gd name="connsiteX44" fmla="*/ 4114800 w 7165571"/>
              <a:gd name="connsiteY44" fmla="*/ 774736 h 2108806"/>
              <a:gd name="connsiteX45" fmla="*/ 4139738 w 7165571"/>
              <a:gd name="connsiteY45" fmla="*/ 699922 h 2108806"/>
              <a:gd name="connsiteX46" fmla="*/ 4189614 w 7165571"/>
              <a:gd name="connsiteY46" fmla="*/ 625107 h 2108806"/>
              <a:gd name="connsiteX47" fmla="*/ 4231178 w 7165571"/>
              <a:gd name="connsiteY47" fmla="*/ 600169 h 2108806"/>
              <a:gd name="connsiteX48" fmla="*/ 4272741 w 7165571"/>
              <a:gd name="connsiteY48" fmla="*/ 500416 h 2108806"/>
              <a:gd name="connsiteX49" fmla="*/ 4297680 w 7165571"/>
              <a:gd name="connsiteY49" fmla="*/ 450540 h 2108806"/>
              <a:gd name="connsiteX50" fmla="*/ 4363056 w 7165571"/>
              <a:gd name="connsiteY50" fmla="*/ 256750 h 2108806"/>
              <a:gd name="connsiteX51" fmla="*/ 4461639 w 7165571"/>
              <a:gd name="connsiteY51" fmla="*/ 290174 h 2108806"/>
              <a:gd name="connsiteX52" fmla="*/ 4566286 w 7165571"/>
              <a:gd name="connsiteY52" fmla="*/ 299785 h 2108806"/>
              <a:gd name="connsiteX53" fmla="*/ 4657682 w 7165571"/>
              <a:gd name="connsiteY53" fmla="*/ 296408 h 2108806"/>
              <a:gd name="connsiteX54" fmla="*/ 4788131 w 7165571"/>
              <a:gd name="connsiteY54" fmla="*/ 242722 h 2108806"/>
              <a:gd name="connsiteX55" fmla="*/ 4854632 w 7165571"/>
              <a:gd name="connsiteY55" fmla="*/ 192846 h 2108806"/>
              <a:gd name="connsiteX56" fmla="*/ 4929447 w 7165571"/>
              <a:gd name="connsiteY56" fmla="*/ 126344 h 2108806"/>
              <a:gd name="connsiteX57" fmla="*/ 5024611 w 7165571"/>
              <a:gd name="connsiteY57" fmla="*/ 31180 h 2108806"/>
              <a:gd name="connsiteX58" fmla="*/ 5137265 w 7165571"/>
              <a:gd name="connsiteY58" fmla="*/ 1653 h 2108806"/>
              <a:gd name="connsiteX59" fmla="*/ 5228705 w 7165571"/>
              <a:gd name="connsiteY59" fmla="*/ 9966 h 2108806"/>
              <a:gd name="connsiteX60" fmla="*/ 5336771 w 7165571"/>
              <a:gd name="connsiteY60" fmla="*/ 109718 h 2108806"/>
              <a:gd name="connsiteX61" fmla="*/ 5370021 w 7165571"/>
              <a:gd name="connsiteY61" fmla="*/ 151282 h 2108806"/>
              <a:gd name="connsiteX62" fmla="*/ 5419898 w 7165571"/>
              <a:gd name="connsiteY62" fmla="*/ 267660 h 2108806"/>
              <a:gd name="connsiteX63" fmla="*/ 5469774 w 7165571"/>
              <a:gd name="connsiteY63" fmla="*/ 367413 h 2108806"/>
              <a:gd name="connsiteX64" fmla="*/ 5552901 w 7165571"/>
              <a:gd name="connsiteY64" fmla="*/ 500416 h 2108806"/>
              <a:gd name="connsiteX65" fmla="*/ 5619403 w 7165571"/>
              <a:gd name="connsiteY65" fmla="*/ 633420 h 2108806"/>
              <a:gd name="connsiteX66" fmla="*/ 5677592 w 7165571"/>
              <a:gd name="connsiteY66" fmla="*/ 733173 h 2108806"/>
              <a:gd name="connsiteX67" fmla="*/ 5752407 w 7165571"/>
              <a:gd name="connsiteY67" fmla="*/ 866176 h 2108806"/>
              <a:gd name="connsiteX68" fmla="*/ 5810596 w 7165571"/>
              <a:gd name="connsiteY68" fmla="*/ 974242 h 2108806"/>
              <a:gd name="connsiteX69" fmla="*/ 5843847 w 7165571"/>
              <a:gd name="connsiteY69" fmla="*/ 1090620 h 2108806"/>
              <a:gd name="connsiteX70" fmla="*/ 5893723 w 7165571"/>
              <a:gd name="connsiteY70" fmla="*/ 1206998 h 2108806"/>
              <a:gd name="connsiteX71" fmla="*/ 5951912 w 7165571"/>
              <a:gd name="connsiteY71" fmla="*/ 1306751 h 2108806"/>
              <a:gd name="connsiteX72" fmla="*/ 6059978 w 7165571"/>
              <a:gd name="connsiteY72" fmla="*/ 1448067 h 2108806"/>
              <a:gd name="connsiteX73" fmla="*/ 6168043 w 7165571"/>
              <a:gd name="connsiteY73" fmla="*/ 1572758 h 2108806"/>
              <a:gd name="connsiteX74" fmla="*/ 6276109 w 7165571"/>
              <a:gd name="connsiteY74" fmla="*/ 1730700 h 2108806"/>
              <a:gd name="connsiteX75" fmla="*/ 6367549 w 7165571"/>
              <a:gd name="connsiteY75" fmla="*/ 1855391 h 2108806"/>
              <a:gd name="connsiteX76" fmla="*/ 6572856 w 7165571"/>
              <a:gd name="connsiteY76" fmla="*/ 1856561 h 2108806"/>
              <a:gd name="connsiteX77" fmla="*/ 6941127 w 7165571"/>
              <a:gd name="connsiteY77" fmla="*/ 1880329 h 2108806"/>
              <a:gd name="connsiteX78" fmla="*/ 7165571 w 7165571"/>
              <a:gd name="connsiteY78"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23607 w 7165571"/>
              <a:gd name="connsiteY41" fmla="*/ 1223624 h 2108806"/>
              <a:gd name="connsiteX42" fmla="*/ 3984837 w 7165571"/>
              <a:gd name="connsiteY42" fmla="*/ 979310 h 2108806"/>
              <a:gd name="connsiteX43" fmla="*/ 4114800 w 7165571"/>
              <a:gd name="connsiteY43" fmla="*/ 774736 h 2108806"/>
              <a:gd name="connsiteX44" fmla="*/ 4139738 w 7165571"/>
              <a:gd name="connsiteY44" fmla="*/ 699922 h 2108806"/>
              <a:gd name="connsiteX45" fmla="*/ 4189614 w 7165571"/>
              <a:gd name="connsiteY45" fmla="*/ 625107 h 2108806"/>
              <a:gd name="connsiteX46" fmla="*/ 4231178 w 7165571"/>
              <a:gd name="connsiteY46" fmla="*/ 600169 h 2108806"/>
              <a:gd name="connsiteX47" fmla="*/ 4272741 w 7165571"/>
              <a:gd name="connsiteY47" fmla="*/ 500416 h 2108806"/>
              <a:gd name="connsiteX48" fmla="*/ 4297680 w 7165571"/>
              <a:gd name="connsiteY48" fmla="*/ 450540 h 2108806"/>
              <a:gd name="connsiteX49" fmla="*/ 4363056 w 7165571"/>
              <a:gd name="connsiteY49" fmla="*/ 256750 h 2108806"/>
              <a:gd name="connsiteX50" fmla="*/ 4461639 w 7165571"/>
              <a:gd name="connsiteY50" fmla="*/ 290174 h 2108806"/>
              <a:gd name="connsiteX51" fmla="*/ 4566286 w 7165571"/>
              <a:gd name="connsiteY51" fmla="*/ 299785 h 2108806"/>
              <a:gd name="connsiteX52" fmla="*/ 4657682 w 7165571"/>
              <a:gd name="connsiteY52" fmla="*/ 296408 h 2108806"/>
              <a:gd name="connsiteX53" fmla="*/ 4788131 w 7165571"/>
              <a:gd name="connsiteY53" fmla="*/ 242722 h 2108806"/>
              <a:gd name="connsiteX54" fmla="*/ 4854632 w 7165571"/>
              <a:gd name="connsiteY54" fmla="*/ 192846 h 2108806"/>
              <a:gd name="connsiteX55" fmla="*/ 4929447 w 7165571"/>
              <a:gd name="connsiteY55" fmla="*/ 126344 h 2108806"/>
              <a:gd name="connsiteX56" fmla="*/ 5024611 w 7165571"/>
              <a:gd name="connsiteY56" fmla="*/ 31180 h 2108806"/>
              <a:gd name="connsiteX57" fmla="*/ 5137265 w 7165571"/>
              <a:gd name="connsiteY57" fmla="*/ 1653 h 2108806"/>
              <a:gd name="connsiteX58" fmla="*/ 5228705 w 7165571"/>
              <a:gd name="connsiteY58" fmla="*/ 9966 h 2108806"/>
              <a:gd name="connsiteX59" fmla="*/ 5336771 w 7165571"/>
              <a:gd name="connsiteY59" fmla="*/ 109718 h 2108806"/>
              <a:gd name="connsiteX60" fmla="*/ 5370021 w 7165571"/>
              <a:gd name="connsiteY60" fmla="*/ 151282 h 2108806"/>
              <a:gd name="connsiteX61" fmla="*/ 5419898 w 7165571"/>
              <a:gd name="connsiteY61" fmla="*/ 267660 h 2108806"/>
              <a:gd name="connsiteX62" fmla="*/ 5469774 w 7165571"/>
              <a:gd name="connsiteY62" fmla="*/ 367413 h 2108806"/>
              <a:gd name="connsiteX63" fmla="*/ 5552901 w 7165571"/>
              <a:gd name="connsiteY63" fmla="*/ 500416 h 2108806"/>
              <a:gd name="connsiteX64" fmla="*/ 5619403 w 7165571"/>
              <a:gd name="connsiteY64" fmla="*/ 633420 h 2108806"/>
              <a:gd name="connsiteX65" fmla="*/ 5677592 w 7165571"/>
              <a:gd name="connsiteY65" fmla="*/ 733173 h 2108806"/>
              <a:gd name="connsiteX66" fmla="*/ 5752407 w 7165571"/>
              <a:gd name="connsiteY66" fmla="*/ 866176 h 2108806"/>
              <a:gd name="connsiteX67" fmla="*/ 5810596 w 7165571"/>
              <a:gd name="connsiteY67" fmla="*/ 974242 h 2108806"/>
              <a:gd name="connsiteX68" fmla="*/ 5843847 w 7165571"/>
              <a:gd name="connsiteY68" fmla="*/ 1090620 h 2108806"/>
              <a:gd name="connsiteX69" fmla="*/ 5893723 w 7165571"/>
              <a:gd name="connsiteY69" fmla="*/ 1206998 h 2108806"/>
              <a:gd name="connsiteX70" fmla="*/ 5951912 w 7165571"/>
              <a:gd name="connsiteY70" fmla="*/ 1306751 h 2108806"/>
              <a:gd name="connsiteX71" fmla="*/ 6059978 w 7165571"/>
              <a:gd name="connsiteY71" fmla="*/ 1448067 h 2108806"/>
              <a:gd name="connsiteX72" fmla="*/ 6168043 w 7165571"/>
              <a:gd name="connsiteY72" fmla="*/ 1572758 h 2108806"/>
              <a:gd name="connsiteX73" fmla="*/ 6276109 w 7165571"/>
              <a:gd name="connsiteY73" fmla="*/ 1730700 h 2108806"/>
              <a:gd name="connsiteX74" fmla="*/ 6367549 w 7165571"/>
              <a:gd name="connsiteY74" fmla="*/ 1855391 h 2108806"/>
              <a:gd name="connsiteX75" fmla="*/ 6572856 w 7165571"/>
              <a:gd name="connsiteY75" fmla="*/ 1856561 h 2108806"/>
              <a:gd name="connsiteX76" fmla="*/ 6941127 w 7165571"/>
              <a:gd name="connsiteY76" fmla="*/ 1880329 h 2108806"/>
              <a:gd name="connsiteX77" fmla="*/ 7165571 w 7165571"/>
              <a:gd name="connsiteY77"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566160 w 7165571"/>
              <a:gd name="connsiteY37" fmla="*/ 1564446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59291 w 7165571"/>
              <a:gd name="connsiteY41" fmla="*/ 1089809 h 2108806"/>
              <a:gd name="connsiteX42" fmla="*/ 3984837 w 7165571"/>
              <a:gd name="connsiteY42" fmla="*/ 979310 h 2108806"/>
              <a:gd name="connsiteX43" fmla="*/ 4114800 w 7165571"/>
              <a:gd name="connsiteY43" fmla="*/ 774736 h 2108806"/>
              <a:gd name="connsiteX44" fmla="*/ 4139738 w 7165571"/>
              <a:gd name="connsiteY44" fmla="*/ 699922 h 2108806"/>
              <a:gd name="connsiteX45" fmla="*/ 4189614 w 7165571"/>
              <a:gd name="connsiteY45" fmla="*/ 625107 h 2108806"/>
              <a:gd name="connsiteX46" fmla="*/ 4231178 w 7165571"/>
              <a:gd name="connsiteY46" fmla="*/ 600169 h 2108806"/>
              <a:gd name="connsiteX47" fmla="*/ 4272741 w 7165571"/>
              <a:gd name="connsiteY47" fmla="*/ 500416 h 2108806"/>
              <a:gd name="connsiteX48" fmla="*/ 4297680 w 7165571"/>
              <a:gd name="connsiteY48" fmla="*/ 450540 h 2108806"/>
              <a:gd name="connsiteX49" fmla="*/ 4363056 w 7165571"/>
              <a:gd name="connsiteY49" fmla="*/ 256750 h 2108806"/>
              <a:gd name="connsiteX50" fmla="*/ 4461639 w 7165571"/>
              <a:gd name="connsiteY50" fmla="*/ 290174 h 2108806"/>
              <a:gd name="connsiteX51" fmla="*/ 4566286 w 7165571"/>
              <a:gd name="connsiteY51" fmla="*/ 299785 h 2108806"/>
              <a:gd name="connsiteX52" fmla="*/ 4657682 w 7165571"/>
              <a:gd name="connsiteY52" fmla="*/ 296408 h 2108806"/>
              <a:gd name="connsiteX53" fmla="*/ 4788131 w 7165571"/>
              <a:gd name="connsiteY53" fmla="*/ 242722 h 2108806"/>
              <a:gd name="connsiteX54" fmla="*/ 4854632 w 7165571"/>
              <a:gd name="connsiteY54" fmla="*/ 192846 h 2108806"/>
              <a:gd name="connsiteX55" fmla="*/ 4929447 w 7165571"/>
              <a:gd name="connsiteY55" fmla="*/ 126344 h 2108806"/>
              <a:gd name="connsiteX56" fmla="*/ 5024611 w 7165571"/>
              <a:gd name="connsiteY56" fmla="*/ 31180 h 2108806"/>
              <a:gd name="connsiteX57" fmla="*/ 5137265 w 7165571"/>
              <a:gd name="connsiteY57" fmla="*/ 1653 h 2108806"/>
              <a:gd name="connsiteX58" fmla="*/ 5228705 w 7165571"/>
              <a:gd name="connsiteY58" fmla="*/ 9966 h 2108806"/>
              <a:gd name="connsiteX59" fmla="*/ 5336771 w 7165571"/>
              <a:gd name="connsiteY59" fmla="*/ 109718 h 2108806"/>
              <a:gd name="connsiteX60" fmla="*/ 5370021 w 7165571"/>
              <a:gd name="connsiteY60" fmla="*/ 151282 h 2108806"/>
              <a:gd name="connsiteX61" fmla="*/ 5419898 w 7165571"/>
              <a:gd name="connsiteY61" fmla="*/ 267660 h 2108806"/>
              <a:gd name="connsiteX62" fmla="*/ 5469774 w 7165571"/>
              <a:gd name="connsiteY62" fmla="*/ 367413 h 2108806"/>
              <a:gd name="connsiteX63" fmla="*/ 5552901 w 7165571"/>
              <a:gd name="connsiteY63" fmla="*/ 500416 h 2108806"/>
              <a:gd name="connsiteX64" fmla="*/ 5619403 w 7165571"/>
              <a:gd name="connsiteY64" fmla="*/ 633420 h 2108806"/>
              <a:gd name="connsiteX65" fmla="*/ 5677592 w 7165571"/>
              <a:gd name="connsiteY65" fmla="*/ 733173 h 2108806"/>
              <a:gd name="connsiteX66" fmla="*/ 5752407 w 7165571"/>
              <a:gd name="connsiteY66" fmla="*/ 866176 h 2108806"/>
              <a:gd name="connsiteX67" fmla="*/ 5810596 w 7165571"/>
              <a:gd name="connsiteY67" fmla="*/ 974242 h 2108806"/>
              <a:gd name="connsiteX68" fmla="*/ 5843847 w 7165571"/>
              <a:gd name="connsiteY68" fmla="*/ 1090620 h 2108806"/>
              <a:gd name="connsiteX69" fmla="*/ 5893723 w 7165571"/>
              <a:gd name="connsiteY69" fmla="*/ 1206998 h 2108806"/>
              <a:gd name="connsiteX70" fmla="*/ 5951912 w 7165571"/>
              <a:gd name="connsiteY70" fmla="*/ 1306751 h 2108806"/>
              <a:gd name="connsiteX71" fmla="*/ 6059978 w 7165571"/>
              <a:gd name="connsiteY71" fmla="*/ 1448067 h 2108806"/>
              <a:gd name="connsiteX72" fmla="*/ 6168043 w 7165571"/>
              <a:gd name="connsiteY72" fmla="*/ 1572758 h 2108806"/>
              <a:gd name="connsiteX73" fmla="*/ 6276109 w 7165571"/>
              <a:gd name="connsiteY73" fmla="*/ 1730700 h 2108806"/>
              <a:gd name="connsiteX74" fmla="*/ 6367549 w 7165571"/>
              <a:gd name="connsiteY74" fmla="*/ 1855391 h 2108806"/>
              <a:gd name="connsiteX75" fmla="*/ 6572856 w 7165571"/>
              <a:gd name="connsiteY75" fmla="*/ 1856561 h 2108806"/>
              <a:gd name="connsiteX76" fmla="*/ 6941127 w 7165571"/>
              <a:gd name="connsiteY76" fmla="*/ 1880329 h 2108806"/>
              <a:gd name="connsiteX77" fmla="*/ 7165571 w 7165571"/>
              <a:gd name="connsiteY77" fmla="*/ 1913580 h 2108806"/>
              <a:gd name="connsiteX0" fmla="*/ 0 w 7165571"/>
              <a:gd name="connsiteY0" fmla="*/ 1830453 h 2108806"/>
              <a:gd name="connsiteX1" fmla="*/ 74814 w 7165571"/>
              <a:gd name="connsiteY1" fmla="*/ 1797202 h 2108806"/>
              <a:gd name="connsiteX2" fmla="*/ 149629 w 7165571"/>
              <a:gd name="connsiteY2" fmla="*/ 1647573 h 2108806"/>
              <a:gd name="connsiteX3" fmla="*/ 216131 w 7165571"/>
              <a:gd name="connsiteY3" fmla="*/ 1448067 h 2108806"/>
              <a:gd name="connsiteX4" fmla="*/ 290945 w 7165571"/>
              <a:gd name="connsiteY4" fmla="*/ 1265187 h 2108806"/>
              <a:gd name="connsiteX5" fmla="*/ 336102 w 7165571"/>
              <a:gd name="connsiteY5" fmla="*/ 1114260 h 2108806"/>
              <a:gd name="connsiteX6" fmla="*/ 374072 w 7165571"/>
              <a:gd name="connsiteY6" fmla="*/ 982555 h 2108806"/>
              <a:gd name="connsiteX7" fmla="*/ 440574 w 7165571"/>
              <a:gd name="connsiteY7" fmla="*/ 841238 h 2108806"/>
              <a:gd name="connsiteX8" fmla="*/ 473825 w 7165571"/>
              <a:gd name="connsiteY8" fmla="*/ 783049 h 2108806"/>
              <a:gd name="connsiteX9" fmla="*/ 515389 w 7165571"/>
              <a:gd name="connsiteY9" fmla="*/ 691609 h 2108806"/>
              <a:gd name="connsiteX10" fmla="*/ 556952 w 7165571"/>
              <a:gd name="connsiteY10" fmla="*/ 625107 h 2108806"/>
              <a:gd name="connsiteX11" fmla="*/ 640080 w 7165571"/>
              <a:gd name="connsiteY11" fmla="*/ 591856 h 2108806"/>
              <a:gd name="connsiteX12" fmla="*/ 731520 w 7165571"/>
              <a:gd name="connsiteY12" fmla="*/ 517042 h 2108806"/>
              <a:gd name="connsiteX13" fmla="*/ 814647 w 7165571"/>
              <a:gd name="connsiteY13" fmla="*/ 450540 h 2108806"/>
              <a:gd name="connsiteX14" fmla="*/ 897774 w 7165571"/>
              <a:gd name="connsiteY14" fmla="*/ 417289 h 2108806"/>
              <a:gd name="connsiteX15" fmla="*/ 1135033 w 7165571"/>
              <a:gd name="connsiteY15" fmla="*/ 397070 h 2108806"/>
              <a:gd name="connsiteX16" fmla="*/ 1269293 w 7165571"/>
              <a:gd name="connsiteY16" fmla="*/ 480154 h 2108806"/>
              <a:gd name="connsiteX17" fmla="*/ 1335881 w 7165571"/>
              <a:gd name="connsiteY17" fmla="*/ 560900 h 2108806"/>
              <a:gd name="connsiteX18" fmla="*/ 1379912 w 7165571"/>
              <a:gd name="connsiteY18" fmla="*/ 683296 h 2108806"/>
              <a:gd name="connsiteX19" fmla="*/ 1504603 w 7165571"/>
              <a:gd name="connsiteY19" fmla="*/ 799675 h 2108806"/>
              <a:gd name="connsiteX20" fmla="*/ 1554480 w 7165571"/>
              <a:gd name="connsiteY20" fmla="*/ 849551 h 2108806"/>
              <a:gd name="connsiteX21" fmla="*/ 1604356 w 7165571"/>
              <a:gd name="connsiteY21" fmla="*/ 949304 h 2108806"/>
              <a:gd name="connsiteX22" fmla="*/ 1629294 w 7165571"/>
              <a:gd name="connsiteY22" fmla="*/ 1107246 h 2108806"/>
              <a:gd name="connsiteX23" fmla="*/ 1654232 w 7165571"/>
              <a:gd name="connsiteY23" fmla="*/ 1182060 h 2108806"/>
              <a:gd name="connsiteX24" fmla="*/ 1687483 w 7165571"/>
              <a:gd name="connsiteY24" fmla="*/ 1240249 h 2108806"/>
              <a:gd name="connsiteX25" fmla="*/ 1737360 w 7165571"/>
              <a:gd name="connsiteY25" fmla="*/ 1306751 h 2108806"/>
              <a:gd name="connsiteX26" fmla="*/ 1795549 w 7165571"/>
              <a:gd name="connsiteY26" fmla="*/ 1373253 h 2108806"/>
              <a:gd name="connsiteX27" fmla="*/ 1837112 w 7165571"/>
              <a:gd name="connsiteY27" fmla="*/ 1406504 h 2108806"/>
              <a:gd name="connsiteX28" fmla="*/ 1911927 w 7165571"/>
              <a:gd name="connsiteY28" fmla="*/ 1473006 h 2108806"/>
              <a:gd name="connsiteX29" fmla="*/ 1953491 w 7165571"/>
              <a:gd name="connsiteY29" fmla="*/ 1522882 h 2108806"/>
              <a:gd name="connsiteX30" fmla="*/ 1986741 w 7165571"/>
              <a:gd name="connsiteY30" fmla="*/ 1597696 h 2108806"/>
              <a:gd name="connsiteX31" fmla="*/ 2324927 w 7165571"/>
              <a:gd name="connsiteY31" fmla="*/ 1817275 h 2108806"/>
              <a:gd name="connsiteX32" fmla="*/ 2615483 w 7165571"/>
              <a:gd name="connsiteY32" fmla="*/ 2032017 h 2108806"/>
              <a:gd name="connsiteX33" fmla="*/ 2898505 w 7165571"/>
              <a:gd name="connsiteY33" fmla="*/ 2096258 h 2108806"/>
              <a:gd name="connsiteX34" fmla="*/ 3157339 w 7165571"/>
              <a:gd name="connsiteY34" fmla="*/ 2090326 h 2108806"/>
              <a:gd name="connsiteX35" fmla="*/ 3278661 w 7165571"/>
              <a:gd name="connsiteY35" fmla="*/ 1909524 h 2108806"/>
              <a:gd name="connsiteX36" fmla="*/ 3491548 w 7165571"/>
              <a:gd name="connsiteY36" fmla="*/ 1804501 h 2108806"/>
              <a:gd name="connsiteX37" fmla="*/ 3610765 w 7165571"/>
              <a:gd name="connsiteY37" fmla="*/ 1595670 h 2108806"/>
              <a:gd name="connsiteX38" fmla="*/ 3674225 w 7165571"/>
              <a:gd name="connsiteY38" fmla="*/ 1506256 h 2108806"/>
              <a:gd name="connsiteX39" fmla="*/ 3745795 w 7165571"/>
              <a:gd name="connsiteY39" fmla="*/ 1303507 h 2108806"/>
              <a:gd name="connsiteX40" fmla="*/ 3828315 w 7165571"/>
              <a:gd name="connsiteY40" fmla="*/ 1240857 h 2108806"/>
              <a:gd name="connsiteX41" fmla="*/ 3959291 w 7165571"/>
              <a:gd name="connsiteY41" fmla="*/ 1089809 h 2108806"/>
              <a:gd name="connsiteX42" fmla="*/ 3984837 w 7165571"/>
              <a:gd name="connsiteY42" fmla="*/ 979310 h 2108806"/>
              <a:gd name="connsiteX43" fmla="*/ 4114800 w 7165571"/>
              <a:gd name="connsiteY43" fmla="*/ 774736 h 2108806"/>
              <a:gd name="connsiteX44" fmla="*/ 4139738 w 7165571"/>
              <a:gd name="connsiteY44" fmla="*/ 699922 h 2108806"/>
              <a:gd name="connsiteX45" fmla="*/ 4189614 w 7165571"/>
              <a:gd name="connsiteY45" fmla="*/ 625107 h 2108806"/>
              <a:gd name="connsiteX46" fmla="*/ 4231178 w 7165571"/>
              <a:gd name="connsiteY46" fmla="*/ 600169 h 2108806"/>
              <a:gd name="connsiteX47" fmla="*/ 4272741 w 7165571"/>
              <a:gd name="connsiteY47" fmla="*/ 500416 h 2108806"/>
              <a:gd name="connsiteX48" fmla="*/ 4297680 w 7165571"/>
              <a:gd name="connsiteY48" fmla="*/ 450540 h 2108806"/>
              <a:gd name="connsiteX49" fmla="*/ 4363056 w 7165571"/>
              <a:gd name="connsiteY49" fmla="*/ 256750 h 2108806"/>
              <a:gd name="connsiteX50" fmla="*/ 4461639 w 7165571"/>
              <a:gd name="connsiteY50" fmla="*/ 290174 h 2108806"/>
              <a:gd name="connsiteX51" fmla="*/ 4566286 w 7165571"/>
              <a:gd name="connsiteY51" fmla="*/ 299785 h 2108806"/>
              <a:gd name="connsiteX52" fmla="*/ 4657682 w 7165571"/>
              <a:gd name="connsiteY52" fmla="*/ 296408 h 2108806"/>
              <a:gd name="connsiteX53" fmla="*/ 4788131 w 7165571"/>
              <a:gd name="connsiteY53" fmla="*/ 242722 h 2108806"/>
              <a:gd name="connsiteX54" fmla="*/ 4854632 w 7165571"/>
              <a:gd name="connsiteY54" fmla="*/ 192846 h 2108806"/>
              <a:gd name="connsiteX55" fmla="*/ 4929447 w 7165571"/>
              <a:gd name="connsiteY55" fmla="*/ 126344 h 2108806"/>
              <a:gd name="connsiteX56" fmla="*/ 5024611 w 7165571"/>
              <a:gd name="connsiteY56" fmla="*/ 31180 h 2108806"/>
              <a:gd name="connsiteX57" fmla="*/ 5137265 w 7165571"/>
              <a:gd name="connsiteY57" fmla="*/ 1653 h 2108806"/>
              <a:gd name="connsiteX58" fmla="*/ 5228705 w 7165571"/>
              <a:gd name="connsiteY58" fmla="*/ 9966 h 2108806"/>
              <a:gd name="connsiteX59" fmla="*/ 5336771 w 7165571"/>
              <a:gd name="connsiteY59" fmla="*/ 109718 h 2108806"/>
              <a:gd name="connsiteX60" fmla="*/ 5370021 w 7165571"/>
              <a:gd name="connsiteY60" fmla="*/ 151282 h 2108806"/>
              <a:gd name="connsiteX61" fmla="*/ 5419898 w 7165571"/>
              <a:gd name="connsiteY61" fmla="*/ 267660 h 2108806"/>
              <a:gd name="connsiteX62" fmla="*/ 5469774 w 7165571"/>
              <a:gd name="connsiteY62" fmla="*/ 367413 h 2108806"/>
              <a:gd name="connsiteX63" fmla="*/ 5552901 w 7165571"/>
              <a:gd name="connsiteY63" fmla="*/ 500416 h 2108806"/>
              <a:gd name="connsiteX64" fmla="*/ 5619403 w 7165571"/>
              <a:gd name="connsiteY64" fmla="*/ 633420 h 2108806"/>
              <a:gd name="connsiteX65" fmla="*/ 5677592 w 7165571"/>
              <a:gd name="connsiteY65" fmla="*/ 733173 h 2108806"/>
              <a:gd name="connsiteX66" fmla="*/ 5752407 w 7165571"/>
              <a:gd name="connsiteY66" fmla="*/ 866176 h 2108806"/>
              <a:gd name="connsiteX67" fmla="*/ 5810596 w 7165571"/>
              <a:gd name="connsiteY67" fmla="*/ 974242 h 2108806"/>
              <a:gd name="connsiteX68" fmla="*/ 5843847 w 7165571"/>
              <a:gd name="connsiteY68" fmla="*/ 1090620 h 2108806"/>
              <a:gd name="connsiteX69" fmla="*/ 5893723 w 7165571"/>
              <a:gd name="connsiteY69" fmla="*/ 1206998 h 2108806"/>
              <a:gd name="connsiteX70" fmla="*/ 5951912 w 7165571"/>
              <a:gd name="connsiteY70" fmla="*/ 1306751 h 2108806"/>
              <a:gd name="connsiteX71" fmla="*/ 6059978 w 7165571"/>
              <a:gd name="connsiteY71" fmla="*/ 1448067 h 2108806"/>
              <a:gd name="connsiteX72" fmla="*/ 6168043 w 7165571"/>
              <a:gd name="connsiteY72" fmla="*/ 1572758 h 2108806"/>
              <a:gd name="connsiteX73" fmla="*/ 6276109 w 7165571"/>
              <a:gd name="connsiteY73" fmla="*/ 1730700 h 2108806"/>
              <a:gd name="connsiteX74" fmla="*/ 6367549 w 7165571"/>
              <a:gd name="connsiteY74" fmla="*/ 1855391 h 2108806"/>
              <a:gd name="connsiteX75" fmla="*/ 6572856 w 7165571"/>
              <a:gd name="connsiteY75" fmla="*/ 1856561 h 2108806"/>
              <a:gd name="connsiteX76" fmla="*/ 6941127 w 7165571"/>
              <a:gd name="connsiteY76" fmla="*/ 1880329 h 2108806"/>
              <a:gd name="connsiteX77" fmla="*/ 7165571 w 7165571"/>
              <a:gd name="connsiteY77" fmla="*/ 1913580 h 2108806"/>
              <a:gd name="connsiteX0" fmla="*/ 0 w 7165571"/>
              <a:gd name="connsiteY0" fmla="*/ 1830453 h 2100368"/>
              <a:gd name="connsiteX1" fmla="*/ 74814 w 7165571"/>
              <a:gd name="connsiteY1" fmla="*/ 1797202 h 2100368"/>
              <a:gd name="connsiteX2" fmla="*/ 149629 w 7165571"/>
              <a:gd name="connsiteY2" fmla="*/ 1647573 h 2100368"/>
              <a:gd name="connsiteX3" fmla="*/ 216131 w 7165571"/>
              <a:gd name="connsiteY3" fmla="*/ 1448067 h 2100368"/>
              <a:gd name="connsiteX4" fmla="*/ 290945 w 7165571"/>
              <a:gd name="connsiteY4" fmla="*/ 1265187 h 2100368"/>
              <a:gd name="connsiteX5" fmla="*/ 336102 w 7165571"/>
              <a:gd name="connsiteY5" fmla="*/ 1114260 h 2100368"/>
              <a:gd name="connsiteX6" fmla="*/ 374072 w 7165571"/>
              <a:gd name="connsiteY6" fmla="*/ 982555 h 2100368"/>
              <a:gd name="connsiteX7" fmla="*/ 440574 w 7165571"/>
              <a:gd name="connsiteY7" fmla="*/ 841238 h 2100368"/>
              <a:gd name="connsiteX8" fmla="*/ 473825 w 7165571"/>
              <a:gd name="connsiteY8" fmla="*/ 783049 h 2100368"/>
              <a:gd name="connsiteX9" fmla="*/ 515389 w 7165571"/>
              <a:gd name="connsiteY9" fmla="*/ 691609 h 2100368"/>
              <a:gd name="connsiteX10" fmla="*/ 556952 w 7165571"/>
              <a:gd name="connsiteY10" fmla="*/ 625107 h 2100368"/>
              <a:gd name="connsiteX11" fmla="*/ 640080 w 7165571"/>
              <a:gd name="connsiteY11" fmla="*/ 591856 h 2100368"/>
              <a:gd name="connsiteX12" fmla="*/ 731520 w 7165571"/>
              <a:gd name="connsiteY12" fmla="*/ 517042 h 2100368"/>
              <a:gd name="connsiteX13" fmla="*/ 814647 w 7165571"/>
              <a:gd name="connsiteY13" fmla="*/ 450540 h 2100368"/>
              <a:gd name="connsiteX14" fmla="*/ 897774 w 7165571"/>
              <a:gd name="connsiteY14" fmla="*/ 417289 h 2100368"/>
              <a:gd name="connsiteX15" fmla="*/ 1135033 w 7165571"/>
              <a:gd name="connsiteY15" fmla="*/ 397070 h 2100368"/>
              <a:gd name="connsiteX16" fmla="*/ 1269293 w 7165571"/>
              <a:gd name="connsiteY16" fmla="*/ 480154 h 2100368"/>
              <a:gd name="connsiteX17" fmla="*/ 1335881 w 7165571"/>
              <a:gd name="connsiteY17" fmla="*/ 560900 h 2100368"/>
              <a:gd name="connsiteX18" fmla="*/ 1379912 w 7165571"/>
              <a:gd name="connsiteY18" fmla="*/ 683296 h 2100368"/>
              <a:gd name="connsiteX19" fmla="*/ 1504603 w 7165571"/>
              <a:gd name="connsiteY19" fmla="*/ 799675 h 2100368"/>
              <a:gd name="connsiteX20" fmla="*/ 1554480 w 7165571"/>
              <a:gd name="connsiteY20" fmla="*/ 849551 h 2100368"/>
              <a:gd name="connsiteX21" fmla="*/ 1604356 w 7165571"/>
              <a:gd name="connsiteY21" fmla="*/ 949304 h 2100368"/>
              <a:gd name="connsiteX22" fmla="*/ 1629294 w 7165571"/>
              <a:gd name="connsiteY22" fmla="*/ 1107246 h 2100368"/>
              <a:gd name="connsiteX23" fmla="*/ 1654232 w 7165571"/>
              <a:gd name="connsiteY23" fmla="*/ 1182060 h 2100368"/>
              <a:gd name="connsiteX24" fmla="*/ 1687483 w 7165571"/>
              <a:gd name="connsiteY24" fmla="*/ 1240249 h 2100368"/>
              <a:gd name="connsiteX25" fmla="*/ 1737360 w 7165571"/>
              <a:gd name="connsiteY25" fmla="*/ 1306751 h 2100368"/>
              <a:gd name="connsiteX26" fmla="*/ 1795549 w 7165571"/>
              <a:gd name="connsiteY26" fmla="*/ 1373253 h 2100368"/>
              <a:gd name="connsiteX27" fmla="*/ 1837112 w 7165571"/>
              <a:gd name="connsiteY27" fmla="*/ 1406504 h 2100368"/>
              <a:gd name="connsiteX28" fmla="*/ 1911927 w 7165571"/>
              <a:gd name="connsiteY28" fmla="*/ 1473006 h 2100368"/>
              <a:gd name="connsiteX29" fmla="*/ 1953491 w 7165571"/>
              <a:gd name="connsiteY29" fmla="*/ 1522882 h 2100368"/>
              <a:gd name="connsiteX30" fmla="*/ 1986741 w 7165571"/>
              <a:gd name="connsiteY30" fmla="*/ 1597696 h 2100368"/>
              <a:gd name="connsiteX31" fmla="*/ 2324927 w 7165571"/>
              <a:gd name="connsiteY31" fmla="*/ 1817275 h 2100368"/>
              <a:gd name="connsiteX32" fmla="*/ 2615483 w 7165571"/>
              <a:gd name="connsiteY32" fmla="*/ 2032017 h 2100368"/>
              <a:gd name="connsiteX33" fmla="*/ 2898505 w 7165571"/>
              <a:gd name="connsiteY33" fmla="*/ 2096258 h 2100368"/>
              <a:gd name="connsiteX34" fmla="*/ 3157339 w 7165571"/>
              <a:gd name="connsiteY34" fmla="*/ 2090326 h 2100368"/>
              <a:gd name="connsiteX35" fmla="*/ 3385713 w 7165571"/>
              <a:gd name="connsiteY35" fmla="*/ 2061181 h 2100368"/>
              <a:gd name="connsiteX36" fmla="*/ 3491548 w 7165571"/>
              <a:gd name="connsiteY36" fmla="*/ 1804501 h 2100368"/>
              <a:gd name="connsiteX37" fmla="*/ 3610765 w 7165571"/>
              <a:gd name="connsiteY37" fmla="*/ 1595670 h 2100368"/>
              <a:gd name="connsiteX38" fmla="*/ 3674225 w 7165571"/>
              <a:gd name="connsiteY38" fmla="*/ 1506256 h 2100368"/>
              <a:gd name="connsiteX39" fmla="*/ 3745795 w 7165571"/>
              <a:gd name="connsiteY39" fmla="*/ 1303507 h 2100368"/>
              <a:gd name="connsiteX40" fmla="*/ 3828315 w 7165571"/>
              <a:gd name="connsiteY40" fmla="*/ 1240857 h 2100368"/>
              <a:gd name="connsiteX41" fmla="*/ 3959291 w 7165571"/>
              <a:gd name="connsiteY41" fmla="*/ 1089809 h 2100368"/>
              <a:gd name="connsiteX42" fmla="*/ 3984837 w 7165571"/>
              <a:gd name="connsiteY42" fmla="*/ 979310 h 2100368"/>
              <a:gd name="connsiteX43" fmla="*/ 4114800 w 7165571"/>
              <a:gd name="connsiteY43" fmla="*/ 774736 h 2100368"/>
              <a:gd name="connsiteX44" fmla="*/ 4139738 w 7165571"/>
              <a:gd name="connsiteY44" fmla="*/ 699922 h 2100368"/>
              <a:gd name="connsiteX45" fmla="*/ 4189614 w 7165571"/>
              <a:gd name="connsiteY45" fmla="*/ 625107 h 2100368"/>
              <a:gd name="connsiteX46" fmla="*/ 4231178 w 7165571"/>
              <a:gd name="connsiteY46" fmla="*/ 600169 h 2100368"/>
              <a:gd name="connsiteX47" fmla="*/ 4272741 w 7165571"/>
              <a:gd name="connsiteY47" fmla="*/ 500416 h 2100368"/>
              <a:gd name="connsiteX48" fmla="*/ 4297680 w 7165571"/>
              <a:gd name="connsiteY48" fmla="*/ 450540 h 2100368"/>
              <a:gd name="connsiteX49" fmla="*/ 4363056 w 7165571"/>
              <a:gd name="connsiteY49" fmla="*/ 256750 h 2100368"/>
              <a:gd name="connsiteX50" fmla="*/ 4461639 w 7165571"/>
              <a:gd name="connsiteY50" fmla="*/ 290174 h 2100368"/>
              <a:gd name="connsiteX51" fmla="*/ 4566286 w 7165571"/>
              <a:gd name="connsiteY51" fmla="*/ 299785 h 2100368"/>
              <a:gd name="connsiteX52" fmla="*/ 4657682 w 7165571"/>
              <a:gd name="connsiteY52" fmla="*/ 296408 h 2100368"/>
              <a:gd name="connsiteX53" fmla="*/ 4788131 w 7165571"/>
              <a:gd name="connsiteY53" fmla="*/ 242722 h 2100368"/>
              <a:gd name="connsiteX54" fmla="*/ 4854632 w 7165571"/>
              <a:gd name="connsiteY54" fmla="*/ 192846 h 2100368"/>
              <a:gd name="connsiteX55" fmla="*/ 4929447 w 7165571"/>
              <a:gd name="connsiteY55" fmla="*/ 126344 h 2100368"/>
              <a:gd name="connsiteX56" fmla="*/ 5024611 w 7165571"/>
              <a:gd name="connsiteY56" fmla="*/ 31180 h 2100368"/>
              <a:gd name="connsiteX57" fmla="*/ 5137265 w 7165571"/>
              <a:gd name="connsiteY57" fmla="*/ 1653 h 2100368"/>
              <a:gd name="connsiteX58" fmla="*/ 5228705 w 7165571"/>
              <a:gd name="connsiteY58" fmla="*/ 9966 h 2100368"/>
              <a:gd name="connsiteX59" fmla="*/ 5336771 w 7165571"/>
              <a:gd name="connsiteY59" fmla="*/ 109718 h 2100368"/>
              <a:gd name="connsiteX60" fmla="*/ 5370021 w 7165571"/>
              <a:gd name="connsiteY60" fmla="*/ 151282 h 2100368"/>
              <a:gd name="connsiteX61" fmla="*/ 5419898 w 7165571"/>
              <a:gd name="connsiteY61" fmla="*/ 267660 h 2100368"/>
              <a:gd name="connsiteX62" fmla="*/ 5469774 w 7165571"/>
              <a:gd name="connsiteY62" fmla="*/ 367413 h 2100368"/>
              <a:gd name="connsiteX63" fmla="*/ 5552901 w 7165571"/>
              <a:gd name="connsiteY63" fmla="*/ 500416 h 2100368"/>
              <a:gd name="connsiteX64" fmla="*/ 5619403 w 7165571"/>
              <a:gd name="connsiteY64" fmla="*/ 633420 h 2100368"/>
              <a:gd name="connsiteX65" fmla="*/ 5677592 w 7165571"/>
              <a:gd name="connsiteY65" fmla="*/ 733173 h 2100368"/>
              <a:gd name="connsiteX66" fmla="*/ 5752407 w 7165571"/>
              <a:gd name="connsiteY66" fmla="*/ 866176 h 2100368"/>
              <a:gd name="connsiteX67" fmla="*/ 5810596 w 7165571"/>
              <a:gd name="connsiteY67" fmla="*/ 974242 h 2100368"/>
              <a:gd name="connsiteX68" fmla="*/ 5843847 w 7165571"/>
              <a:gd name="connsiteY68" fmla="*/ 1090620 h 2100368"/>
              <a:gd name="connsiteX69" fmla="*/ 5893723 w 7165571"/>
              <a:gd name="connsiteY69" fmla="*/ 1206998 h 2100368"/>
              <a:gd name="connsiteX70" fmla="*/ 5951912 w 7165571"/>
              <a:gd name="connsiteY70" fmla="*/ 1306751 h 2100368"/>
              <a:gd name="connsiteX71" fmla="*/ 6059978 w 7165571"/>
              <a:gd name="connsiteY71" fmla="*/ 1448067 h 2100368"/>
              <a:gd name="connsiteX72" fmla="*/ 6168043 w 7165571"/>
              <a:gd name="connsiteY72" fmla="*/ 1572758 h 2100368"/>
              <a:gd name="connsiteX73" fmla="*/ 6276109 w 7165571"/>
              <a:gd name="connsiteY73" fmla="*/ 1730700 h 2100368"/>
              <a:gd name="connsiteX74" fmla="*/ 6367549 w 7165571"/>
              <a:gd name="connsiteY74" fmla="*/ 1855391 h 2100368"/>
              <a:gd name="connsiteX75" fmla="*/ 6572856 w 7165571"/>
              <a:gd name="connsiteY75" fmla="*/ 1856561 h 2100368"/>
              <a:gd name="connsiteX76" fmla="*/ 6941127 w 7165571"/>
              <a:gd name="connsiteY76" fmla="*/ 1880329 h 2100368"/>
              <a:gd name="connsiteX77" fmla="*/ 7165571 w 7165571"/>
              <a:gd name="connsiteY77" fmla="*/ 1913580 h 2100368"/>
              <a:gd name="connsiteX0" fmla="*/ 0 w 7165571"/>
              <a:gd name="connsiteY0" fmla="*/ 1830453 h 2100368"/>
              <a:gd name="connsiteX1" fmla="*/ 74814 w 7165571"/>
              <a:gd name="connsiteY1" fmla="*/ 1797202 h 2100368"/>
              <a:gd name="connsiteX2" fmla="*/ 149629 w 7165571"/>
              <a:gd name="connsiteY2" fmla="*/ 1647573 h 2100368"/>
              <a:gd name="connsiteX3" fmla="*/ 216131 w 7165571"/>
              <a:gd name="connsiteY3" fmla="*/ 1448067 h 2100368"/>
              <a:gd name="connsiteX4" fmla="*/ 290945 w 7165571"/>
              <a:gd name="connsiteY4" fmla="*/ 1265187 h 2100368"/>
              <a:gd name="connsiteX5" fmla="*/ 336102 w 7165571"/>
              <a:gd name="connsiteY5" fmla="*/ 1114260 h 2100368"/>
              <a:gd name="connsiteX6" fmla="*/ 374072 w 7165571"/>
              <a:gd name="connsiteY6" fmla="*/ 982555 h 2100368"/>
              <a:gd name="connsiteX7" fmla="*/ 440574 w 7165571"/>
              <a:gd name="connsiteY7" fmla="*/ 841238 h 2100368"/>
              <a:gd name="connsiteX8" fmla="*/ 473825 w 7165571"/>
              <a:gd name="connsiteY8" fmla="*/ 783049 h 2100368"/>
              <a:gd name="connsiteX9" fmla="*/ 515389 w 7165571"/>
              <a:gd name="connsiteY9" fmla="*/ 691609 h 2100368"/>
              <a:gd name="connsiteX10" fmla="*/ 556952 w 7165571"/>
              <a:gd name="connsiteY10" fmla="*/ 625107 h 2100368"/>
              <a:gd name="connsiteX11" fmla="*/ 640080 w 7165571"/>
              <a:gd name="connsiteY11" fmla="*/ 591856 h 2100368"/>
              <a:gd name="connsiteX12" fmla="*/ 731520 w 7165571"/>
              <a:gd name="connsiteY12" fmla="*/ 517042 h 2100368"/>
              <a:gd name="connsiteX13" fmla="*/ 814647 w 7165571"/>
              <a:gd name="connsiteY13" fmla="*/ 450540 h 2100368"/>
              <a:gd name="connsiteX14" fmla="*/ 897774 w 7165571"/>
              <a:gd name="connsiteY14" fmla="*/ 417289 h 2100368"/>
              <a:gd name="connsiteX15" fmla="*/ 1135033 w 7165571"/>
              <a:gd name="connsiteY15" fmla="*/ 397070 h 2100368"/>
              <a:gd name="connsiteX16" fmla="*/ 1269293 w 7165571"/>
              <a:gd name="connsiteY16" fmla="*/ 480154 h 2100368"/>
              <a:gd name="connsiteX17" fmla="*/ 1335881 w 7165571"/>
              <a:gd name="connsiteY17" fmla="*/ 560900 h 2100368"/>
              <a:gd name="connsiteX18" fmla="*/ 1379912 w 7165571"/>
              <a:gd name="connsiteY18" fmla="*/ 683296 h 2100368"/>
              <a:gd name="connsiteX19" fmla="*/ 1504603 w 7165571"/>
              <a:gd name="connsiteY19" fmla="*/ 799675 h 2100368"/>
              <a:gd name="connsiteX20" fmla="*/ 1554480 w 7165571"/>
              <a:gd name="connsiteY20" fmla="*/ 849551 h 2100368"/>
              <a:gd name="connsiteX21" fmla="*/ 1604356 w 7165571"/>
              <a:gd name="connsiteY21" fmla="*/ 949304 h 2100368"/>
              <a:gd name="connsiteX22" fmla="*/ 1629294 w 7165571"/>
              <a:gd name="connsiteY22" fmla="*/ 1107246 h 2100368"/>
              <a:gd name="connsiteX23" fmla="*/ 1654232 w 7165571"/>
              <a:gd name="connsiteY23" fmla="*/ 1182060 h 2100368"/>
              <a:gd name="connsiteX24" fmla="*/ 1687483 w 7165571"/>
              <a:gd name="connsiteY24" fmla="*/ 1240249 h 2100368"/>
              <a:gd name="connsiteX25" fmla="*/ 1737360 w 7165571"/>
              <a:gd name="connsiteY25" fmla="*/ 1306751 h 2100368"/>
              <a:gd name="connsiteX26" fmla="*/ 1795549 w 7165571"/>
              <a:gd name="connsiteY26" fmla="*/ 1373253 h 2100368"/>
              <a:gd name="connsiteX27" fmla="*/ 1837112 w 7165571"/>
              <a:gd name="connsiteY27" fmla="*/ 1406504 h 2100368"/>
              <a:gd name="connsiteX28" fmla="*/ 1911927 w 7165571"/>
              <a:gd name="connsiteY28" fmla="*/ 1473006 h 2100368"/>
              <a:gd name="connsiteX29" fmla="*/ 1953491 w 7165571"/>
              <a:gd name="connsiteY29" fmla="*/ 1522882 h 2100368"/>
              <a:gd name="connsiteX30" fmla="*/ 2084872 w 7165571"/>
              <a:gd name="connsiteY30" fmla="*/ 1727050 h 2100368"/>
              <a:gd name="connsiteX31" fmla="*/ 2324927 w 7165571"/>
              <a:gd name="connsiteY31" fmla="*/ 1817275 h 2100368"/>
              <a:gd name="connsiteX32" fmla="*/ 2615483 w 7165571"/>
              <a:gd name="connsiteY32" fmla="*/ 2032017 h 2100368"/>
              <a:gd name="connsiteX33" fmla="*/ 2898505 w 7165571"/>
              <a:gd name="connsiteY33" fmla="*/ 2096258 h 2100368"/>
              <a:gd name="connsiteX34" fmla="*/ 3157339 w 7165571"/>
              <a:gd name="connsiteY34" fmla="*/ 2090326 h 2100368"/>
              <a:gd name="connsiteX35" fmla="*/ 3385713 w 7165571"/>
              <a:gd name="connsiteY35" fmla="*/ 2061181 h 2100368"/>
              <a:gd name="connsiteX36" fmla="*/ 3491548 w 7165571"/>
              <a:gd name="connsiteY36" fmla="*/ 1804501 h 2100368"/>
              <a:gd name="connsiteX37" fmla="*/ 3610765 w 7165571"/>
              <a:gd name="connsiteY37" fmla="*/ 1595670 h 2100368"/>
              <a:gd name="connsiteX38" fmla="*/ 3674225 w 7165571"/>
              <a:gd name="connsiteY38" fmla="*/ 1506256 h 2100368"/>
              <a:gd name="connsiteX39" fmla="*/ 3745795 w 7165571"/>
              <a:gd name="connsiteY39" fmla="*/ 1303507 h 2100368"/>
              <a:gd name="connsiteX40" fmla="*/ 3828315 w 7165571"/>
              <a:gd name="connsiteY40" fmla="*/ 1240857 h 2100368"/>
              <a:gd name="connsiteX41" fmla="*/ 3959291 w 7165571"/>
              <a:gd name="connsiteY41" fmla="*/ 1089809 h 2100368"/>
              <a:gd name="connsiteX42" fmla="*/ 3984837 w 7165571"/>
              <a:gd name="connsiteY42" fmla="*/ 979310 h 2100368"/>
              <a:gd name="connsiteX43" fmla="*/ 4114800 w 7165571"/>
              <a:gd name="connsiteY43" fmla="*/ 774736 h 2100368"/>
              <a:gd name="connsiteX44" fmla="*/ 4139738 w 7165571"/>
              <a:gd name="connsiteY44" fmla="*/ 699922 h 2100368"/>
              <a:gd name="connsiteX45" fmla="*/ 4189614 w 7165571"/>
              <a:gd name="connsiteY45" fmla="*/ 625107 h 2100368"/>
              <a:gd name="connsiteX46" fmla="*/ 4231178 w 7165571"/>
              <a:gd name="connsiteY46" fmla="*/ 600169 h 2100368"/>
              <a:gd name="connsiteX47" fmla="*/ 4272741 w 7165571"/>
              <a:gd name="connsiteY47" fmla="*/ 500416 h 2100368"/>
              <a:gd name="connsiteX48" fmla="*/ 4297680 w 7165571"/>
              <a:gd name="connsiteY48" fmla="*/ 450540 h 2100368"/>
              <a:gd name="connsiteX49" fmla="*/ 4363056 w 7165571"/>
              <a:gd name="connsiteY49" fmla="*/ 256750 h 2100368"/>
              <a:gd name="connsiteX50" fmla="*/ 4461639 w 7165571"/>
              <a:gd name="connsiteY50" fmla="*/ 290174 h 2100368"/>
              <a:gd name="connsiteX51" fmla="*/ 4566286 w 7165571"/>
              <a:gd name="connsiteY51" fmla="*/ 299785 h 2100368"/>
              <a:gd name="connsiteX52" fmla="*/ 4657682 w 7165571"/>
              <a:gd name="connsiteY52" fmla="*/ 296408 h 2100368"/>
              <a:gd name="connsiteX53" fmla="*/ 4788131 w 7165571"/>
              <a:gd name="connsiteY53" fmla="*/ 242722 h 2100368"/>
              <a:gd name="connsiteX54" fmla="*/ 4854632 w 7165571"/>
              <a:gd name="connsiteY54" fmla="*/ 192846 h 2100368"/>
              <a:gd name="connsiteX55" fmla="*/ 4929447 w 7165571"/>
              <a:gd name="connsiteY55" fmla="*/ 126344 h 2100368"/>
              <a:gd name="connsiteX56" fmla="*/ 5024611 w 7165571"/>
              <a:gd name="connsiteY56" fmla="*/ 31180 h 2100368"/>
              <a:gd name="connsiteX57" fmla="*/ 5137265 w 7165571"/>
              <a:gd name="connsiteY57" fmla="*/ 1653 h 2100368"/>
              <a:gd name="connsiteX58" fmla="*/ 5228705 w 7165571"/>
              <a:gd name="connsiteY58" fmla="*/ 9966 h 2100368"/>
              <a:gd name="connsiteX59" fmla="*/ 5336771 w 7165571"/>
              <a:gd name="connsiteY59" fmla="*/ 109718 h 2100368"/>
              <a:gd name="connsiteX60" fmla="*/ 5370021 w 7165571"/>
              <a:gd name="connsiteY60" fmla="*/ 151282 h 2100368"/>
              <a:gd name="connsiteX61" fmla="*/ 5419898 w 7165571"/>
              <a:gd name="connsiteY61" fmla="*/ 267660 h 2100368"/>
              <a:gd name="connsiteX62" fmla="*/ 5469774 w 7165571"/>
              <a:gd name="connsiteY62" fmla="*/ 367413 h 2100368"/>
              <a:gd name="connsiteX63" fmla="*/ 5552901 w 7165571"/>
              <a:gd name="connsiteY63" fmla="*/ 500416 h 2100368"/>
              <a:gd name="connsiteX64" fmla="*/ 5619403 w 7165571"/>
              <a:gd name="connsiteY64" fmla="*/ 633420 h 2100368"/>
              <a:gd name="connsiteX65" fmla="*/ 5677592 w 7165571"/>
              <a:gd name="connsiteY65" fmla="*/ 733173 h 2100368"/>
              <a:gd name="connsiteX66" fmla="*/ 5752407 w 7165571"/>
              <a:gd name="connsiteY66" fmla="*/ 866176 h 2100368"/>
              <a:gd name="connsiteX67" fmla="*/ 5810596 w 7165571"/>
              <a:gd name="connsiteY67" fmla="*/ 974242 h 2100368"/>
              <a:gd name="connsiteX68" fmla="*/ 5843847 w 7165571"/>
              <a:gd name="connsiteY68" fmla="*/ 1090620 h 2100368"/>
              <a:gd name="connsiteX69" fmla="*/ 5893723 w 7165571"/>
              <a:gd name="connsiteY69" fmla="*/ 1206998 h 2100368"/>
              <a:gd name="connsiteX70" fmla="*/ 5951912 w 7165571"/>
              <a:gd name="connsiteY70" fmla="*/ 1306751 h 2100368"/>
              <a:gd name="connsiteX71" fmla="*/ 6059978 w 7165571"/>
              <a:gd name="connsiteY71" fmla="*/ 1448067 h 2100368"/>
              <a:gd name="connsiteX72" fmla="*/ 6168043 w 7165571"/>
              <a:gd name="connsiteY72" fmla="*/ 1572758 h 2100368"/>
              <a:gd name="connsiteX73" fmla="*/ 6276109 w 7165571"/>
              <a:gd name="connsiteY73" fmla="*/ 1730700 h 2100368"/>
              <a:gd name="connsiteX74" fmla="*/ 6367549 w 7165571"/>
              <a:gd name="connsiteY74" fmla="*/ 1855391 h 2100368"/>
              <a:gd name="connsiteX75" fmla="*/ 6572856 w 7165571"/>
              <a:gd name="connsiteY75" fmla="*/ 1856561 h 2100368"/>
              <a:gd name="connsiteX76" fmla="*/ 6941127 w 7165571"/>
              <a:gd name="connsiteY76" fmla="*/ 1880329 h 2100368"/>
              <a:gd name="connsiteX77" fmla="*/ 7165571 w 7165571"/>
              <a:gd name="connsiteY77" fmla="*/ 1913580 h 2100368"/>
              <a:gd name="connsiteX0" fmla="*/ 0 w 7165571"/>
              <a:gd name="connsiteY0" fmla="*/ 1830453 h 2100368"/>
              <a:gd name="connsiteX1" fmla="*/ 74814 w 7165571"/>
              <a:gd name="connsiteY1" fmla="*/ 1797202 h 2100368"/>
              <a:gd name="connsiteX2" fmla="*/ 149629 w 7165571"/>
              <a:gd name="connsiteY2" fmla="*/ 1647573 h 2100368"/>
              <a:gd name="connsiteX3" fmla="*/ 216131 w 7165571"/>
              <a:gd name="connsiteY3" fmla="*/ 1448067 h 2100368"/>
              <a:gd name="connsiteX4" fmla="*/ 290945 w 7165571"/>
              <a:gd name="connsiteY4" fmla="*/ 1265187 h 2100368"/>
              <a:gd name="connsiteX5" fmla="*/ 336102 w 7165571"/>
              <a:gd name="connsiteY5" fmla="*/ 1114260 h 2100368"/>
              <a:gd name="connsiteX6" fmla="*/ 374072 w 7165571"/>
              <a:gd name="connsiteY6" fmla="*/ 982555 h 2100368"/>
              <a:gd name="connsiteX7" fmla="*/ 440574 w 7165571"/>
              <a:gd name="connsiteY7" fmla="*/ 841238 h 2100368"/>
              <a:gd name="connsiteX8" fmla="*/ 473825 w 7165571"/>
              <a:gd name="connsiteY8" fmla="*/ 783049 h 2100368"/>
              <a:gd name="connsiteX9" fmla="*/ 515389 w 7165571"/>
              <a:gd name="connsiteY9" fmla="*/ 691609 h 2100368"/>
              <a:gd name="connsiteX10" fmla="*/ 556952 w 7165571"/>
              <a:gd name="connsiteY10" fmla="*/ 625107 h 2100368"/>
              <a:gd name="connsiteX11" fmla="*/ 640080 w 7165571"/>
              <a:gd name="connsiteY11" fmla="*/ 591856 h 2100368"/>
              <a:gd name="connsiteX12" fmla="*/ 731520 w 7165571"/>
              <a:gd name="connsiteY12" fmla="*/ 517042 h 2100368"/>
              <a:gd name="connsiteX13" fmla="*/ 814647 w 7165571"/>
              <a:gd name="connsiteY13" fmla="*/ 450540 h 2100368"/>
              <a:gd name="connsiteX14" fmla="*/ 897774 w 7165571"/>
              <a:gd name="connsiteY14" fmla="*/ 417289 h 2100368"/>
              <a:gd name="connsiteX15" fmla="*/ 1135033 w 7165571"/>
              <a:gd name="connsiteY15" fmla="*/ 397070 h 2100368"/>
              <a:gd name="connsiteX16" fmla="*/ 1269293 w 7165571"/>
              <a:gd name="connsiteY16" fmla="*/ 480154 h 2100368"/>
              <a:gd name="connsiteX17" fmla="*/ 1335881 w 7165571"/>
              <a:gd name="connsiteY17" fmla="*/ 560900 h 2100368"/>
              <a:gd name="connsiteX18" fmla="*/ 1379912 w 7165571"/>
              <a:gd name="connsiteY18" fmla="*/ 683296 h 2100368"/>
              <a:gd name="connsiteX19" fmla="*/ 1504603 w 7165571"/>
              <a:gd name="connsiteY19" fmla="*/ 799675 h 2100368"/>
              <a:gd name="connsiteX20" fmla="*/ 1554480 w 7165571"/>
              <a:gd name="connsiteY20" fmla="*/ 849551 h 2100368"/>
              <a:gd name="connsiteX21" fmla="*/ 1604356 w 7165571"/>
              <a:gd name="connsiteY21" fmla="*/ 949304 h 2100368"/>
              <a:gd name="connsiteX22" fmla="*/ 1629294 w 7165571"/>
              <a:gd name="connsiteY22" fmla="*/ 1107246 h 2100368"/>
              <a:gd name="connsiteX23" fmla="*/ 1654232 w 7165571"/>
              <a:gd name="connsiteY23" fmla="*/ 1182060 h 2100368"/>
              <a:gd name="connsiteX24" fmla="*/ 1687483 w 7165571"/>
              <a:gd name="connsiteY24" fmla="*/ 1240249 h 2100368"/>
              <a:gd name="connsiteX25" fmla="*/ 1737360 w 7165571"/>
              <a:gd name="connsiteY25" fmla="*/ 1306751 h 2100368"/>
              <a:gd name="connsiteX26" fmla="*/ 1795549 w 7165571"/>
              <a:gd name="connsiteY26" fmla="*/ 1373253 h 2100368"/>
              <a:gd name="connsiteX27" fmla="*/ 1837112 w 7165571"/>
              <a:gd name="connsiteY27" fmla="*/ 1406504 h 2100368"/>
              <a:gd name="connsiteX28" fmla="*/ 1911927 w 7165571"/>
              <a:gd name="connsiteY28" fmla="*/ 1473006 h 2100368"/>
              <a:gd name="connsiteX29" fmla="*/ 1953491 w 7165571"/>
              <a:gd name="connsiteY29" fmla="*/ 1522882 h 2100368"/>
              <a:gd name="connsiteX30" fmla="*/ 2084872 w 7165571"/>
              <a:gd name="connsiteY30" fmla="*/ 1727050 h 2100368"/>
              <a:gd name="connsiteX31" fmla="*/ 2400756 w 7165571"/>
              <a:gd name="connsiteY31" fmla="*/ 2049220 h 2100368"/>
              <a:gd name="connsiteX32" fmla="*/ 2615483 w 7165571"/>
              <a:gd name="connsiteY32" fmla="*/ 2032017 h 2100368"/>
              <a:gd name="connsiteX33" fmla="*/ 2898505 w 7165571"/>
              <a:gd name="connsiteY33" fmla="*/ 2096258 h 2100368"/>
              <a:gd name="connsiteX34" fmla="*/ 3157339 w 7165571"/>
              <a:gd name="connsiteY34" fmla="*/ 2090326 h 2100368"/>
              <a:gd name="connsiteX35" fmla="*/ 3385713 w 7165571"/>
              <a:gd name="connsiteY35" fmla="*/ 2061181 h 2100368"/>
              <a:gd name="connsiteX36" fmla="*/ 3491548 w 7165571"/>
              <a:gd name="connsiteY36" fmla="*/ 1804501 h 2100368"/>
              <a:gd name="connsiteX37" fmla="*/ 3610765 w 7165571"/>
              <a:gd name="connsiteY37" fmla="*/ 1595670 h 2100368"/>
              <a:gd name="connsiteX38" fmla="*/ 3674225 w 7165571"/>
              <a:gd name="connsiteY38" fmla="*/ 1506256 h 2100368"/>
              <a:gd name="connsiteX39" fmla="*/ 3745795 w 7165571"/>
              <a:gd name="connsiteY39" fmla="*/ 1303507 h 2100368"/>
              <a:gd name="connsiteX40" fmla="*/ 3828315 w 7165571"/>
              <a:gd name="connsiteY40" fmla="*/ 1240857 h 2100368"/>
              <a:gd name="connsiteX41" fmla="*/ 3959291 w 7165571"/>
              <a:gd name="connsiteY41" fmla="*/ 1089809 h 2100368"/>
              <a:gd name="connsiteX42" fmla="*/ 3984837 w 7165571"/>
              <a:gd name="connsiteY42" fmla="*/ 979310 h 2100368"/>
              <a:gd name="connsiteX43" fmla="*/ 4114800 w 7165571"/>
              <a:gd name="connsiteY43" fmla="*/ 774736 h 2100368"/>
              <a:gd name="connsiteX44" fmla="*/ 4139738 w 7165571"/>
              <a:gd name="connsiteY44" fmla="*/ 699922 h 2100368"/>
              <a:gd name="connsiteX45" fmla="*/ 4189614 w 7165571"/>
              <a:gd name="connsiteY45" fmla="*/ 625107 h 2100368"/>
              <a:gd name="connsiteX46" fmla="*/ 4231178 w 7165571"/>
              <a:gd name="connsiteY46" fmla="*/ 600169 h 2100368"/>
              <a:gd name="connsiteX47" fmla="*/ 4272741 w 7165571"/>
              <a:gd name="connsiteY47" fmla="*/ 500416 h 2100368"/>
              <a:gd name="connsiteX48" fmla="*/ 4297680 w 7165571"/>
              <a:gd name="connsiteY48" fmla="*/ 450540 h 2100368"/>
              <a:gd name="connsiteX49" fmla="*/ 4363056 w 7165571"/>
              <a:gd name="connsiteY49" fmla="*/ 256750 h 2100368"/>
              <a:gd name="connsiteX50" fmla="*/ 4461639 w 7165571"/>
              <a:gd name="connsiteY50" fmla="*/ 290174 h 2100368"/>
              <a:gd name="connsiteX51" fmla="*/ 4566286 w 7165571"/>
              <a:gd name="connsiteY51" fmla="*/ 299785 h 2100368"/>
              <a:gd name="connsiteX52" fmla="*/ 4657682 w 7165571"/>
              <a:gd name="connsiteY52" fmla="*/ 296408 h 2100368"/>
              <a:gd name="connsiteX53" fmla="*/ 4788131 w 7165571"/>
              <a:gd name="connsiteY53" fmla="*/ 242722 h 2100368"/>
              <a:gd name="connsiteX54" fmla="*/ 4854632 w 7165571"/>
              <a:gd name="connsiteY54" fmla="*/ 192846 h 2100368"/>
              <a:gd name="connsiteX55" fmla="*/ 4929447 w 7165571"/>
              <a:gd name="connsiteY55" fmla="*/ 126344 h 2100368"/>
              <a:gd name="connsiteX56" fmla="*/ 5024611 w 7165571"/>
              <a:gd name="connsiteY56" fmla="*/ 31180 h 2100368"/>
              <a:gd name="connsiteX57" fmla="*/ 5137265 w 7165571"/>
              <a:gd name="connsiteY57" fmla="*/ 1653 h 2100368"/>
              <a:gd name="connsiteX58" fmla="*/ 5228705 w 7165571"/>
              <a:gd name="connsiteY58" fmla="*/ 9966 h 2100368"/>
              <a:gd name="connsiteX59" fmla="*/ 5336771 w 7165571"/>
              <a:gd name="connsiteY59" fmla="*/ 109718 h 2100368"/>
              <a:gd name="connsiteX60" fmla="*/ 5370021 w 7165571"/>
              <a:gd name="connsiteY60" fmla="*/ 151282 h 2100368"/>
              <a:gd name="connsiteX61" fmla="*/ 5419898 w 7165571"/>
              <a:gd name="connsiteY61" fmla="*/ 267660 h 2100368"/>
              <a:gd name="connsiteX62" fmla="*/ 5469774 w 7165571"/>
              <a:gd name="connsiteY62" fmla="*/ 367413 h 2100368"/>
              <a:gd name="connsiteX63" fmla="*/ 5552901 w 7165571"/>
              <a:gd name="connsiteY63" fmla="*/ 500416 h 2100368"/>
              <a:gd name="connsiteX64" fmla="*/ 5619403 w 7165571"/>
              <a:gd name="connsiteY64" fmla="*/ 633420 h 2100368"/>
              <a:gd name="connsiteX65" fmla="*/ 5677592 w 7165571"/>
              <a:gd name="connsiteY65" fmla="*/ 733173 h 2100368"/>
              <a:gd name="connsiteX66" fmla="*/ 5752407 w 7165571"/>
              <a:gd name="connsiteY66" fmla="*/ 866176 h 2100368"/>
              <a:gd name="connsiteX67" fmla="*/ 5810596 w 7165571"/>
              <a:gd name="connsiteY67" fmla="*/ 974242 h 2100368"/>
              <a:gd name="connsiteX68" fmla="*/ 5843847 w 7165571"/>
              <a:gd name="connsiteY68" fmla="*/ 1090620 h 2100368"/>
              <a:gd name="connsiteX69" fmla="*/ 5893723 w 7165571"/>
              <a:gd name="connsiteY69" fmla="*/ 1206998 h 2100368"/>
              <a:gd name="connsiteX70" fmla="*/ 5951912 w 7165571"/>
              <a:gd name="connsiteY70" fmla="*/ 1306751 h 2100368"/>
              <a:gd name="connsiteX71" fmla="*/ 6059978 w 7165571"/>
              <a:gd name="connsiteY71" fmla="*/ 1448067 h 2100368"/>
              <a:gd name="connsiteX72" fmla="*/ 6168043 w 7165571"/>
              <a:gd name="connsiteY72" fmla="*/ 1572758 h 2100368"/>
              <a:gd name="connsiteX73" fmla="*/ 6276109 w 7165571"/>
              <a:gd name="connsiteY73" fmla="*/ 1730700 h 2100368"/>
              <a:gd name="connsiteX74" fmla="*/ 6367549 w 7165571"/>
              <a:gd name="connsiteY74" fmla="*/ 1855391 h 2100368"/>
              <a:gd name="connsiteX75" fmla="*/ 6572856 w 7165571"/>
              <a:gd name="connsiteY75" fmla="*/ 1856561 h 2100368"/>
              <a:gd name="connsiteX76" fmla="*/ 6941127 w 7165571"/>
              <a:gd name="connsiteY76" fmla="*/ 1880329 h 2100368"/>
              <a:gd name="connsiteX77" fmla="*/ 7165571 w 7165571"/>
              <a:gd name="connsiteY77" fmla="*/ 1913580 h 2100368"/>
              <a:gd name="connsiteX0" fmla="*/ 0 w 7165571"/>
              <a:gd name="connsiteY0" fmla="*/ 1830453 h 2148821"/>
              <a:gd name="connsiteX1" fmla="*/ 74814 w 7165571"/>
              <a:gd name="connsiteY1" fmla="*/ 1797202 h 2148821"/>
              <a:gd name="connsiteX2" fmla="*/ 149629 w 7165571"/>
              <a:gd name="connsiteY2" fmla="*/ 1647573 h 2148821"/>
              <a:gd name="connsiteX3" fmla="*/ 216131 w 7165571"/>
              <a:gd name="connsiteY3" fmla="*/ 1448067 h 2148821"/>
              <a:gd name="connsiteX4" fmla="*/ 290945 w 7165571"/>
              <a:gd name="connsiteY4" fmla="*/ 1265187 h 2148821"/>
              <a:gd name="connsiteX5" fmla="*/ 336102 w 7165571"/>
              <a:gd name="connsiteY5" fmla="*/ 1114260 h 2148821"/>
              <a:gd name="connsiteX6" fmla="*/ 374072 w 7165571"/>
              <a:gd name="connsiteY6" fmla="*/ 982555 h 2148821"/>
              <a:gd name="connsiteX7" fmla="*/ 440574 w 7165571"/>
              <a:gd name="connsiteY7" fmla="*/ 841238 h 2148821"/>
              <a:gd name="connsiteX8" fmla="*/ 473825 w 7165571"/>
              <a:gd name="connsiteY8" fmla="*/ 783049 h 2148821"/>
              <a:gd name="connsiteX9" fmla="*/ 515389 w 7165571"/>
              <a:gd name="connsiteY9" fmla="*/ 691609 h 2148821"/>
              <a:gd name="connsiteX10" fmla="*/ 556952 w 7165571"/>
              <a:gd name="connsiteY10" fmla="*/ 625107 h 2148821"/>
              <a:gd name="connsiteX11" fmla="*/ 640080 w 7165571"/>
              <a:gd name="connsiteY11" fmla="*/ 591856 h 2148821"/>
              <a:gd name="connsiteX12" fmla="*/ 731520 w 7165571"/>
              <a:gd name="connsiteY12" fmla="*/ 517042 h 2148821"/>
              <a:gd name="connsiteX13" fmla="*/ 814647 w 7165571"/>
              <a:gd name="connsiteY13" fmla="*/ 450540 h 2148821"/>
              <a:gd name="connsiteX14" fmla="*/ 897774 w 7165571"/>
              <a:gd name="connsiteY14" fmla="*/ 417289 h 2148821"/>
              <a:gd name="connsiteX15" fmla="*/ 1135033 w 7165571"/>
              <a:gd name="connsiteY15" fmla="*/ 397070 h 2148821"/>
              <a:gd name="connsiteX16" fmla="*/ 1269293 w 7165571"/>
              <a:gd name="connsiteY16" fmla="*/ 480154 h 2148821"/>
              <a:gd name="connsiteX17" fmla="*/ 1335881 w 7165571"/>
              <a:gd name="connsiteY17" fmla="*/ 560900 h 2148821"/>
              <a:gd name="connsiteX18" fmla="*/ 1379912 w 7165571"/>
              <a:gd name="connsiteY18" fmla="*/ 683296 h 2148821"/>
              <a:gd name="connsiteX19" fmla="*/ 1504603 w 7165571"/>
              <a:gd name="connsiteY19" fmla="*/ 799675 h 2148821"/>
              <a:gd name="connsiteX20" fmla="*/ 1554480 w 7165571"/>
              <a:gd name="connsiteY20" fmla="*/ 849551 h 2148821"/>
              <a:gd name="connsiteX21" fmla="*/ 1604356 w 7165571"/>
              <a:gd name="connsiteY21" fmla="*/ 949304 h 2148821"/>
              <a:gd name="connsiteX22" fmla="*/ 1629294 w 7165571"/>
              <a:gd name="connsiteY22" fmla="*/ 1107246 h 2148821"/>
              <a:gd name="connsiteX23" fmla="*/ 1654232 w 7165571"/>
              <a:gd name="connsiteY23" fmla="*/ 1182060 h 2148821"/>
              <a:gd name="connsiteX24" fmla="*/ 1687483 w 7165571"/>
              <a:gd name="connsiteY24" fmla="*/ 1240249 h 2148821"/>
              <a:gd name="connsiteX25" fmla="*/ 1737360 w 7165571"/>
              <a:gd name="connsiteY25" fmla="*/ 1306751 h 2148821"/>
              <a:gd name="connsiteX26" fmla="*/ 1795549 w 7165571"/>
              <a:gd name="connsiteY26" fmla="*/ 1373253 h 2148821"/>
              <a:gd name="connsiteX27" fmla="*/ 1837112 w 7165571"/>
              <a:gd name="connsiteY27" fmla="*/ 1406504 h 2148821"/>
              <a:gd name="connsiteX28" fmla="*/ 1911927 w 7165571"/>
              <a:gd name="connsiteY28" fmla="*/ 1473006 h 2148821"/>
              <a:gd name="connsiteX29" fmla="*/ 1953491 w 7165571"/>
              <a:gd name="connsiteY29" fmla="*/ 1522882 h 2148821"/>
              <a:gd name="connsiteX30" fmla="*/ 2084872 w 7165571"/>
              <a:gd name="connsiteY30" fmla="*/ 1727050 h 2148821"/>
              <a:gd name="connsiteX31" fmla="*/ 2400756 w 7165571"/>
              <a:gd name="connsiteY31" fmla="*/ 2049220 h 2148821"/>
              <a:gd name="connsiteX32" fmla="*/ 2691311 w 7165571"/>
              <a:gd name="connsiteY32" fmla="*/ 2147990 h 2148821"/>
              <a:gd name="connsiteX33" fmla="*/ 2898505 w 7165571"/>
              <a:gd name="connsiteY33" fmla="*/ 2096258 h 2148821"/>
              <a:gd name="connsiteX34" fmla="*/ 3157339 w 7165571"/>
              <a:gd name="connsiteY34" fmla="*/ 2090326 h 2148821"/>
              <a:gd name="connsiteX35" fmla="*/ 3385713 w 7165571"/>
              <a:gd name="connsiteY35" fmla="*/ 2061181 h 2148821"/>
              <a:gd name="connsiteX36" fmla="*/ 3491548 w 7165571"/>
              <a:gd name="connsiteY36" fmla="*/ 1804501 h 2148821"/>
              <a:gd name="connsiteX37" fmla="*/ 3610765 w 7165571"/>
              <a:gd name="connsiteY37" fmla="*/ 1595670 h 2148821"/>
              <a:gd name="connsiteX38" fmla="*/ 3674225 w 7165571"/>
              <a:gd name="connsiteY38" fmla="*/ 1506256 h 2148821"/>
              <a:gd name="connsiteX39" fmla="*/ 3745795 w 7165571"/>
              <a:gd name="connsiteY39" fmla="*/ 1303507 h 2148821"/>
              <a:gd name="connsiteX40" fmla="*/ 3828315 w 7165571"/>
              <a:gd name="connsiteY40" fmla="*/ 1240857 h 2148821"/>
              <a:gd name="connsiteX41" fmla="*/ 3959291 w 7165571"/>
              <a:gd name="connsiteY41" fmla="*/ 1089809 h 2148821"/>
              <a:gd name="connsiteX42" fmla="*/ 3984837 w 7165571"/>
              <a:gd name="connsiteY42" fmla="*/ 979310 h 2148821"/>
              <a:gd name="connsiteX43" fmla="*/ 4114800 w 7165571"/>
              <a:gd name="connsiteY43" fmla="*/ 774736 h 2148821"/>
              <a:gd name="connsiteX44" fmla="*/ 4139738 w 7165571"/>
              <a:gd name="connsiteY44" fmla="*/ 699922 h 2148821"/>
              <a:gd name="connsiteX45" fmla="*/ 4189614 w 7165571"/>
              <a:gd name="connsiteY45" fmla="*/ 625107 h 2148821"/>
              <a:gd name="connsiteX46" fmla="*/ 4231178 w 7165571"/>
              <a:gd name="connsiteY46" fmla="*/ 600169 h 2148821"/>
              <a:gd name="connsiteX47" fmla="*/ 4272741 w 7165571"/>
              <a:gd name="connsiteY47" fmla="*/ 500416 h 2148821"/>
              <a:gd name="connsiteX48" fmla="*/ 4297680 w 7165571"/>
              <a:gd name="connsiteY48" fmla="*/ 450540 h 2148821"/>
              <a:gd name="connsiteX49" fmla="*/ 4363056 w 7165571"/>
              <a:gd name="connsiteY49" fmla="*/ 256750 h 2148821"/>
              <a:gd name="connsiteX50" fmla="*/ 4461639 w 7165571"/>
              <a:gd name="connsiteY50" fmla="*/ 290174 h 2148821"/>
              <a:gd name="connsiteX51" fmla="*/ 4566286 w 7165571"/>
              <a:gd name="connsiteY51" fmla="*/ 299785 h 2148821"/>
              <a:gd name="connsiteX52" fmla="*/ 4657682 w 7165571"/>
              <a:gd name="connsiteY52" fmla="*/ 296408 h 2148821"/>
              <a:gd name="connsiteX53" fmla="*/ 4788131 w 7165571"/>
              <a:gd name="connsiteY53" fmla="*/ 242722 h 2148821"/>
              <a:gd name="connsiteX54" fmla="*/ 4854632 w 7165571"/>
              <a:gd name="connsiteY54" fmla="*/ 192846 h 2148821"/>
              <a:gd name="connsiteX55" fmla="*/ 4929447 w 7165571"/>
              <a:gd name="connsiteY55" fmla="*/ 126344 h 2148821"/>
              <a:gd name="connsiteX56" fmla="*/ 5024611 w 7165571"/>
              <a:gd name="connsiteY56" fmla="*/ 31180 h 2148821"/>
              <a:gd name="connsiteX57" fmla="*/ 5137265 w 7165571"/>
              <a:gd name="connsiteY57" fmla="*/ 1653 h 2148821"/>
              <a:gd name="connsiteX58" fmla="*/ 5228705 w 7165571"/>
              <a:gd name="connsiteY58" fmla="*/ 9966 h 2148821"/>
              <a:gd name="connsiteX59" fmla="*/ 5336771 w 7165571"/>
              <a:gd name="connsiteY59" fmla="*/ 109718 h 2148821"/>
              <a:gd name="connsiteX60" fmla="*/ 5370021 w 7165571"/>
              <a:gd name="connsiteY60" fmla="*/ 151282 h 2148821"/>
              <a:gd name="connsiteX61" fmla="*/ 5419898 w 7165571"/>
              <a:gd name="connsiteY61" fmla="*/ 267660 h 2148821"/>
              <a:gd name="connsiteX62" fmla="*/ 5469774 w 7165571"/>
              <a:gd name="connsiteY62" fmla="*/ 367413 h 2148821"/>
              <a:gd name="connsiteX63" fmla="*/ 5552901 w 7165571"/>
              <a:gd name="connsiteY63" fmla="*/ 500416 h 2148821"/>
              <a:gd name="connsiteX64" fmla="*/ 5619403 w 7165571"/>
              <a:gd name="connsiteY64" fmla="*/ 633420 h 2148821"/>
              <a:gd name="connsiteX65" fmla="*/ 5677592 w 7165571"/>
              <a:gd name="connsiteY65" fmla="*/ 733173 h 2148821"/>
              <a:gd name="connsiteX66" fmla="*/ 5752407 w 7165571"/>
              <a:gd name="connsiteY66" fmla="*/ 866176 h 2148821"/>
              <a:gd name="connsiteX67" fmla="*/ 5810596 w 7165571"/>
              <a:gd name="connsiteY67" fmla="*/ 974242 h 2148821"/>
              <a:gd name="connsiteX68" fmla="*/ 5843847 w 7165571"/>
              <a:gd name="connsiteY68" fmla="*/ 1090620 h 2148821"/>
              <a:gd name="connsiteX69" fmla="*/ 5893723 w 7165571"/>
              <a:gd name="connsiteY69" fmla="*/ 1206998 h 2148821"/>
              <a:gd name="connsiteX70" fmla="*/ 5951912 w 7165571"/>
              <a:gd name="connsiteY70" fmla="*/ 1306751 h 2148821"/>
              <a:gd name="connsiteX71" fmla="*/ 6059978 w 7165571"/>
              <a:gd name="connsiteY71" fmla="*/ 1448067 h 2148821"/>
              <a:gd name="connsiteX72" fmla="*/ 6168043 w 7165571"/>
              <a:gd name="connsiteY72" fmla="*/ 1572758 h 2148821"/>
              <a:gd name="connsiteX73" fmla="*/ 6276109 w 7165571"/>
              <a:gd name="connsiteY73" fmla="*/ 1730700 h 2148821"/>
              <a:gd name="connsiteX74" fmla="*/ 6367549 w 7165571"/>
              <a:gd name="connsiteY74" fmla="*/ 1855391 h 2148821"/>
              <a:gd name="connsiteX75" fmla="*/ 6572856 w 7165571"/>
              <a:gd name="connsiteY75" fmla="*/ 1856561 h 2148821"/>
              <a:gd name="connsiteX76" fmla="*/ 6941127 w 7165571"/>
              <a:gd name="connsiteY76" fmla="*/ 1880329 h 2148821"/>
              <a:gd name="connsiteX77" fmla="*/ 7165571 w 7165571"/>
              <a:gd name="connsiteY77" fmla="*/ 1913580 h 2148821"/>
              <a:gd name="connsiteX0" fmla="*/ 0 w 7165571"/>
              <a:gd name="connsiteY0" fmla="*/ 1830453 h 2164352"/>
              <a:gd name="connsiteX1" fmla="*/ 74814 w 7165571"/>
              <a:gd name="connsiteY1" fmla="*/ 1797202 h 2164352"/>
              <a:gd name="connsiteX2" fmla="*/ 149629 w 7165571"/>
              <a:gd name="connsiteY2" fmla="*/ 1647573 h 2164352"/>
              <a:gd name="connsiteX3" fmla="*/ 216131 w 7165571"/>
              <a:gd name="connsiteY3" fmla="*/ 1448067 h 2164352"/>
              <a:gd name="connsiteX4" fmla="*/ 290945 w 7165571"/>
              <a:gd name="connsiteY4" fmla="*/ 1265187 h 2164352"/>
              <a:gd name="connsiteX5" fmla="*/ 336102 w 7165571"/>
              <a:gd name="connsiteY5" fmla="*/ 1114260 h 2164352"/>
              <a:gd name="connsiteX6" fmla="*/ 374072 w 7165571"/>
              <a:gd name="connsiteY6" fmla="*/ 982555 h 2164352"/>
              <a:gd name="connsiteX7" fmla="*/ 440574 w 7165571"/>
              <a:gd name="connsiteY7" fmla="*/ 841238 h 2164352"/>
              <a:gd name="connsiteX8" fmla="*/ 473825 w 7165571"/>
              <a:gd name="connsiteY8" fmla="*/ 783049 h 2164352"/>
              <a:gd name="connsiteX9" fmla="*/ 515389 w 7165571"/>
              <a:gd name="connsiteY9" fmla="*/ 691609 h 2164352"/>
              <a:gd name="connsiteX10" fmla="*/ 556952 w 7165571"/>
              <a:gd name="connsiteY10" fmla="*/ 625107 h 2164352"/>
              <a:gd name="connsiteX11" fmla="*/ 640080 w 7165571"/>
              <a:gd name="connsiteY11" fmla="*/ 591856 h 2164352"/>
              <a:gd name="connsiteX12" fmla="*/ 731520 w 7165571"/>
              <a:gd name="connsiteY12" fmla="*/ 517042 h 2164352"/>
              <a:gd name="connsiteX13" fmla="*/ 814647 w 7165571"/>
              <a:gd name="connsiteY13" fmla="*/ 450540 h 2164352"/>
              <a:gd name="connsiteX14" fmla="*/ 897774 w 7165571"/>
              <a:gd name="connsiteY14" fmla="*/ 417289 h 2164352"/>
              <a:gd name="connsiteX15" fmla="*/ 1135033 w 7165571"/>
              <a:gd name="connsiteY15" fmla="*/ 397070 h 2164352"/>
              <a:gd name="connsiteX16" fmla="*/ 1269293 w 7165571"/>
              <a:gd name="connsiteY16" fmla="*/ 480154 h 2164352"/>
              <a:gd name="connsiteX17" fmla="*/ 1335881 w 7165571"/>
              <a:gd name="connsiteY17" fmla="*/ 560900 h 2164352"/>
              <a:gd name="connsiteX18" fmla="*/ 1379912 w 7165571"/>
              <a:gd name="connsiteY18" fmla="*/ 683296 h 2164352"/>
              <a:gd name="connsiteX19" fmla="*/ 1504603 w 7165571"/>
              <a:gd name="connsiteY19" fmla="*/ 799675 h 2164352"/>
              <a:gd name="connsiteX20" fmla="*/ 1554480 w 7165571"/>
              <a:gd name="connsiteY20" fmla="*/ 849551 h 2164352"/>
              <a:gd name="connsiteX21" fmla="*/ 1604356 w 7165571"/>
              <a:gd name="connsiteY21" fmla="*/ 949304 h 2164352"/>
              <a:gd name="connsiteX22" fmla="*/ 1629294 w 7165571"/>
              <a:gd name="connsiteY22" fmla="*/ 1107246 h 2164352"/>
              <a:gd name="connsiteX23" fmla="*/ 1654232 w 7165571"/>
              <a:gd name="connsiteY23" fmla="*/ 1182060 h 2164352"/>
              <a:gd name="connsiteX24" fmla="*/ 1687483 w 7165571"/>
              <a:gd name="connsiteY24" fmla="*/ 1240249 h 2164352"/>
              <a:gd name="connsiteX25" fmla="*/ 1737360 w 7165571"/>
              <a:gd name="connsiteY25" fmla="*/ 1306751 h 2164352"/>
              <a:gd name="connsiteX26" fmla="*/ 1795549 w 7165571"/>
              <a:gd name="connsiteY26" fmla="*/ 1373253 h 2164352"/>
              <a:gd name="connsiteX27" fmla="*/ 1837112 w 7165571"/>
              <a:gd name="connsiteY27" fmla="*/ 1406504 h 2164352"/>
              <a:gd name="connsiteX28" fmla="*/ 1911927 w 7165571"/>
              <a:gd name="connsiteY28" fmla="*/ 1473006 h 2164352"/>
              <a:gd name="connsiteX29" fmla="*/ 1953491 w 7165571"/>
              <a:gd name="connsiteY29" fmla="*/ 1522882 h 2164352"/>
              <a:gd name="connsiteX30" fmla="*/ 2084872 w 7165571"/>
              <a:gd name="connsiteY30" fmla="*/ 1727050 h 2164352"/>
              <a:gd name="connsiteX31" fmla="*/ 2400756 w 7165571"/>
              <a:gd name="connsiteY31" fmla="*/ 2049220 h 2164352"/>
              <a:gd name="connsiteX32" fmla="*/ 2691311 w 7165571"/>
              <a:gd name="connsiteY32" fmla="*/ 2147990 h 2164352"/>
              <a:gd name="connsiteX33" fmla="*/ 2938649 w 7165571"/>
              <a:gd name="connsiteY33" fmla="*/ 2158705 h 2164352"/>
              <a:gd name="connsiteX34" fmla="*/ 3157339 w 7165571"/>
              <a:gd name="connsiteY34" fmla="*/ 2090326 h 2164352"/>
              <a:gd name="connsiteX35" fmla="*/ 3385713 w 7165571"/>
              <a:gd name="connsiteY35" fmla="*/ 2061181 h 2164352"/>
              <a:gd name="connsiteX36" fmla="*/ 3491548 w 7165571"/>
              <a:gd name="connsiteY36" fmla="*/ 1804501 h 2164352"/>
              <a:gd name="connsiteX37" fmla="*/ 3610765 w 7165571"/>
              <a:gd name="connsiteY37" fmla="*/ 1595670 h 2164352"/>
              <a:gd name="connsiteX38" fmla="*/ 3674225 w 7165571"/>
              <a:gd name="connsiteY38" fmla="*/ 1506256 h 2164352"/>
              <a:gd name="connsiteX39" fmla="*/ 3745795 w 7165571"/>
              <a:gd name="connsiteY39" fmla="*/ 1303507 h 2164352"/>
              <a:gd name="connsiteX40" fmla="*/ 3828315 w 7165571"/>
              <a:gd name="connsiteY40" fmla="*/ 1240857 h 2164352"/>
              <a:gd name="connsiteX41" fmla="*/ 3959291 w 7165571"/>
              <a:gd name="connsiteY41" fmla="*/ 1089809 h 2164352"/>
              <a:gd name="connsiteX42" fmla="*/ 3984837 w 7165571"/>
              <a:gd name="connsiteY42" fmla="*/ 979310 h 2164352"/>
              <a:gd name="connsiteX43" fmla="*/ 4114800 w 7165571"/>
              <a:gd name="connsiteY43" fmla="*/ 774736 h 2164352"/>
              <a:gd name="connsiteX44" fmla="*/ 4139738 w 7165571"/>
              <a:gd name="connsiteY44" fmla="*/ 699922 h 2164352"/>
              <a:gd name="connsiteX45" fmla="*/ 4189614 w 7165571"/>
              <a:gd name="connsiteY45" fmla="*/ 625107 h 2164352"/>
              <a:gd name="connsiteX46" fmla="*/ 4231178 w 7165571"/>
              <a:gd name="connsiteY46" fmla="*/ 600169 h 2164352"/>
              <a:gd name="connsiteX47" fmla="*/ 4272741 w 7165571"/>
              <a:gd name="connsiteY47" fmla="*/ 500416 h 2164352"/>
              <a:gd name="connsiteX48" fmla="*/ 4297680 w 7165571"/>
              <a:gd name="connsiteY48" fmla="*/ 450540 h 2164352"/>
              <a:gd name="connsiteX49" fmla="*/ 4363056 w 7165571"/>
              <a:gd name="connsiteY49" fmla="*/ 256750 h 2164352"/>
              <a:gd name="connsiteX50" fmla="*/ 4461639 w 7165571"/>
              <a:gd name="connsiteY50" fmla="*/ 290174 h 2164352"/>
              <a:gd name="connsiteX51" fmla="*/ 4566286 w 7165571"/>
              <a:gd name="connsiteY51" fmla="*/ 299785 h 2164352"/>
              <a:gd name="connsiteX52" fmla="*/ 4657682 w 7165571"/>
              <a:gd name="connsiteY52" fmla="*/ 296408 h 2164352"/>
              <a:gd name="connsiteX53" fmla="*/ 4788131 w 7165571"/>
              <a:gd name="connsiteY53" fmla="*/ 242722 h 2164352"/>
              <a:gd name="connsiteX54" fmla="*/ 4854632 w 7165571"/>
              <a:gd name="connsiteY54" fmla="*/ 192846 h 2164352"/>
              <a:gd name="connsiteX55" fmla="*/ 4929447 w 7165571"/>
              <a:gd name="connsiteY55" fmla="*/ 126344 h 2164352"/>
              <a:gd name="connsiteX56" fmla="*/ 5024611 w 7165571"/>
              <a:gd name="connsiteY56" fmla="*/ 31180 h 2164352"/>
              <a:gd name="connsiteX57" fmla="*/ 5137265 w 7165571"/>
              <a:gd name="connsiteY57" fmla="*/ 1653 h 2164352"/>
              <a:gd name="connsiteX58" fmla="*/ 5228705 w 7165571"/>
              <a:gd name="connsiteY58" fmla="*/ 9966 h 2164352"/>
              <a:gd name="connsiteX59" fmla="*/ 5336771 w 7165571"/>
              <a:gd name="connsiteY59" fmla="*/ 109718 h 2164352"/>
              <a:gd name="connsiteX60" fmla="*/ 5370021 w 7165571"/>
              <a:gd name="connsiteY60" fmla="*/ 151282 h 2164352"/>
              <a:gd name="connsiteX61" fmla="*/ 5419898 w 7165571"/>
              <a:gd name="connsiteY61" fmla="*/ 267660 h 2164352"/>
              <a:gd name="connsiteX62" fmla="*/ 5469774 w 7165571"/>
              <a:gd name="connsiteY62" fmla="*/ 367413 h 2164352"/>
              <a:gd name="connsiteX63" fmla="*/ 5552901 w 7165571"/>
              <a:gd name="connsiteY63" fmla="*/ 500416 h 2164352"/>
              <a:gd name="connsiteX64" fmla="*/ 5619403 w 7165571"/>
              <a:gd name="connsiteY64" fmla="*/ 633420 h 2164352"/>
              <a:gd name="connsiteX65" fmla="*/ 5677592 w 7165571"/>
              <a:gd name="connsiteY65" fmla="*/ 733173 h 2164352"/>
              <a:gd name="connsiteX66" fmla="*/ 5752407 w 7165571"/>
              <a:gd name="connsiteY66" fmla="*/ 866176 h 2164352"/>
              <a:gd name="connsiteX67" fmla="*/ 5810596 w 7165571"/>
              <a:gd name="connsiteY67" fmla="*/ 974242 h 2164352"/>
              <a:gd name="connsiteX68" fmla="*/ 5843847 w 7165571"/>
              <a:gd name="connsiteY68" fmla="*/ 1090620 h 2164352"/>
              <a:gd name="connsiteX69" fmla="*/ 5893723 w 7165571"/>
              <a:gd name="connsiteY69" fmla="*/ 1206998 h 2164352"/>
              <a:gd name="connsiteX70" fmla="*/ 5951912 w 7165571"/>
              <a:gd name="connsiteY70" fmla="*/ 1306751 h 2164352"/>
              <a:gd name="connsiteX71" fmla="*/ 6059978 w 7165571"/>
              <a:gd name="connsiteY71" fmla="*/ 1448067 h 2164352"/>
              <a:gd name="connsiteX72" fmla="*/ 6168043 w 7165571"/>
              <a:gd name="connsiteY72" fmla="*/ 1572758 h 2164352"/>
              <a:gd name="connsiteX73" fmla="*/ 6276109 w 7165571"/>
              <a:gd name="connsiteY73" fmla="*/ 1730700 h 2164352"/>
              <a:gd name="connsiteX74" fmla="*/ 6367549 w 7165571"/>
              <a:gd name="connsiteY74" fmla="*/ 1855391 h 2164352"/>
              <a:gd name="connsiteX75" fmla="*/ 6572856 w 7165571"/>
              <a:gd name="connsiteY75" fmla="*/ 1856561 h 2164352"/>
              <a:gd name="connsiteX76" fmla="*/ 6941127 w 7165571"/>
              <a:gd name="connsiteY76" fmla="*/ 1880329 h 2164352"/>
              <a:gd name="connsiteX77" fmla="*/ 7165571 w 7165571"/>
              <a:gd name="connsiteY77" fmla="*/ 1913580 h 2164352"/>
              <a:gd name="connsiteX0" fmla="*/ 0 w 7165571"/>
              <a:gd name="connsiteY0" fmla="*/ 1830453 h 2160528"/>
              <a:gd name="connsiteX1" fmla="*/ 74814 w 7165571"/>
              <a:gd name="connsiteY1" fmla="*/ 1797202 h 2160528"/>
              <a:gd name="connsiteX2" fmla="*/ 149629 w 7165571"/>
              <a:gd name="connsiteY2" fmla="*/ 1647573 h 2160528"/>
              <a:gd name="connsiteX3" fmla="*/ 216131 w 7165571"/>
              <a:gd name="connsiteY3" fmla="*/ 1448067 h 2160528"/>
              <a:gd name="connsiteX4" fmla="*/ 290945 w 7165571"/>
              <a:gd name="connsiteY4" fmla="*/ 1265187 h 2160528"/>
              <a:gd name="connsiteX5" fmla="*/ 336102 w 7165571"/>
              <a:gd name="connsiteY5" fmla="*/ 1114260 h 2160528"/>
              <a:gd name="connsiteX6" fmla="*/ 374072 w 7165571"/>
              <a:gd name="connsiteY6" fmla="*/ 982555 h 2160528"/>
              <a:gd name="connsiteX7" fmla="*/ 440574 w 7165571"/>
              <a:gd name="connsiteY7" fmla="*/ 841238 h 2160528"/>
              <a:gd name="connsiteX8" fmla="*/ 473825 w 7165571"/>
              <a:gd name="connsiteY8" fmla="*/ 783049 h 2160528"/>
              <a:gd name="connsiteX9" fmla="*/ 515389 w 7165571"/>
              <a:gd name="connsiteY9" fmla="*/ 691609 h 2160528"/>
              <a:gd name="connsiteX10" fmla="*/ 556952 w 7165571"/>
              <a:gd name="connsiteY10" fmla="*/ 625107 h 2160528"/>
              <a:gd name="connsiteX11" fmla="*/ 640080 w 7165571"/>
              <a:gd name="connsiteY11" fmla="*/ 591856 h 2160528"/>
              <a:gd name="connsiteX12" fmla="*/ 731520 w 7165571"/>
              <a:gd name="connsiteY12" fmla="*/ 517042 h 2160528"/>
              <a:gd name="connsiteX13" fmla="*/ 814647 w 7165571"/>
              <a:gd name="connsiteY13" fmla="*/ 450540 h 2160528"/>
              <a:gd name="connsiteX14" fmla="*/ 897774 w 7165571"/>
              <a:gd name="connsiteY14" fmla="*/ 417289 h 2160528"/>
              <a:gd name="connsiteX15" fmla="*/ 1135033 w 7165571"/>
              <a:gd name="connsiteY15" fmla="*/ 397070 h 2160528"/>
              <a:gd name="connsiteX16" fmla="*/ 1269293 w 7165571"/>
              <a:gd name="connsiteY16" fmla="*/ 480154 h 2160528"/>
              <a:gd name="connsiteX17" fmla="*/ 1335881 w 7165571"/>
              <a:gd name="connsiteY17" fmla="*/ 560900 h 2160528"/>
              <a:gd name="connsiteX18" fmla="*/ 1379912 w 7165571"/>
              <a:gd name="connsiteY18" fmla="*/ 683296 h 2160528"/>
              <a:gd name="connsiteX19" fmla="*/ 1504603 w 7165571"/>
              <a:gd name="connsiteY19" fmla="*/ 799675 h 2160528"/>
              <a:gd name="connsiteX20" fmla="*/ 1554480 w 7165571"/>
              <a:gd name="connsiteY20" fmla="*/ 849551 h 2160528"/>
              <a:gd name="connsiteX21" fmla="*/ 1604356 w 7165571"/>
              <a:gd name="connsiteY21" fmla="*/ 949304 h 2160528"/>
              <a:gd name="connsiteX22" fmla="*/ 1629294 w 7165571"/>
              <a:gd name="connsiteY22" fmla="*/ 1107246 h 2160528"/>
              <a:gd name="connsiteX23" fmla="*/ 1654232 w 7165571"/>
              <a:gd name="connsiteY23" fmla="*/ 1182060 h 2160528"/>
              <a:gd name="connsiteX24" fmla="*/ 1687483 w 7165571"/>
              <a:gd name="connsiteY24" fmla="*/ 1240249 h 2160528"/>
              <a:gd name="connsiteX25" fmla="*/ 1737360 w 7165571"/>
              <a:gd name="connsiteY25" fmla="*/ 1306751 h 2160528"/>
              <a:gd name="connsiteX26" fmla="*/ 1795549 w 7165571"/>
              <a:gd name="connsiteY26" fmla="*/ 1373253 h 2160528"/>
              <a:gd name="connsiteX27" fmla="*/ 1837112 w 7165571"/>
              <a:gd name="connsiteY27" fmla="*/ 1406504 h 2160528"/>
              <a:gd name="connsiteX28" fmla="*/ 1911927 w 7165571"/>
              <a:gd name="connsiteY28" fmla="*/ 1473006 h 2160528"/>
              <a:gd name="connsiteX29" fmla="*/ 1953491 w 7165571"/>
              <a:gd name="connsiteY29" fmla="*/ 1522882 h 2160528"/>
              <a:gd name="connsiteX30" fmla="*/ 2084872 w 7165571"/>
              <a:gd name="connsiteY30" fmla="*/ 1727050 h 2160528"/>
              <a:gd name="connsiteX31" fmla="*/ 2400756 w 7165571"/>
              <a:gd name="connsiteY31" fmla="*/ 2049220 h 2160528"/>
              <a:gd name="connsiteX32" fmla="*/ 2691311 w 7165571"/>
              <a:gd name="connsiteY32" fmla="*/ 2147990 h 2160528"/>
              <a:gd name="connsiteX33" fmla="*/ 2938649 w 7165571"/>
              <a:gd name="connsiteY33" fmla="*/ 2158705 h 2160528"/>
              <a:gd name="connsiteX34" fmla="*/ 3193022 w 7165571"/>
              <a:gd name="connsiteY34" fmla="*/ 2143852 h 2160528"/>
              <a:gd name="connsiteX35" fmla="*/ 3385713 w 7165571"/>
              <a:gd name="connsiteY35" fmla="*/ 2061181 h 2160528"/>
              <a:gd name="connsiteX36" fmla="*/ 3491548 w 7165571"/>
              <a:gd name="connsiteY36" fmla="*/ 1804501 h 2160528"/>
              <a:gd name="connsiteX37" fmla="*/ 3610765 w 7165571"/>
              <a:gd name="connsiteY37" fmla="*/ 1595670 h 2160528"/>
              <a:gd name="connsiteX38" fmla="*/ 3674225 w 7165571"/>
              <a:gd name="connsiteY38" fmla="*/ 1506256 h 2160528"/>
              <a:gd name="connsiteX39" fmla="*/ 3745795 w 7165571"/>
              <a:gd name="connsiteY39" fmla="*/ 1303507 h 2160528"/>
              <a:gd name="connsiteX40" fmla="*/ 3828315 w 7165571"/>
              <a:gd name="connsiteY40" fmla="*/ 1240857 h 2160528"/>
              <a:gd name="connsiteX41" fmla="*/ 3959291 w 7165571"/>
              <a:gd name="connsiteY41" fmla="*/ 1089809 h 2160528"/>
              <a:gd name="connsiteX42" fmla="*/ 3984837 w 7165571"/>
              <a:gd name="connsiteY42" fmla="*/ 979310 h 2160528"/>
              <a:gd name="connsiteX43" fmla="*/ 4114800 w 7165571"/>
              <a:gd name="connsiteY43" fmla="*/ 774736 h 2160528"/>
              <a:gd name="connsiteX44" fmla="*/ 4139738 w 7165571"/>
              <a:gd name="connsiteY44" fmla="*/ 699922 h 2160528"/>
              <a:gd name="connsiteX45" fmla="*/ 4189614 w 7165571"/>
              <a:gd name="connsiteY45" fmla="*/ 625107 h 2160528"/>
              <a:gd name="connsiteX46" fmla="*/ 4231178 w 7165571"/>
              <a:gd name="connsiteY46" fmla="*/ 600169 h 2160528"/>
              <a:gd name="connsiteX47" fmla="*/ 4272741 w 7165571"/>
              <a:gd name="connsiteY47" fmla="*/ 500416 h 2160528"/>
              <a:gd name="connsiteX48" fmla="*/ 4297680 w 7165571"/>
              <a:gd name="connsiteY48" fmla="*/ 450540 h 2160528"/>
              <a:gd name="connsiteX49" fmla="*/ 4363056 w 7165571"/>
              <a:gd name="connsiteY49" fmla="*/ 256750 h 2160528"/>
              <a:gd name="connsiteX50" fmla="*/ 4461639 w 7165571"/>
              <a:gd name="connsiteY50" fmla="*/ 290174 h 2160528"/>
              <a:gd name="connsiteX51" fmla="*/ 4566286 w 7165571"/>
              <a:gd name="connsiteY51" fmla="*/ 299785 h 2160528"/>
              <a:gd name="connsiteX52" fmla="*/ 4657682 w 7165571"/>
              <a:gd name="connsiteY52" fmla="*/ 296408 h 2160528"/>
              <a:gd name="connsiteX53" fmla="*/ 4788131 w 7165571"/>
              <a:gd name="connsiteY53" fmla="*/ 242722 h 2160528"/>
              <a:gd name="connsiteX54" fmla="*/ 4854632 w 7165571"/>
              <a:gd name="connsiteY54" fmla="*/ 192846 h 2160528"/>
              <a:gd name="connsiteX55" fmla="*/ 4929447 w 7165571"/>
              <a:gd name="connsiteY55" fmla="*/ 126344 h 2160528"/>
              <a:gd name="connsiteX56" fmla="*/ 5024611 w 7165571"/>
              <a:gd name="connsiteY56" fmla="*/ 31180 h 2160528"/>
              <a:gd name="connsiteX57" fmla="*/ 5137265 w 7165571"/>
              <a:gd name="connsiteY57" fmla="*/ 1653 h 2160528"/>
              <a:gd name="connsiteX58" fmla="*/ 5228705 w 7165571"/>
              <a:gd name="connsiteY58" fmla="*/ 9966 h 2160528"/>
              <a:gd name="connsiteX59" fmla="*/ 5336771 w 7165571"/>
              <a:gd name="connsiteY59" fmla="*/ 109718 h 2160528"/>
              <a:gd name="connsiteX60" fmla="*/ 5370021 w 7165571"/>
              <a:gd name="connsiteY60" fmla="*/ 151282 h 2160528"/>
              <a:gd name="connsiteX61" fmla="*/ 5419898 w 7165571"/>
              <a:gd name="connsiteY61" fmla="*/ 267660 h 2160528"/>
              <a:gd name="connsiteX62" fmla="*/ 5469774 w 7165571"/>
              <a:gd name="connsiteY62" fmla="*/ 367413 h 2160528"/>
              <a:gd name="connsiteX63" fmla="*/ 5552901 w 7165571"/>
              <a:gd name="connsiteY63" fmla="*/ 500416 h 2160528"/>
              <a:gd name="connsiteX64" fmla="*/ 5619403 w 7165571"/>
              <a:gd name="connsiteY64" fmla="*/ 633420 h 2160528"/>
              <a:gd name="connsiteX65" fmla="*/ 5677592 w 7165571"/>
              <a:gd name="connsiteY65" fmla="*/ 733173 h 2160528"/>
              <a:gd name="connsiteX66" fmla="*/ 5752407 w 7165571"/>
              <a:gd name="connsiteY66" fmla="*/ 866176 h 2160528"/>
              <a:gd name="connsiteX67" fmla="*/ 5810596 w 7165571"/>
              <a:gd name="connsiteY67" fmla="*/ 974242 h 2160528"/>
              <a:gd name="connsiteX68" fmla="*/ 5843847 w 7165571"/>
              <a:gd name="connsiteY68" fmla="*/ 1090620 h 2160528"/>
              <a:gd name="connsiteX69" fmla="*/ 5893723 w 7165571"/>
              <a:gd name="connsiteY69" fmla="*/ 1206998 h 2160528"/>
              <a:gd name="connsiteX70" fmla="*/ 5951912 w 7165571"/>
              <a:gd name="connsiteY70" fmla="*/ 1306751 h 2160528"/>
              <a:gd name="connsiteX71" fmla="*/ 6059978 w 7165571"/>
              <a:gd name="connsiteY71" fmla="*/ 1448067 h 2160528"/>
              <a:gd name="connsiteX72" fmla="*/ 6168043 w 7165571"/>
              <a:gd name="connsiteY72" fmla="*/ 1572758 h 2160528"/>
              <a:gd name="connsiteX73" fmla="*/ 6276109 w 7165571"/>
              <a:gd name="connsiteY73" fmla="*/ 1730700 h 2160528"/>
              <a:gd name="connsiteX74" fmla="*/ 6367549 w 7165571"/>
              <a:gd name="connsiteY74" fmla="*/ 1855391 h 2160528"/>
              <a:gd name="connsiteX75" fmla="*/ 6572856 w 7165571"/>
              <a:gd name="connsiteY75" fmla="*/ 1856561 h 2160528"/>
              <a:gd name="connsiteX76" fmla="*/ 6941127 w 7165571"/>
              <a:gd name="connsiteY76" fmla="*/ 1880329 h 2160528"/>
              <a:gd name="connsiteX77" fmla="*/ 7165571 w 7165571"/>
              <a:gd name="connsiteY77" fmla="*/ 1913580 h 2160528"/>
              <a:gd name="connsiteX0" fmla="*/ 0 w 7165571"/>
              <a:gd name="connsiteY0" fmla="*/ 1830453 h 2160528"/>
              <a:gd name="connsiteX1" fmla="*/ 74814 w 7165571"/>
              <a:gd name="connsiteY1" fmla="*/ 1797202 h 2160528"/>
              <a:gd name="connsiteX2" fmla="*/ 149629 w 7165571"/>
              <a:gd name="connsiteY2" fmla="*/ 1647573 h 2160528"/>
              <a:gd name="connsiteX3" fmla="*/ 216131 w 7165571"/>
              <a:gd name="connsiteY3" fmla="*/ 1448067 h 2160528"/>
              <a:gd name="connsiteX4" fmla="*/ 290945 w 7165571"/>
              <a:gd name="connsiteY4" fmla="*/ 1265187 h 2160528"/>
              <a:gd name="connsiteX5" fmla="*/ 336102 w 7165571"/>
              <a:gd name="connsiteY5" fmla="*/ 1114260 h 2160528"/>
              <a:gd name="connsiteX6" fmla="*/ 374072 w 7165571"/>
              <a:gd name="connsiteY6" fmla="*/ 982555 h 2160528"/>
              <a:gd name="connsiteX7" fmla="*/ 440574 w 7165571"/>
              <a:gd name="connsiteY7" fmla="*/ 841238 h 2160528"/>
              <a:gd name="connsiteX8" fmla="*/ 473825 w 7165571"/>
              <a:gd name="connsiteY8" fmla="*/ 783049 h 2160528"/>
              <a:gd name="connsiteX9" fmla="*/ 515389 w 7165571"/>
              <a:gd name="connsiteY9" fmla="*/ 691609 h 2160528"/>
              <a:gd name="connsiteX10" fmla="*/ 556952 w 7165571"/>
              <a:gd name="connsiteY10" fmla="*/ 625107 h 2160528"/>
              <a:gd name="connsiteX11" fmla="*/ 640080 w 7165571"/>
              <a:gd name="connsiteY11" fmla="*/ 591856 h 2160528"/>
              <a:gd name="connsiteX12" fmla="*/ 731520 w 7165571"/>
              <a:gd name="connsiteY12" fmla="*/ 517042 h 2160528"/>
              <a:gd name="connsiteX13" fmla="*/ 814647 w 7165571"/>
              <a:gd name="connsiteY13" fmla="*/ 450540 h 2160528"/>
              <a:gd name="connsiteX14" fmla="*/ 897774 w 7165571"/>
              <a:gd name="connsiteY14" fmla="*/ 417289 h 2160528"/>
              <a:gd name="connsiteX15" fmla="*/ 1135033 w 7165571"/>
              <a:gd name="connsiteY15" fmla="*/ 397070 h 2160528"/>
              <a:gd name="connsiteX16" fmla="*/ 1269293 w 7165571"/>
              <a:gd name="connsiteY16" fmla="*/ 480154 h 2160528"/>
              <a:gd name="connsiteX17" fmla="*/ 1335881 w 7165571"/>
              <a:gd name="connsiteY17" fmla="*/ 560900 h 2160528"/>
              <a:gd name="connsiteX18" fmla="*/ 1379912 w 7165571"/>
              <a:gd name="connsiteY18" fmla="*/ 683296 h 2160528"/>
              <a:gd name="connsiteX19" fmla="*/ 1504603 w 7165571"/>
              <a:gd name="connsiteY19" fmla="*/ 799675 h 2160528"/>
              <a:gd name="connsiteX20" fmla="*/ 1554480 w 7165571"/>
              <a:gd name="connsiteY20" fmla="*/ 849551 h 2160528"/>
              <a:gd name="connsiteX21" fmla="*/ 1604356 w 7165571"/>
              <a:gd name="connsiteY21" fmla="*/ 949304 h 2160528"/>
              <a:gd name="connsiteX22" fmla="*/ 1629294 w 7165571"/>
              <a:gd name="connsiteY22" fmla="*/ 1107246 h 2160528"/>
              <a:gd name="connsiteX23" fmla="*/ 1654232 w 7165571"/>
              <a:gd name="connsiteY23" fmla="*/ 1182060 h 2160528"/>
              <a:gd name="connsiteX24" fmla="*/ 1687483 w 7165571"/>
              <a:gd name="connsiteY24" fmla="*/ 1240249 h 2160528"/>
              <a:gd name="connsiteX25" fmla="*/ 1737360 w 7165571"/>
              <a:gd name="connsiteY25" fmla="*/ 1306751 h 2160528"/>
              <a:gd name="connsiteX26" fmla="*/ 1795549 w 7165571"/>
              <a:gd name="connsiteY26" fmla="*/ 1373253 h 2160528"/>
              <a:gd name="connsiteX27" fmla="*/ 1837112 w 7165571"/>
              <a:gd name="connsiteY27" fmla="*/ 1406504 h 2160528"/>
              <a:gd name="connsiteX28" fmla="*/ 1911927 w 7165571"/>
              <a:gd name="connsiteY28" fmla="*/ 1473006 h 2160528"/>
              <a:gd name="connsiteX29" fmla="*/ 1953491 w 7165571"/>
              <a:gd name="connsiteY29" fmla="*/ 1522882 h 2160528"/>
              <a:gd name="connsiteX30" fmla="*/ 2084872 w 7165571"/>
              <a:gd name="connsiteY30" fmla="*/ 1727050 h 2160528"/>
              <a:gd name="connsiteX31" fmla="*/ 2400756 w 7165571"/>
              <a:gd name="connsiteY31" fmla="*/ 2049220 h 2160528"/>
              <a:gd name="connsiteX32" fmla="*/ 2691311 w 7165571"/>
              <a:gd name="connsiteY32" fmla="*/ 2147990 h 2160528"/>
              <a:gd name="connsiteX33" fmla="*/ 2938649 w 7165571"/>
              <a:gd name="connsiteY33" fmla="*/ 2158705 h 2160528"/>
              <a:gd name="connsiteX34" fmla="*/ 3193022 w 7165571"/>
              <a:gd name="connsiteY34" fmla="*/ 2143852 h 2160528"/>
              <a:gd name="connsiteX35" fmla="*/ 3385713 w 7165571"/>
              <a:gd name="connsiteY35" fmla="*/ 2061181 h 2160528"/>
              <a:gd name="connsiteX36" fmla="*/ 3491548 w 7165571"/>
              <a:gd name="connsiteY36" fmla="*/ 1804501 h 2160528"/>
              <a:gd name="connsiteX37" fmla="*/ 3610765 w 7165571"/>
              <a:gd name="connsiteY37" fmla="*/ 1595670 h 2160528"/>
              <a:gd name="connsiteX38" fmla="*/ 3674225 w 7165571"/>
              <a:gd name="connsiteY38" fmla="*/ 1506256 h 2160528"/>
              <a:gd name="connsiteX39" fmla="*/ 3745795 w 7165571"/>
              <a:gd name="connsiteY39" fmla="*/ 1303507 h 2160528"/>
              <a:gd name="connsiteX40" fmla="*/ 3828315 w 7165571"/>
              <a:gd name="connsiteY40" fmla="*/ 1240857 h 2160528"/>
              <a:gd name="connsiteX41" fmla="*/ 3959291 w 7165571"/>
              <a:gd name="connsiteY41" fmla="*/ 1089809 h 2160528"/>
              <a:gd name="connsiteX42" fmla="*/ 3984837 w 7165571"/>
              <a:gd name="connsiteY42" fmla="*/ 979310 h 2160528"/>
              <a:gd name="connsiteX43" fmla="*/ 4114800 w 7165571"/>
              <a:gd name="connsiteY43" fmla="*/ 774736 h 2160528"/>
              <a:gd name="connsiteX44" fmla="*/ 4139738 w 7165571"/>
              <a:gd name="connsiteY44" fmla="*/ 699922 h 2160528"/>
              <a:gd name="connsiteX45" fmla="*/ 4189614 w 7165571"/>
              <a:gd name="connsiteY45" fmla="*/ 625107 h 2160528"/>
              <a:gd name="connsiteX46" fmla="*/ 4231178 w 7165571"/>
              <a:gd name="connsiteY46" fmla="*/ 600169 h 2160528"/>
              <a:gd name="connsiteX47" fmla="*/ 4272741 w 7165571"/>
              <a:gd name="connsiteY47" fmla="*/ 500416 h 2160528"/>
              <a:gd name="connsiteX48" fmla="*/ 4297680 w 7165571"/>
              <a:gd name="connsiteY48" fmla="*/ 450540 h 2160528"/>
              <a:gd name="connsiteX49" fmla="*/ 4363056 w 7165571"/>
              <a:gd name="connsiteY49" fmla="*/ 256750 h 2160528"/>
              <a:gd name="connsiteX50" fmla="*/ 4461639 w 7165571"/>
              <a:gd name="connsiteY50" fmla="*/ 290174 h 2160528"/>
              <a:gd name="connsiteX51" fmla="*/ 4566286 w 7165571"/>
              <a:gd name="connsiteY51" fmla="*/ 299785 h 2160528"/>
              <a:gd name="connsiteX52" fmla="*/ 4657682 w 7165571"/>
              <a:gd name="connsiteY52" fmla="*/ 296408 h 2160528"/>
              <a:gd name="connsiteX53" fmla="*/ 4788131 w 7165571"/>
              <a:gd name="connsiteY53" fmla="*/ 242722 h 2160528"/>
              <a:gd name="connsiteX54" fmla="*/ 4854632 w 7165571"/>
              <a:gd name="connsiteY54" fmla="*/ 192846 h 2160528"/>
              <a:gd name="connsiteX55" fmla="*/ 4929447 w 7165571"/>
              <a:gd name="connsiteY55" fmla="*/ 126344 h 2160528"/>
              <a:gd name="connsiteX56" fmla="*/ 5024611 w 7165571"/>
              <a:gd name="connsiteY56" fmla="*/ 31180 h 2160528"/>
              <a:gd name="connsiteX57" fmla="*/ 5137265 w 7165571"/>
              <a:gd name="connsiteY57" fmla="*/ 1653 h 2160528"/>
              <a:gd name="connsiteX58" fmla="*/ 5228705 w 7165571"/>
              <a:gd name="connsiteY58" fmla="*/ 9966 h 2160528"/>
              <a:gd name="connsiteX59" fmla="*/ 5336771 w 7165571"/>
              <a:gd name="connsiteY59" fmla="*/ 109718 h 2160528"/>
              <a:gd name="connsiteX60" fmla="*/ 5370021 w 7165571"/>
              <a:gd name="connsiteY60" fmla="*/ 151282 h 2160528"/>
              <a:gd name="connsiteX61" fmla="*/ 5419898 w 7165571"/>
              <a:gd name="connsiteY61" fmla="*/ 267660 h 2160528"/>
              <a:gd name="connsiteX62" fmla="*/ 5469774 w 7165571"/>
              <a:gd name="connsiteY62" fmla="*/ 367413 h 2160528"/>
              <a:gd name="connsiteX63" fmla="*/ 5552901 w 7165571"/>
              <a:gd name="connsiteY63" fmla="*/ 500416 h 2160528"/>
              <a:gd name="connsiteX64" fmla="*/ 5619403 w 7165571"/>
              <a:gd name="connsiteY64" fmla="*/ 633420 h 2160528"/>
              <a:gd name="connsiteX65" fmla="*/ 5677592 w 7165571"/>
              <a:gd name="connsiteY65" fmla="*/ 733173 h 2160528"/>
              <a:gd name="connsiteX66" fmla="*/ 5752407 w 7165571"/>
              <a:gd name="connsiteY66" fmla="*/ 866176 h 2160528"/>
              <a:gd name="connsiteX67" fmla="*/ 5810596 w 7165571"/>
              <a:gd name="connsiteY67" fmla="*/ 974242 h 2160528"/>
              <a:gd name="connsiteX68" fmla="*/ 5843847 w 7165571"/>
              <a:gd name="connsiteY68" fmla="*/ 1090620 h 2160528"/>
              <a:gd name="connsiteX69" fmla="*/ 5893723 w 7165571"/>
              <a:gd name="connsiteY69" fmla="*/ 1206998 h 2160528"/>
              <a:gd name="connsiteX70" fmla="*/ 5951912 w 7165571"/>
              <a:gd name="connsiteY70" fmla="*/ 1306751 h 2160528"/>
              <a:gd name="connsiteX71" fmla="*/ 6059978 w 7165571"/>
              <a:gd name="connsiteY71" fmla="*/ 1448067 h 2160528"/>
              <a:gd name="connsiteX72" fmla="*/ 6168043 w 7165571"/>
              <a:gd name="connsiteY72" fmla="*/ 1572758 h 2160528"/>
              <a:gd name="connsiteX73" fmla="*/ 6276109 w 7165571"/>
              <a:gd name="connsiteY73" fmla="*/ 1730700 h 2160528"/>
              <a:gd name="connsiteX74" fmla="*/ 6367549 w 7165571"/>
              <a:gd name="connsiteY74" fmla="*/ 1855391 h 2160528"/>
              <a:gd name="connsiteX75" fmla="*/ 6590698 w 7165571"/>
              <a:gd name="connsiteY75" fmla="*/ 2155414 h 2160528"/>
              <a:gd name="connsiteX76" fmla="*/ 6941127 w 7165571"/>
              <a:gd name="connsiteY76" fmla="*/ 1880329 h 2160528"/>
              <a:gd name="connsiteX77" fmla="*/ 7165571 w 7165571"/>
              <a:gd name="connsiteY77" fmla="*/ 1913580 h 2160528"/>
              <a:gd name="connsiteX0" fmla="*/ 0 w 7165571"/>
              <a:gd name="connsiteY0" fmla="*/ 1830453 h 2184825"/>
              <a:gd name="connsiteX1" fmla="*/ 74814 w 7165571"/>
              <a:gd name="connsiteY1" fmla="*/ 1797202 h 2184825"/>
              <a:gd name="connsiteX2" fmla="*/ 149629 w 7165571"/>
              <a:gd name="connsiteY2" fmla="*/ 1647573 h 2184825"/>
              <a:gd name="connsiteX3" fmla="*/ 216131 w 7165571"/>
              <a:gd name="connsiteY3" fmla="*/ 1448067 h 2184825"/>
              <a:gd name="connsiteX4" fmla="*/ 290945 w 7165571"/>
              <a:gd name="connsiteY4" fmla="*/ 1265187 h 2184825"/>
              <a:gd name="connsiteX5" fmla="*/ 336102 w 7165571"/>
              <a:gd name="connsiteY5" fmla="*/ 1114260 h 2184825"/>
              <a:gd name="connsiteX6" fmla="*/ 374072 w 7165571"/>
              <a:gd name="connsiteY6" fmla="*/ 982555 h 2184825"/>
              <a:gd name="connsiteX7" fmla="*/ 440574 w 7165571"/>
              <a:gd name="connsiteY7" fmla="*/ 841238 h 2184825"/>
              <a:gd name="connsiteX8" fmla="*/ 473825 w 7165571"/>
              <a:gd name="connsiteY8" fmla="*/ 783049 h 2184825"/>
              <a:gd name="connsiteX9" fmla="*/ 515389 w 7165571"/>
              <a:gd name="connsiteY9" fmla="*/ 691609 h 2184825"/>
              <a:gd name="connsiteX10" fmla="*/ 556952 w 7165571"/>
              <a:gd name="connsiteY10" fmla="*/ 625107 h 2184825"/>
              <a:gd name="connsiteX11" fmla="*/ 640080 w 7165571"/>
              <a:gd name="connsiteY11" fmla="*/ 591856 h 2184825"/>
              <a:gd name="connsiteX12" fmla="*/ 731520 w 7165571"/>
              <a:gd name="connsiteY12" fmla="*/ 517042 h 2184825"/>
              <a:gd name="connsiteX13" fmla="*/ 814647 w 7165571"/>
              <a:gd name="connsiteY13" fmla="*/ 450540 h 2184825"/>
              <a:gd name="connsiteX14" fmla="*/ 897774 w 7165571"/>
              <a:gd name="connsiteY14" fmla="*/ 417289 h 2184825"/>
              <a:gd name="connsiteX15" fmla="*/ 1135033 w 7165571"/>
              <a:gd name="connsiteY15" fmla="*/ 397070 h 2184825"/>
              <a:gd name="connsiteX16" fmla="*/ 1269293 w 7165571"/>
              <a:gd name="connsiteY16" fmla="*/ 480154 h 2184825"/>
              <a:gd name="connsiteX17" fmla="*/ 1335881 w 7165571"/>
              <a:gd name="connsiteY17" fmla="*/ 560900 h 2184825"/>
              <a:gd name="connsiteX18" fmla="*/ 1379912 w 7165571"/>
              <a:gd name="connsiteY18" fmla="*/ 683296 h 2184825"/>
              <a:gd name="connsiteX19" fmla="*/ 1504603 w 7165571"/>
              <a:gd name="connsiteY19" fmla="*/ 799675 h 2184825"/>
              <a:gd name="connsiteX20" fmla="*/ 1554480 w 7165571"/>
              <a:gd name="connsiteY20" fmla="*/ 849551 h 2184825"/>
              <a:gd name="connsiteX21" fmla="*/ 1604356 w 7165571"/>
              <a:gd name="connsiteY21" fmla="*/ 949304 h 2184825"/>
              <a:gd name="connsiteX22" fmla="*/ 1629294 w 7165571"/>
              <a:gd name="connsiteY22" fmla="*/ 1107246 h 2184825"/>
              <a:gd name="connsiteX23" fmla="*/ 1654232 w 7165571"/>
              <a:gd name="connsiteY23" fmla="*/ 1182060 h 2184825"/>
              <a:gd name="connsiteX24" fmla="*/ 1687483 w 7165571"/>
              <a:gd name="connsiteY24" fmla="*/ 1240249 h 2184825"/>
              <a:gd name="connsiteX25" fmla="*/ 1737360 w 7165571"/>
              <a:gd name="connsiteY25" fmla="*/ 1306751 h 2184825"/>
              <a:gd name="connsiteX26" fmla="*/ 1795549 w 7165571"/>
              <a:gd name="connsiteY26" fmla="*/ 1373253 h 2184825"/>
              <a:gd name="connsiteX27" fmla="*/ 1837112 w 7165571"/>
              <a:gd name="connsiteY27" fmla="*/ 1406504 h 2184825"/>
              <a:gd name="connsiteX28" fmla="*/ 1911927 w 7165571"/>
              <a:gd name="connsiteY28" fmla="*/ 1473006 h 2184825"/>
              <a:gd name="connsiteX29" fmla="*/ 1953491 w 7165571"/>
              <a:gd name="connsiteY29" fmla="*/ 1522882 h 2184825"/>
              <a:gd name="connsiteX30" fmla="*/ 2084872 w 7165571"/>
              <a:gd name="connsiteY30" fmla="*/ 1727050 h 2184825"/>
              <a:gd name="connsiteX31" fmla="*/ 2400756 w 7165571"/>
              <a:gd name="connsiteY31" fmla="*/ 2049220 h 2184825"/>
              <a:gd name="connsiteX32" fmla="*/ 2691311 w 7165571"/>
              <a:gd name="connsiteY32" fmla="*/ 2147990 h 2184825"/>
              <a:gd name="connsiteX33" fmla="*/ 2938649 w 7165571"/>
              <a:gd name="connsiteY33" fmla="*/ 2158705 h 2184825"/>
              <a:gd name="connsiteX34" fmla="*/ 3193022 w 7165571"/>
              <a:gd name="connsiteY34" fmla="*/ 2143852 h 2184825"/>
              <a:gd name="connsiteX35" fmla="*/ 3385713 w 7165571"/>
              <a:gd name="connsiteY35" fmla="*/ 2061181 h 2184825"/>
              <a:gd name="connsiteX36" fmla="*/ 3491548 w 7165571"/>
              <a:gd name="connsiteY36" fmla="*/ 1804501 h 2184825"/>
              <a:gd name="connsiteX37" fmla="*/ 3610765 w 7165571"/>
              <a:gd name="connsiteY37" fmla="*/ 1595670 h 2184825"/>
              <a:gd name="connsiteX38" fmla="*/ 3674225 w 7165571"/>
              <a:gd name="connsiteY38" fmla="*/ 1506256 h 2184825"/>
              <a:gd name="connsiteX39" fmla="*/ 3745795 w 7165571"/>
              <a:gd name="connsiteY39" fmla="*/ 1303507 h 2184825"/>
              <a:gd name="connsiteX40" fmla="*/ 3828315 w 7165571"/>
              <a:gd name="connsiteY40" fmla="*/ 1240857 h 2184825"/>
              <a:gd name="connsiteX41" fmla="*/ 3959291 w 7165571"/>
              <a:gd name="connsiteY41" fmla="*/ 1089809 h 2184825"/>
              <a:gd name="connsiteX42" fmla="*/ 3984837 w 7165571"/>
              <a:gd name="connsiteY42" fmla="*/ 979310 h 2184825"/>
              <a:gd name="connsiteX43" fmla="*/ 4114800 w 7165571"/>
              <a:gd name="connsiteY43" fmla="*/ 774736 h 2184825"/>
              <a:gd name="connsiteX44" fmla="*/ 4139738 w 7165571"/>
              <a:gd name="connsiteY44" fmla="*/ 699922 h 2184825"/>
              <a:gd name="connsiteX45" fmla="*/ 4189614 w 7165571"/>
              <a:gd name="connsiteY45" fmla="*/ 625107 h 2184825"/>
              <a:gd name="connsiteX46" fmla="*/ 4231178 w 7165571"/>
              <a:gd name="connsiteY46" fmla="*/ 600169 h 2184825"/>
              <a:gd name="connsiteX47" fmla="*/ 4272741 w 7165571"/>
              <a:gd name="connsiteY47" fmla="*/ 500416 h 2184825"/>
              <a:gd name="connsiteX48" fmla="*/ 4297680 w 7165571"/>
              <a:gd name="connsiteY48" fmla="*/ 450540 h 2184825"/>
              <a:gd name="connsiteX49" fmla="*/ 4363056 w 7165571"/>
              <a:gd name="connsiteY49" fmla="*/ 256750 h 2184825"/>
              <a:gd name="connsiteX50" fmla="*/ 4461639 w 7165571"/>
              <a:gd name="connsiteY50" fmla="*/ 290174 h 2184825"/>
              <a:gd name="connsiteX51" fmla="*/ 4566286 w 7165571"/>
              <a:gd name="connsiteY51" fmla="*/ 299785 h 2184825"/>
              <a:gd name="connsiteX52" fmla="*/ 4657682 w 7165571"/>
              <a:gd name="connsiteY52" fmla="*/ 296408 h 2184825"/>
              <a:gd name="connsiteX53" fmla="*/ 4788131 w 7165571"/>
              <a:gd name="connsiteY53" fmla="*/ 242722 h 2184825"/>
              <a:gd name="connsiteX54" fmla="*/ 4854632 w 7165571"/>
              <a:gd name="connsiteY54" fmla="*/ 192846 h 2184825"/>
              <a:gd name="connsiteX55" fmla="*/ 4929447 w 7165571"/>
              <a:gd name="connsiteY55" fmla="*/ 126344 h 2184825"/>
              <a:gd name="connsiteX56" fmla="*/ 5024611 w 7165571"/>
              <a:gd name="connsiteY56" fmla="*/ 31180 h 2184825"/>
              <a:gd name="connsiteX57" fmla="*/ 5137265 w 7165571"/>
              <a:gd name="connsiteY57" fmla="*/ 1653 h 2184825"/>
              <a:gd name="connsiteX58" fmla="*/ 5228705 w 7165571"/>
              <a:gd name="connsiteY58" fmla="*/ 9966 h 2184825"/>
              <a:gd name="connsiteX59" fmla="*/ 5336771 w 7165571"/>
              <a:gd name="connsiteY59" fmla="*/ 109718 h 2184825"/>
              <a:gd name="connsiteX60" fmla="*/ 5370021 w 7165571"/>
              <a:gd name="connsiteY60" fmla="*/ 151282 h 2184825"/>
              <a:gd name="connsiteX61" fmla="*/ 5419898 w 7165571"/>
              <a:gd name="connsiteY61" fmla="*/ 267660 h 2184825"/>
              <a:gd name="connsiteX62" fmla="*/ 5469774 w 7165571"/>
              <a:gd name="connsiteY62" fmla="*/ 367413 h 2184825"/>
              <a:gd name="connsiteX63" fmla="*/ 5552901 w 7165571"/>
              <a:gd name="connsiteY63" fmla="*/ 500416 h 2184825"/>
              <a:gd name="connsiteX64" fmla="*/ 5619403 w 7165571"/>
              <a:gd name="connsiteY64" fmla="*/ 633420 h 2184825"/>
              <a:gd name="connsiteX65" fmla="*/ 5677592 w 7165571"/>
              <a:gd name="connsiteY65" fmla="*/ 733173 h 2184825"/>
              <a:gd name="connsiteX66" fmla="*/ 5752407 w 7165571"/>
              <a:gd name="connsiteY66" fmla="*/ 866176 h 2184825"/>
              <a:gd name="connsiteX67" fmla="*/ 5810596 w 7165571"/>
              <a:gd name="connsiteY67" fmla="*/ 974242 h 2184825"/>
              <a:gd name="connsiteX68" fmla="*/ 5843847 w 7165571"/>
              <a:gd name="connsiteY68" fmla="*/ 1090620 h 2184825"/>
              <a:gd name="connsiteX69" fmla="*/ 5893723 w 7165571"/>
              <a:gd name="connsiteY69" fmla="*/ 1206998 h 2184825"/>
              <a:gd name="connsiteX70" fmla="*/ 5951912 w 7165571"/>
              <a:gd name="connsiteY70" fmla="*/ 1306751 h 2184825"/>
              <a:gd name="connsiteX71" fmla="*/ 6059978 w 7165571"/>
              <a:gd name="connsiteY71" fmla="*/ 1448067 h 2184825"/>
              <a:gd name="connsiteX72" fmla="*/ 6168043 w 7165571"/>
              <a:gd name="connsiteY72" fmla="*/ 1572758 h 2184825"/>
              <a:gd name="connsiteX73" fmla="*/ 6276109 w 7165571"/>
              <a:gd name="connsiteY73" fmla="*/ 1730700 h 2184825"/>
              <a:gd name="connsiteX74" fmla="*/ 6367549 w 7165571"/>
              <a:gd name="connsiteY74" fmla="*/ 1855391 h 2184825"/>
              <a:gd name="connsiteX75" fmla="*/ 6590698 w 7165571"/>
              <a:gd name="connsiteY75" fmla="*/ 2155414 h 2184825"/>
              <a:gd name="connsiteX76" fmla="*/ 7003574 w 7165571"/>
              <a:gd name="connsiteY76" fmla="*/ 2170261 h 2184825"/>
              <a:gd name="connsiteX77" fmla="*/ 7165571 w 7165571"/>
              <a:gd name="connsiteY77" fmla="*/ 1913580 h 2184825"/>
              <a:gd name="connsiteX0" fmla="*/ 0 w 7250320"/>
              <a:gd name="connsiteY0" fmla="*/ 1830453 h 2234735"/>
              <a:gd name="connsiteX1" fmla="*/ 74814 w 7250320"/>
              <a:gd name="connsiteY1" fmla="*/ 1797202 h 2234735"/>
              <a:gd name="connsiteX2" fmla="*/ 149629 w 7250320"/>
              <a:gd name="connsiteY2" fmla="*/ 1647573 h 2234735"/>
              <a:gd name="connsiteX3" fmla="*/ 216131 w 7250320"/>
              <a:gd name="connsiteY3" fmla="*/ 1448067 h 2234735"/>
              <a:gd name="connsiteX4" fmla="*/ 290945 w 7250320"/>
              <a:gd name="connsiteY4" fmla="*/ 1265187 h 2234735"/>
              <a:gd name="connsiteX5" fmla="*/ 336102 w 7250320"/>
              <a:gd name="connsiteY5" fmla="*/ 1114260 h 2234735"/>
              <a:gd name="connsiteX6" fmla="*/ 374072 w 7250320"/>
              <a:gd name="connsiteY6" fmla="*/ 982555 h 2234735"/>
              <a:gd name="connsiteX7" fmla="*/ 440574 w 7250320"/>
              <a:gd name="connsiteY7" fmla="*/ 841238 h 2234735"/>
              <a:gd name="connsiteX8" fmla="*/ 473825 w 7250320"/>
              <a:gd name="connsiteY8" fmla="*/ 783049 h 2234735"/>
              <a:gd name="connsiteX9" fmla="*/ 515389 w 7250320"/>
              <a:gd name="connsiteY9" fmla="*/ 691609 h 2234735"/>
              <a:gd name="connsiteX10" fmla="*/ 556952 w 7250320"/>
              <a:gd name="connsiteY10" fmla="*/ 625107 h 2234735"/>
              <a:gd name="connsiteX11" fmla="*/ 640080 w 7250320"/>
              <a:gd name="connsiteY11" fmla="*/ 591856 h 2234735"/>
              <a:gd name="connsiteX12" fmla="*/ 731520 w 7250320"/>
              <a:gd name="connsiteY12" fmla="*/ 517042 h 2234735"/>
              <a:gd name="connsiteX13" fmla="*/ 814647 w 7250320"/>
              <a:gd name="connsiteY13" fmla="*/ 450540 h 2234735"/>
              <a:gd name="connsiteX14" fmla="*/ 897774 w 7250320"/>
              <a:gd name="connsiteY14" fmla="*/ 417289 h 2234735"/>
              <a:gd name="connsiteX15" fmla="*/ 1135033 w 7250320"/>
              <a:gd name="connsiteY15" fmla="*/ 397070 h 2234735"/>
              <a:gd name="connsiteX16" fmla="*/ 1269293 w 7250320"/>
              <a:gd name="connsiteY16" fmla="*/ 480154 h 2234735"/>
              <a:gd name="connsiteX17" fmla="*/ 1335881 w 7250320"/>
              <a:gd name="connsiteY17" fmla="*/ 560900 h 2234735"/>
              <a:gd name="connsiteX18" fmla="*/ 1379912 w 7250320"/>
              <a:gd name="connsiteY18" fmla="*/ 683296 h 2234735"/>
              <a:gd name="connsiteX19" fmla="*/ 1504603 w 7250320"/>
              <a:gd name="connsiteY19" fmla="*/ 799675 h 2234735"/>
              <a:gd name="connsiteX20" fmla="*/ 1554480 w 7250320"/>
              <a:gd name="connsiteY20" fmla="*/ 849551 h 2234735"/>
              <a:gd name="connsiteX21" fmla="*/ 1604356 w 7250320"/>
              <a:gd name="connsiteY21" fmla="*/ 949304 h 2234735"/>
              <a:gd name="connsiteX22" fmla="*/ 1629294 w 7250320"/>
              <a:gd name="connsiteY22" fmla="*/ 1107246 h 2234735"/>
              <a:gd name="connsiteX23" fmla="*/ 1654232 w 7250320"/>
              <a:gd name="connsiteY23" fmla="*/ 1182060 h 2234735"/>
              <a:gd name="connsiteX24" fmla="*/ 1687483 w 7250320"/>
              <a:gd name="connsiteY24" fmla="*/ 1240249 h 2234735"/>
              <a:gd name="connsiteX25" fmla="*/ 1737360 w 7250320"/>
              <a:gd name="connsiteY25" fmla="*/ 1306751 h 2234735"/>
              <a:gd name="connsiteX26" fmla="*/ 1795549 w 7250320"/>
              <a:gd name="connsiteY26" fmla="*/ 1373253 h 2234735"/>
              <a:gd name="connsiteX27" fmla="*/ 1837112 w 7250320"/>
              <a:gd name="connsiteY27" fmla="*/ 1406504 h 2234735"/>
              <a:gd name="connsiteX28" fmla="*/ 1911927 w 7250320"/>
              <a:gd name="connsiteY28" fmla="*/ 1473006 h 2234735"/>
              <a:gd name="connsiteX29" fmla="*/ 1953491 w 7250320"/>
              <a:gd name="connsiteY29" fmla="*/ 1522882 h 2234735"/>
              <a:gd name="connsiteX30" fmla="*/ 2084872 w 7250320"/>
              <a:gd name="connsiteY30" fmla="*/ 1727050 h 2234735"/>
              <a:gd name="connsiteX31" fmla="*/ 2400756 w 7250320"/>
              <a:gd name="connsiteY31" fmla="*/ 2049220 h 2234735"/>
              <a:gd name="connsiteX32" fmla="*/ 2691311 w 7250320"/>
              <a:gd name="connsiteY32" fmla="*/ 2147990 h 2234735"/>
              <a:gd name="connsiteX33" fmla="*/ 2938649 w 7250320"/>
              <a:gd name="connsiteY33" fmla="*/ 2158705 h 2234735"/>
              <a:gd name="connsiteX34" fmla="*/ 3193022 w 7250320"/>
              <a:gd name="connsiteY34" fmla="*/ 2143852 h 2234735"/>
              <a:gd name="connsiteX35" fmla="*/ 3385713 w 7250320"/>
              <a:gd name="connsiteY35" fmla="*/ 2061181 h 2234735"/>
              <a:gd name="connsiteX36" fmla="*/ 3491548 w 7250320"/>
              <a:gd name="connsiteY36" fmla="*/ 1804501 h 2234735"/>
              <a:gd name="connsiteX37" fmla="*/ 3610765 w 7250320"/>
              <a:gd name="connsiteY37" fmla="*/ 1595670 h 2234735"/>
              <a:gd name="connsiteX38" fmla="*/ 3674225 w 7250320"/>
              <a:gd name="connsiteY38" fmla="*/ 1506256 h 2234735"/>
              <a:gd name="connsiteX39" fmla="*/ 3745795 w 7250320"/>
              <a:gd name="connsiteY39" fmla="*/ 1303507 h 2234735"/>
              <a:gd name="connsiteX40" fmla="*/ 3828315 w 7250320"/>
              <a:gd name="connsiteY40" fmla="*/ 1240857 h 2234735"/>
              <a:gd name="connsiteX41" fmla="*/ 3959291 w 7250320"/>
              <a:gd name="connsiteY41" fmla="*/ 1089809 h 2234735"/>
              <a:gd name="connsiteX42" fmla="*/ 3984837 w 7250320"/>
              <a:gd name="connsiteY42" fmla="*/ 979310 h 2234735"/>
              <a:gd name="connsiteX43" fmla="*/ 4114800 w 7250320"/>
              <a:gd name="connsiteY43" fmla="*/ 774736 h 2234735"/>
              <a:gd name="connsiteX44" fmla="*/ 4139738 w 7250320"/>
              <a:gd name="connsiteY44" fmla="*/ 699922 h 2234735"/>
              <a:gd name="connsiteX45" fmla="*/ 4189614 w 7250320"/>
              <a:gd name="connsiteY45" fmla="*/ 625107 h 2234735"/>
              <a:gd name="connsiteX46" fmla="*/ 4231178 w 7250320"/>
              <a:gd name="connsiteY46" fmla="*/ 600169 h 2234735"/>
              <a:gd name="connsiteX47" fmla="*/ 4272741 w 7250320"/>
              <a:gd name="connsiteY47" fmla="*/ 500416 h 2234735"/>
              <a:gd name="connsiteX48" fmla="*/ 4297680 w 7250320"/>
              <a:gd name="connsiteY48" fmla="*/ 450540 h 2234735"/>
              <a:gd name="connsiteX49" fmla="*/ 4363056 w 7250320"/>
              <a:gd name="connsiteY49" fmla="*/ 256750 h 2234735"/>
              <a:gd name="connsiteX50" fmla="*/ 4461639 w 7250320"/>
              <a:gd name="connsiteY50" fmla="*/ 290174 h 2234735"/>
              <a:gd name="connsiteX51" fmla="*/ 4566286 w 7250320"/>
              <a:gd name="connsiteY51" fmla="*/ 299785 h 2234735"/>
              <a:gd name="connsiteX52" fmla="*/ 4657682 w 7250320"/>
              <a:gd name="connsiteY52" fmla="*/ 296408 h 2234735"/>
              <a:gd name="connsiteX53" fmla="*/ 4788131 w 7250320"/>
              <a:gd name="connsiteY53" fmla="*/ 242722 h 2234735"/>
              <a:gd name="connsiteX54" fmla="*/ 4854632 w 7250320"/>
              <a:gd name="connsiteY54" fmla="*/ 192846 h 2234735"/>
              <a:gd name="connsiteX55" fmla="*/ 4929447 w 7250320"/>
              <a:gd name="connsiteY55" fmla="*/ 126344 h 2234735"/>
              <a:gd name="connsiteX56" fmla="*/ 5024611 w 7250320"/>
              <a:gd name="connsiteY56" fmla="*/ 31180 h 2234735"/>
              <a:gd name="connsiteX57" fmla="*/ 5137265 w 7250320"/>
              <a:gd name="connsiteY57" fmla="*/ 1653 h 2234735"/>
              <a:gd name="connsiteX58" fmla="*/ 5228705 w 7250320"/>
              <a:gd name="connsiteY58" fmla="*/ 9966 h 2234735"/>
              <a:gd name="connsiteX59" fmla="*/ 5336771 w 7250320"/>
              <a:gd name="connsiteY59" fmla="*/ 109718 h 2234735"/>
              <a:gd name="connsiteX60" fmla="*/ 5370021 w 7250320"/>
              <a:gd name="connsiteY60" fmla="*/ 151282 h 2234735"/>
              <a:gd name="connsiteX61" fmla="*/ 5419898 w 7250320"/>
              <a:gd name="connsiteY61" fmla="*/ 267660 h 2234735"/>
              <a:gd name="connsiteX62" fmla="*/ 5469774 w 7250320"/>
              <a:gd name="connsiteY62" fmla="*/ 367413 h 2234735"/>
              <a:gd name="connsiteX63" fmla="*/ 5552901 w 7250320"/>
              <a:gd name="connsiteY63" fmla="*/ 500416 h 2234735"/>
              <a:gd name="connsiteX64" fmla="*/ 5619403 w 7250320"/>
              <a:gd name="connsiteY64" fmla="*/ 633420 h 2234735"/>
              <a:gd name="connsiteX65" fmla="*/ 5677592 w 7250320"/>
              <a:gd name="connsiteY65" fmla="*/ 733173 h 2234735"/>
              <a:gd name="connsiteX66" fmla="*/ 5752407 w 7250320"/>
              <a:gd name="connsiteY66" fmla="*/ 866176 h 2234735"/>
              <a:gd name="connsiteX67" fmla="*/ 5810596 w 7250320"/>
              <a:gd name="connsiteY67" fmla="*/ 974242 h 2234735"/>
              <a:gd name="connsiteX68" fmla="*/ 5843847 w 7250320"/>
              <a:gd name="connsiteY68" fmla="*/ 1090620 h 2234735"/>
              <a:gd name="connsiteX69" fmla="*/ 5893723 w 7250320"/>
              <a:gd name="connsiteY69" fmla="*/ 1206998 h 2234735"/>
              <a:gd name="connsiteX70" fmla="*/ 5951912 w 7250320"/>
              <a:gd name="connsiteY70" fmla="*/ 1306751 h 2234735"/>
              <a:gd name="connsiteX71" fmla="*/ 6059978 w 7250320"/>
              <a:gd name="connsiteY71" fmla="*/ 1448067 h 2234735"/>
              <a:gd name="connsiteX72" fmla="*/ 6168043 w 7250320"/>
              <a:gd name="connsiteY72" fmla="*/ 1572758 h 2234735"/>
              <a:gd name="connsiteX73" fmla="*/ 6276109 w 7250320"/>
              <a:gd name="connsiteY73" fmla="*/ 1730700 h 2234735"/>
              <a:gd name="connsiteX74" fmla="*/ 6367549 w 7250320"/>
              <a:gd name="connsiteY74" fmla="*/ 1855391 h 2234735"/>
              <a:gd name="connsiteX75" fmla="*/ 6590698 w 7250320"/>
              <a:gd name="connsiteY75" fmla="*/ 2155414 h 2234735"/>
              <a:gd name="connsiteX76" fmla="*/ 7003574 w 7250320"/>
              <a:gd name="connsiteY76" fmla="*/ 2170261 h 2234735"/>
              <a:gd name="connsiteX77" fmla="*/ 7250320 w 7250320"/>
              <a:gd name="connsiteY77" fmla="*/ 2234735 h 2234735"/>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336771 w 7250320"/>
              <a:gd name="connsiteY58" fmla="*/ 108065 h 2233082"/>
              <a:gd name="connsiteX59" fmla="*/ 5370021 w 7250320"/>
              <a:gd name="connsiteY59" fmla="*/ 149629 h 2233082"/>
              <a:gd name="connsiteX60" fmla="*/ 5419898 w 7250320"/>
              <a:gd name="connsiteY60" fmla="*/ 266007 h 2233082"/>
              <a:gd name="connsiteX61" fmla="*/ 5469774 w 7250320"/>
              <a:gd name="connsiteY61" fmla="*/ 365760 h 2233082"/>
              <a:gd name="connsiteX62" fmla="*/ 5552901 w 7250320"/>
              <a:gd name="connsiteY62" fmla="*/ 498763 h 2233082"/>
              <a:gd name="connsiteX63" fmla="*/ 5619403 w 7250320"/>
              <a:gd name="connsiteY63" fmla="*/ 631767 h 2233082"/>
              <a:gd name="connsiteX64" fmla="*/ 5677592 w 7250320"/>
              <a:gd name="connsiteY64" fmla="*/ 731520 h 2233082"/>
              <a:gd name="connsiteX65" fmla="*/ 5752407 w 7250320"/>
              <a:gd name="connsiteY65" fmla="*/ 864523 h 2233082"/>
              <a:gd name="connsiteX66" fmla="*/ 5810596 w 7250320"/>
              <a:gd name="connsiteY66" fmla="*/ 972589 h 2233082"/>
              <a:gd name="connsiteX67" fmla="*/ 5843847 w 7250320"/>
              <a:gd name="connsiteY67" fmla="*/ 1088967 h 2233082"/>
              <a:gd name="connsiteX68" fmla="*/ 5893723 w 7250320"/>
              <a:gd name="connsiteY68" fmla="*/ 1205345 h 2233082"/>
              <a:gd name="connsiteX69" fmla="*/ 5951912 w 7250320"/>
              <a:gd name="connsiteY69" fmla="*/ 1305098 h 2233082"/>
              <a:gd name="connsiteX70" fmla="*/ 6059978 w 7250320"/>
              <a:gd name="connsiteY70" fmla="*/ 1446414 h 2233082"/>
              <a:gd name="connsiteX71" fmla="*/ 6168043 w 7250320"/>
              <a:gd name="connsiteY71" fmla="*/ 1571105 h 2233082"/>
              <a:gd name="connsiteX72" fmla="*/ 6276109 w 7250320"/>
              <a:gd name="connsiteY72" fmla="*/ 1729047 h 2233082"/>
              <a:gd name="connsiteX73" fmla="*/ 6367549 w 7250320"/>
              <a:gd name="connsiteY73" fmla="*/ 1853738 h 2233082"/>
              <a:gd name="connsiteX74" fmla="*/ 6590698 w 7250320"/>
              <a:gd name="connsiteY74" fmla="*/ 2153761 h 2233082"/>
              <a:gd name="connsiteX75" fmla="*/ 7003574 w 7250320"/>
              <a:gd name="connsiteY75" fmla="*/ 2168608 h 2233082"/>
              <a:gd name="connsiteX76" fmla="*/ 7250320 w 7250320"/>
              <a:gd name="connsiteY76"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336771 w 7250320"/>
              <a:gd name="connsiteY58" fmla="*/ 108065 h 2233082"/>
              <a:gd name="connsiteX59" fmla="*/ 5419898 w 7250320"/>
              <a:gd name="connsiteY59" fmla="*/ 266007 h 2233082"/>
              <a:gd name="connsiteX60" fmla="*/ 5469774 w 7250320"/>
              <a:gd name="connsiteY60" fmla="*/ 365760 h 2233082"/>
              <a:gd name="connsiteX61" fmla="*/ 5552901 w 7250320"/>
              <a:gd name="connsiteY61" fmla="*/ 498763 h 2233082"/>
              <a:gd name="connsiteX62" fmla="*/ 5619403 w 7250320"/>
              <a:gd name="connsiteY62" fmla="*/ 631767 h 2233082"/>
              <a:gd name="connsiteX63" fmla="*/ 5677592 w 7250320"/>
              <a:gd name="connsiteY63" fmla="*/ 731520 h 2233082"/>
              <a:gd name="connsiteX64" fmla="*/ 5752407 w 7250320"/>
              <a:gd name="connsiteY64" fmla="*/ 864523 h 2233082"/>
              <a:gd name="connsiteX65" fmla="*/ 5810596 w 7250320"/>
              <a:gd name="connsiteY65" fmla="*/ 972589 h 2233082"/>
              <a:gd name="connsiteX66" fmla="*/ 5843847 w 7250320"/>
              <a:gd name="connsiteY66" fmla="*/ 1088967 h 2233082"/>
              <a:gd name="connsiteX67" fmla="*/ 5893723 w 7250320"/>
              <a:gd name="connsiteY67" fmla="*/ 1205345 h 2233082"/>
              <a:gd name="connsiteX68" fmla="*/ 5951912 w 7250320"/>
              <a:gd name="connsiteY68" fmla="*/ 1305098 h 2233082"/>
              <a:gd name="connsiteX69" fmla="*/ 6059978 w 7250320"/>
              <a:gd name="connsiteY69" fmla="*/ 1446414 h 2233082"/>
              <a:gd name="connsiteX70" fmla="*/ 6168043 w 7250320"/>
              <a:gd name="connsiteY70" fmla="*/ 1571105 h 2233082"/>
              <a:gd name="connsiteX71" fmla="*/ 6276109 w 7250320"/>
              <a:gd name="connsiteY71" fmla="*/ 1729047 h 2233082"/>
              <a:gd name="connsiteX72" fmla="*/ 6367549 w 7250320"/>
              <a:gd name="connsiteY72" fmla="*/ 1853738 h 2233082"/>
              <a:gd name="connsiteX73" fmla="*/ 6590698 w 7250320"/>
              <a:gd name="connsiteY73" fmla="*/ 2153761 h 2233082"/>
              <a:gd name="connsiteX74" fmla="*/ 7003574 w 7250320"/>
              <a:gd name="connsiteY74" fmla="*/ 2168608 h 2233082"/>
              <a:gd name="connsiteX75" fmla="*/ 7250320 w 7250320"/>
              <a:gd name="connsiteY75"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419898 w 7250320"/>
              <a:gd name="connsiteY58" fmla="*/ 266007 h 2233082"/>
              <a:gd name="connsiteX59" fmla="*/ 5469774 w 7250320"/>
              <a:gd name="connsiteY59" fmla="*/ 365760 h 2233082"/>
              <a:gd name="connsiteX60" fmla="*/ 5552901 w 7250320"/>
              <a:gd name="connsiteY60" fmla="*/ 498763 h 2233082"/>
              <a:gd name="connsiteX61" fmla="*/ 5619403 w 7250320"/>
              <a:gd name="connsiteY61" fmla="*/ 631767 h 2233082"/>
              <a:gd name="connsiteX62" fmla="*/ 5677592 w 7250320"/>
              <a:gd name="connsiteY62" fmla="*/ 731520 h 2233082"/>
              <a:gd name="connsiteX63" fmla="*/ 5752407 w 7250320"/>
              <a:gd name="connsiteY63" fmla="*/ 864523 h 2233082"/>
              <a:gd name="connsiteX64" fmla="*/ 5810596 w 7250320"/>
              <a:gd name="connsiteY64" fmla="*/ 972589 h 2233082"/>
              <a:gd name="connsiteX65" fmla="*/ 5843847 w 7250320"/>
              <a:gd name="connsiteY65" fmla="*/ 1088967 h 2233082"/>
              <a:gd name="connsiteX66" fmla="*/ 5893723 w 7250320"/>
              <a:gd name="connsiteY66" fmla="*/ 1205345 h 2233082"/>
              <a:gd name="connsiteX67" fmla="*/ 5951912 w 7250320"/>
              <a:gd name="connsiteY67" fmla="*/ 1305098 h 2233082"/>
              <a:gd name="connsiteX68" fmla="*/ 6059978 w 7250320"/>
              <a:gd name="connsiteY68" fmla="*/ 1446414 h 2233082"/>
              <a:gd name="connsiteX69" fmla="*/ 6168043 w 7250320"/>
              <a:gd name="connsiteY69" fmla="*/ 1571105 h 2233082"/>
              <a:gd name="connsiteX70" fmla="*/ 6276109 w 7250320"/>
              <a:gd name="connsiteY70" fmla="*/ 1729047 h 2233082"/>
              <a:gd name="connsiteX71" fmla="*/ 6367549 w 7250320"/>
              <a:gd name="connsiteY71" fmla="*/ 1853738 h 2233082"/>
              <a:gd name="connsiteX72" fmla="*/ 6590698 w 7250320"/>
              <a:gd name="connsiteY72" fmla="*/ 2153761 h 2233082"/>
              <a:gd name="connsiteX73" fmla="*/ 7003574 w 7250320"/>
              <a:gd name="connsiteY73" fmla="*/ 2168608 h 2233082"/>
              <a:gd name="connsiteX74" fmla="*/ 7250320 w 7250320"/>
              <a:gd name="connsiteY74"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469774 w 7250320"/>
              <a:gd name="connsiteY58" fmla="*/ 365760 h 2233082"/>
              <a:gd name="connsiteX59" fmla="*/ 5552901 w 7250320"/>
              <a:gd name="connsiteY59" fmla="*/ 498763 h 2233082"/>
              <a:gd name="connsiteX60" fmla="*/ 5619403 w 7250320"/>
              <a:gd name="connsiteY60" fmla="*/ 631767 h 2233082"/>
              <a:gd name="connsiteX61" fmla="*/ 5677592 w 7250320"/>
              <a:gd name="connsiteY61" fmla="*/ 731520 h 2233082"/>
              <a:gd name="connsiteX62" fmla="*/ 5752407 w 7250320"/>
              <a:gd name="connsiteY62" fmla="*/ 864523 h 2233082"/>
              <a:gd name="connsiteX63" fmla="*/ 5810596 w 7250320"/>
              <a:gd name="connsiteY63" fmla="*/ 972589 h 2233082"/>
              <a:gd name="connsiteX64" fmla="*/ 5843847 w 7250320"/>
              <a:gd name="connsiteY64" fmla="*/ 1088967 h 2233082"/>
              <a:gd name="connsiteX65" fmla="*/ 5893723 w 7250320"/>
              <a:gd name="connsiteY65" fmla="*/ 1205345 h 2233082"/>
              <a:gd name="connsiteX66" fmla="*/ 5951912 w 7250320"/>
              <a:gd name="connsiteY66" fmla="*/ 1305098 h 2233082"/>
              <a:gd name="connsiteX67" fmla="*/ 6059978 w 7250320"/>
              <a:gd name="connsiteY67" fmla="*/ 1446414 h 2233082"/>
              <a:gd name="connsiteX68" fmla="*/ 6168043 w 7250320"/>
              <a:gd name="connsiteY68" fmla="*/ 1571105 h 2233082"/>
              <a:gd name="connsiteX69" fmla="*/ 6276109 w 7250320"/>
              <a:gd name="connsiteY69" fmla="*/ 1729047 h 2233082"/>
              <a:gd name="connsiteX70" fmla="*/ 6367549 w 7250320"/>
              <a:gd name="connsiteY70" fmla="*/ 1853738 h 2233082"/>
              <a:gd name="connsiteX71" fmla="*/ 6590698 w 7250320"/>
              <a:gd name="connsiteY71" fmla="*/ 2153761 h 2233082"/>
              <a:gd name="connsiteX72" fmla="*/ 7003574 w 7250320"/>
              <a:gd name="connsiteY72" fmla="*/ 2168608 h 2233082"/>
              <a:gd name="connsiteX73" fmla="*/ 7250320 w 7250320"/>
              <a:gd name="connsiteY73"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552901 w 7250320"/>
              <a:gd name="connsiteY58" fmla="*/ 498763 h 2233082"/>
              <a:gd name="connsiteX59" fmla="*/ 5619403 w 7250320"/>
              <a:gd name="connsiteY59" fmla="*/ 631767 h 2233082"/>
              <a:gd name="connsiteX60" fmla="*/ 5677592 w 7250320"/>
              <a:gd name="connsiteY60" fmla="*/ 731520 h 2233082"/>
              <a:gd name="connsiteX61" fmla="*/ 5752407 w 7250320"/>
              <a:gd name="connsiteY61" fmla="*/ 864523 h 2233082"/>
              <a:gd name="connsiteX62" fmla="*/ 5810596 w 7250320"/>
              <a:gd name="connsiteY62" fmla="*/ 972589 h 2233082"/>
              <a:gd name="connsiteX63" fmla="*/ 5843847 w 7250320"/>
              <a:gd name="connsiteY63" fmla="*/ 1088967 h 2233082"/>
              <a:gd name="connsiteX64" fmla="*/ 5893723 w 7250320"/>
              <a:gd name="connsiteY64" fmla="*/ 1205345 h 2233082"/>
              <a:gd name="connsiteX65" fmla="*/ 5951912 w 7250320"/>
              <a:gd name="connsiteY65" fmla="*/ 1305098 h 2233082"/>
              <a:gd name="connsiteX66" fmla="*/ 6059978 w 7250320"/>
              <a:gd name="connsiteY66" fmla="*/ 1446414 h 2233082"/>
              <a:gd name="connsiteX67" fmla="*/ 6168043 w 7250320"/>
              <a:gd name="connsiteY67" fmla="*/ 1571105 h 2233082"/>
              <a:gd name="connsiteX68" fmla="*/ 6276109 w 7250320"/>
              <a:gd name="connsiteY68" fmla="*/ 1729047 h 2233082"/>
              <a:gd name="connsiteX69" fmla="*/ 6367549 w 7250320"/>
              <a:gd name="connsiteY69" fmla="*/ 1853738 h 2233082"/>
              <a:gd name="connsiteX70" fmla="*/ 6590698 w 7250320"/>
              <a:gd name="connsiteY70" fmla="*/ 2153761 h 2233082"/>
              <a:gd name="connsiteX71" fmla="*/ 7003574 w 7250320"/>
              <a:gd name="connsiteY71" fmla="*/ 2168608 h 2233082"/>
              <a:gd name="connsiteX72" fmla="*/ 7250320 w 7250320"/>
              <a:gd name="connsiteY72"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619403 w 7250320"/>
              <a:gd name="connsiteY58" fmla="*/ 631767 h 2233082"/>
              <a:gd name="connsiteX59" fmla="*/ 5677592 w 7250320"/>
              <a:gd name="connsiteY59" fmla="*/ 731520 h 2233082"/>
              <a:gd name="connsiteX60" fmla="*/ 5752407 w 7250320"/>
              <a:gd name="connsiteY60" fmla="*/ 864523 h 2233082"/>
              <a:gd name="connsiteX61" fmla="*/ 5810596 w 7250320"/>
              <a:gd name="connsiteY61" fmla="*/ 972589 h 2233082"/>
              <a:gd name="connsiteX62" fmla="*/ 5843847 w 7250320"/>
              <a:gd name="connsiteY62" fmla="*/ 1088967 h 2233082"/>
              <a:gd name="connsiteX63" fmla="*/ 5893723 w 7250320"/>
              <a:gd name="connsiteY63" fmla="*/ 1205345 h 2233082"/>
              <a:gd name="connsiteX64" fmla="*/ 5951912 w 7250320"/>
              <a:gd name="connsiteY64" fmla="*/ 1305098 h 2233082"/>
              <a:gd name="connsiteX65" fmla="*/ 6059978 w 7250320"/>
              <a:gd name="connsiteY65" fmla="*/ 1446414 h 2233082"/>
              <a:gd name="connsiteX66" fmla="*/ 6168043 w 7250320"/>
              <a:gd name="connsiteY66" fmla="*/ 1571105 h 2233082"/>
              <a:gd name="connsiteX67" fmla="*/ 6276109 w 7250320"/>
              <a:gd name="connsiteY67" fmla="*/ 1729047 h 2233082"/>
              <a:gd name="connsiteX68" fmla="*/ 6367549 w 7250320"/>
              <a:gd name="connsiteY68" fmla="*/ 1853738 h 2233082"/>
              <a:gd name="connsiteX69" fmla="*/ 6590698 w 7250320"/>
              <a:gd name="connsiteY69" fmla="*/ 2153761 h 2233082"/>
              <a:gd name="connsiteX70" fmla="*/ 7003574 w 7250320"/>
              <a:gd name="connsiteY70" fmla="*/ 2168608 h 2233082"/>
              <a:gd name="connsiteX71" fmla="*/ 7250320 w 7250320"/>
              <a:gd name="connsiteY71"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677592 w 7250320"/>
              <a:gd name="connsiteY58" fmla="*/ 731520 h 2233082"/>
              <a:gd name="connsiteX59" fmla="*/ 5752407 w 7250320"/>
              <a:gd name="connsiteY59" fmla="*/ 864523 h 2233082"/>
              <a:gd name="connsiteX60" fmla="*/ 5810596 w 7250320"/>
              <a:gd name="connsiteY60" fmla="*/ 972589 h 2233082"/>
              <a:gd name="connsiteX61" fmla="*/ 5843847 w 7250320"/>
              <a:gd name="connsiteY61" fmla="*/ 1088967 h 2233082"/>
              <a:gd name="connsiteX62" fmla="*/ 5893723 w 7250320"/>
              <a:gd name="connsiteY62" fmla="*/ 1205345 h 2233082"/>
              <a:gd name="connsiteX63" fmla="*/ 5951912 w 7250320"/>
              <a:gd name="connsiteY63" fmla="*/ 1305098 h 2233082"/>
              <a:gd name="connsiteX64" fmla="*/ 6059978 w 7250320"/>
              <a:gd name="connsiteY64" fmla="*/ 1446414 h 2233082"/>
              <a:gd name="connsiteX65" fmla="*/ 6168043 w 7250320"/>
              <a:gd name="connsiteY65" fmla="*/ 1571105 h 2233082"/>
              <a:gd name="connsiteX66" fmla="*/ 6276109 w 7250320"/>
              <a:gd name="connsiteY66" fmla="*/ 1729047 h 2233082"/>
              <a:gd name="connsiteX67" fmla="*/ 6367549 w 7250320"/>
              <a:gd name="connsiteY67" fmla="*/ 1853738 h 2233082"/>
              <a:gd name="connsiteX68" fmla="*/ 6590698 w 7250320"/>
              <a:gd name="connsiteY68" fmla="*/ 2153761 h 2233082"/>
              <a:gd name="connsiteX69" fmla="*/ 7003574 w 7250320"/>
              <a:gd name="connsiteY69" fmla="*/ 2168608 h 2233082"/>
              <a:gd name="connsiteX70" fmla="*/ 7250320 w 7250320"/>
              <a:gd name="connsiteY70"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752407 w 7250320"/>
              <a:gd name="connsiteY58" fmla="*/ 864523 h 2233082"/>
              <a:gd name="connsiteX59" fmla="*/ 5810596 w 7250320"/>
              <a:gd name="connsiteY59" fmla="*/ 972589 h 2233082"/>
              <a:gd name="connsiteX60" fmla="*/ 5843847 w 7250320"/>
              <a:gd name="connsiteY60" fmla="*/ 1088967 h 2233082"/>
              <a:gd name="connsiteX61" fmla="*/ 5893723 w 7250320"/>
              <a:gd name="connsiteY61" fmla="*/ 1205345 h 2233082"/>
              <a:gd name="connsiteX62" fmla="*/ 5951912 w 7250320"/>
              <a:gd name="connsiteY62" fmla="*/ 1305098 h 2233082"/>
              <a:gd name="connsiteX63" fmla="*/ 6059978 w 7250320"/>
              <a:gd name="connsiteY63" fmla="*/ 1446414 h 2233082"/>
              <a:gd name="connsiteX64" fmla="*/ 6168043 w 7250320"/>
              <a:gd name="connsiteY64" fmla="*/ 1571105 h 2233082"/>
              <a:gd name="connsiteX65" fmla="*/ 6276109 w 7250320"/>
              <a:gd name="connsiteY65" fmla="*/ 1729047 h 2233082"/>
              <a:gd name="connsiteX66" fmla="*/ 6367549 w 7250320"/>
              <a:gd name="connsiteY66" fmla="*/ 1853738 h 2233082"/>
              <a:gd name="connsiteX67" fmla="*/ 6590698 w 7250320"/>
              <a:gd name="connsiteY67" fmla="*/ 2153761 h 2233082"/>
              <a:gd name="connsiteX68" fmla="*/ 7003574 w 7250320"/>
              <a:gd name="connsiteY68" fmla="*/ 2168608 h 2233082"/>
              <a:gd name="connsiteX69" fmla="*/ 7250320 w 7250320"/>
              <a:gd name="connsiteY69"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810596 w 7250320"/>
              <a:gd name="connsiteY58" fmla="*/ 972589 h 2233082"/>
              <a:gd name="connsiteX59" fmla="*/ 5843847 w 7250320"/>
              <a:gd name="connsiteY59" fmla="*/ 1088967 h 2233082"/>
              <a:gd name="connsiteX60" fmla="*/ 5893723 w 7250320"/>
              <a:gd name="connsiteY60" fmla="*/ 1205345 h 2233082"/>
              <a:gd name="connsiteX61" fmla="*/ 5951912 w 7250320"/>
              <a:gd name="connsiteY61" fmla="*/ 1305098 h 2233082"/>
              <a:gd name="connsiteX62" fmla="*/ 6059978 w 7250320"/>
              <a:gd name="connsiteY62" fmla="*/ 1446414 h 2233082"/>
              <a:gd name="connsiteX63" fmla="*/ 6168043 w 7250320"/>
              <a:gd name="connsiteY63" fmla="*/ 1571105 h 2233082"/>
              <a:gd name="connsiteX64" fmla="*/ 6276109 w 7250320"/>
              <a:gd name="connsiteY64" fmla="*/ 1729047 h 2233082"/>
              <a:gd name="connsiteX65" fmla="*/ 6367549 w 7250320"/>
              <a:gd name="connsiteY65" fmla="*/ 1853738 h 2233082"/>
              <a:gd name="connsiteX66" fmla="*/ 6590698 w 7250320"/>
              <a:gd name="connsiteY66" fmla="*/ 2153761 h 2233082"/>
              <a:gd name="connsiteX67" fmla="*/ 7003574 w 7250320"/>
              <a:gd name="connsiteY67" fmla="*/ 2168608 h 2233082"/>
              <a:gd name="connsiteX68" fmla="*/ 7250320 w 7250320"/>
              <a:gd name="connsiteY68"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843847 w 7250320"/>
              <a:gd name="connsiteY58" fmla="*/ 1088967 h 2233082"/>
              <a:gd name="connsiteX59" fmla="*/ 5893723 w 7250320"/>
              <a:gd name="connsiteY59" fmla="*/ 1205345 h 2233082"/>
              <a:gd name="connsiteX60" fmla="*/ 5951912 w 7250320"/>
              <a:gd name="connsiteY60" fmla="*/ 1305098 h 2233082"/>
              <a:gd name="connsiteX61" fmla="*/ 6059978 w 7250320"/>
              <a:gd name="connsiteY61" fmla="*/ 1446414 h 2233082"/>
              <a:gd name="connsiteX62" fmla="*/ 6168043 w 7250320"/>
              <a:gd name="connsiteY62" fmla="*/ 1571105 h 2233082"/>
              <a:gd name="connsiteX63" fmla="*/ 6276109 w 7250320"/>
              <a:gd name="connsiteY63" fmla="*/ 1729047 h 2233082"/>
              <a:gd name="connsiteX64" fmla="*/ 6367549 w 7250320"/>
              <a:gd name="connsiteY64" fmla="*/ 1853738 h 2233082"/>
              <a:gd name="connsiteX65" fmla="*/ 6590698 w 7250320"/>
              <a:gd name="connsiteY65" fmla="*/ 2153761 h 2233082"/>
              <a:gd name="connsiteX66" fmla="*/ 7003574 w 7250320"/>
              <a:gd name="connsiteY66" fmla="*/ 2168608 h 2233082"/>
              <a:gd name="connsiteX67" fmla="*/ 7250320 w 7250320"/>
              <a:gd name="connsiteY67"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893723 w 7250320"/>
              <a:gd name="connsiteY58" fmla="*/ 1205345 h 2233082"/>
              <a:gd name="connsiteX59" fmla="*/ 5951912 w 7250320"/>
              <a:gd name="connsiteY59" fmla="*/ 1305098 h 2233082"/>
              <a:gd name="connsiteX60" fmla="*/ 6059978 w 7250320"/>
              <a:gd name="connsiteY60" fmla="*/ 1446414 h 2233082"/>
              <a:gd name="connsiteX61" fmla="*/ 6168043 w 7250320"/>
              <a:gd name="connsiteY61" fmla="*/ 1571105 h 2233082"/>
              <a:gd name="connsiteX62" fmla="*/ 6276109 w 7250320"/>
              <a:gd name="connsiteY62" fmla="*/ 1729047 h 2233082"/>
              <a:gd name="connsiteX63" fmla="*/ 6367549 w 7250320"/>
              <a:gd name="connsiteY63" fmla="*/ 1853738 h 2233082"/>
              <a:gd name="connsiteX64" fmla="*/ 6590698 w 7250320"/>
              <a:gd name="connsiteY64" fmla="*/ 2153761 h 2233082"/>
              <a:gd name="connsiteX65" fmla="*/ 7003574 w 7250320"/>
              <a:gd name="connsiteY65" fmla="*/ 2168608 h 2233082"/>
              <a:gd name="connsiteX66" fmla="*/ 7250320 w 7250320"/>
              <a:gd name="connsiteY66"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5951912 w 7250320"/>
              <a:gd name="connsiteY58" fmla="*/ 1305098 h 2233082"/>
              <a:gd name="connsiteX59" fmla="*/ 6059978 w 7250320"/>
              <a:gd name="connsiteY59" fmla="*/ 1446414 h 2233082"/>
              <a:gd name="connsiteX60" fmla="*/ 6168043 w 7250320"/>
              <a:gd name="connsiteY60" fmla="*/ 1571105 h 2233082"/>
              <a:gd name="connsiteX61" fmla="*/ 6276109 w 7250320"/>
              <a:gd name="connsiteY61" fmla="*/ 1729047 h 2233082"/>
              <a:gd name="connsiteX62" fmla="*/ 6367549 w 7250320"/>
              <a:gd name="connsiteY62" fmla="*/ 1853738 h 2233082"/>
              <a:gd name="connsiteX63" fmla="*/ 6590698 w 7250320"/>
              <a:gd name="connsiteY63" fmla="*/ 2153761 h 2233082"/>
              <a:gd name="connsiteX64" fmla="*/ 7003574 w 7250320"/>
              <a:gd name="connsiteY64" fmla="*/ 2168608 h 2233082"/>
              <a:gd name="connsiteX65" fmla="*/ 7250320 w 7250320"/>
              <a:gd name="connsiteY65"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059978 w 7250320"/>
              <a:gd name="connsiteY58" fmla="*/ 1446414 h 2233082"/>
              <a:gd name="connsiteX59" fmla="*/ 6168043 w 7250320"/>
              <a:gd name="connsiteY59" fmla="*/ 1571105 h 2233082"/>
              <a:gd name="connsiteX60" fmla="*/ 6276109 w 7250320"/>
              <a:gd name="connsiteY60" fmla="*/ 1729047 h 2233082"/>
              <a:gd name="connsiteX61" fmla="*/ 6367549 w 7250320"/>
              <a:gd name="connsiteY61" fmla="*/ 1853738 h 2233082"/>
              <a:gd name="connsiteX62" fmla="*/ 6590698 w 7250320"/>
              <a:gd name="connsiteY62" fmla="*/ 2153761 h 2233082"/>
              <a:gd name="connsiteX63" fmla="*/ 7003574 w 7250320"/>
              <a:gd name="connsiteY63" fmla="*/ 2168608 h 2233082"/>
              <a:gd name="connsiteX64" fmla="*/ 7250320 w 7250320"/>
              <a:gd name="connsiteY64"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168043 w 7250320"/>
              <a:gd name="connsiteY58" fmla="*/ 1571105 h 2233082"/>
              <a:gd name="connsiteX59" fmla="*/ 6276109 w 7250320"/>
              <a:gd name="connsiteY59" fmla="*/ 1729047 h 2233082"/>
              <a:gd name="connsiteX60" fmla="*/ 6367549 w 7250320"/>
              <a:gd name="connsiteY60" fmla="*/ 1853738 h 2233082"/>
              <a:gd name="connsiteX61" fmla="*/ 6590698 w 7250320"/>
              <a:gd name="connsiteY61" fmla="*/ 2153761 h 2233082"/>
              <a:gd name="connsiteX62" fmla="*/ 7003574 w 7250320"/>
              <a:gd name="connsiteY62" fmla="*/ 2168608 h 2233082"/>
              <a:gd name="connsiteX63" fmla="*/ 7250320 w 7250320"/>
              <a:gd name="connsiteY63"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276109 w 7250320"/>
              <a:gd name="connsiteY58" fmla="*/ 1729047 h 2233082"/>
              <a:gd name="connsiteX59" fmla="*/ 6367549 w 7250320"/>
              <a:gd name="connsiteY59" fmla="*/ 1853738 h 2233082"/>
              <a:gd name="connsiteX60" fmla="*/ 6590698 w 7250320"/>
              <a:gd name="connsiteY60" fmla="*/ 2153761 h 2233082"/>
              <a:gd name="connsiteX61" fmla="*/ 7003574 w 7250320"/>
              <a:gd name="connsiteY61" fmla="*/ 2168608 h 2233082"/>
              <a:gd name="connsiteX62" fmla="*/ 7250320 w 7250320"/>
              <a:gd name="connsiteY62"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6367549 w 7250320"/>
              <a:gd name="connsiteY58" fmla="*/ 1853738 h 2233082"/>
              <a:gd name="connsiteX59" fmla="*/ 6590698 w 7250320"/>
              <a:gd name="connsiteY59" fmla="*/ 2153761 h 2233082"/>
              <a:gd name="connsiteX60" fmla="*/ 7003574 w 7250320"/>
              <a:gd name="connsiteY60" fmla="*/ 2168608 h 2233082"/>
              <a:gd name="connsiteX61" fmla="*/ 7250320 w 7250320"/>
              <a:gd name="connsiteY61" fmla="*/ 2233082 h 2233082"/>
              <a:gd name="connsiteX0" fmla="*/ 0 w 7250320"/>
              <a:gd name="connsiteY0" fmla="*/ 1828800 h 2315320"/>
              <a:gd name="connsiteX1" fmla="*/ 74814 w 7250320"/>
              <a:gd name="connsiteY1" fmla="*/ 1795549 h 2315320"/>
              <a:gd name="connsiteX2" fmla="*/ 149629 w 7250320"/>
              <a:gd name="connsiteY2" fmla="*/ 1645920 h 2315320"/>
              <a:gd name="connsiteX3" fmla="*/ 216131 w 7250320"/>
              <a:gd name="connsiteY3" fmla="*/ 1446414 h 2315320"/>
              <a:gd name="connsiteX4" fmla="*/ 290945 w 7250320"/>
              <a:gd name="connsiteY4" fmla="*/ 1263534 h 2315320"/>
              <a:gd name="connsiteX5" fmla="*/ 336102 w 7250320"/>
              <a:gd name="connsiteY5" fmla="*/ 1112607 h 2315320"/>
              <a:gd name="connsiteX6" fmla="*/ 374072 w 7250320"/>
              <a:gd name="connsiteY6" fmla="*/ 980902 h 2315320"/>
              <a:gd name="connsiteX7" fmla="*/ 440574 w 7250320"/>
              <a:gd name="connsiteY7" fmla="*/ 839585 h 2315320"/>
              <a:gd name="connsiteX8" fmla="*/ 473825 w 7250320"/>
              <a:gd name="connsiteY8" fmla="*/ 781396 h 2315320"/>
              <a:gd name="connsiteX9" fmla="*/ 515389 w 7250320"/>
              <a:gd name="connsiteY9" fmla="*/ 689956 h 2315320"/>
              <a:gd name="connsiteX10" fmla="*/ 556952 w 7250320"/>
              <a:gd name="connsiteY10" fmla="*/ 623454 h 2315320"/>
              <a:gd name="connsiteX11" fmla="*/ 640080 w 7250320"/>
              <a:gd name="connsiteY11" fmla="*/ 590203 h 2315320"/>
              <a:gd name="connsiteX12" fmla="*/ 731520 w 7250320"/>
              <a:gd name="connsiteY12" fmla="*/ 515389 h 2315320"/>
              <a:gd name="connsiteX13" fmla="*/ 814647 w 7250320"/>
              <a:gd name="connsiteY13" fmla="*/ 448887 h 2315320"/>
              <a:gd name="connsiteX14" fmla="*/ 897774 w 7250320"/>
              <a:gd name="connsiteY14" fmla="*/ 415636 h 2315320"/>
              <a:gd name="connsiteX15" fmla="*/ 1135033 w 7250320"/>
              <a:gd name="connsiteY15" fmla="*/ 395417 h 2315320"/>
              <a:gd name="connsiteX16" fmla="*/ 1269293 w 7250320"/>
              <a:gd name="connsiteY16" fmla="*/ 478501 h 2315320"/>
              <a:gd name="connsiteX17" fmla="*/ 1335881 w 7250320"/>
              <a:gd name="connsiteY17" fmla="*/ 559247 h 2315320"/>
              <a:gd name="connsiteX18" fmla="*/ 1379912 w 7250320"/>
              <a:gd name="connsiteY18" fmla="*/ 681643 h 2315320"/>
              <a:gd name="connsiteX19" fmla="*/ 1504603 w 7250320"/>
              <a:gd name="connsiteY19" fmla="*/ 798022 h 2315320"/>
              <a:gd name="connsiteX20" fmla="*/ 1554480 w 7250320"/>
              <a:gd name="connsiteY20" fmla="*/ 847898 h 2315320"/>
              <a:gd name="connsiteX21" fmla="*/ 1604356 w 7250320"/>
              <a:gd name="connsiteY21" fmla="*/ 947651 h 2315320"/>
              <a:gd name="connsiteX22" fmla="*/ 1629294 w 7250320"/>
              <a:gd name="connsiteY22" fmla="*/ 1105593 h 2315320"/>
              <a:gd name="connsiteX23" fmla="*/ 1654232 w 7250320"/>
              <a:gd name="connsiteY23" fmla="*/ 1180407 h 2315320"/>
              <a:gd name="connsiteX24" fmla="*/ 1687483 w 7250320"/>
              <a:gd name="connsiteY24" fmla="*/ 1238596 h 2315320"/>
              <a:gd name="connsiteX25" fmla="*/ 1737360 w 7250320"/>
              <a:gd name="connsiteY25" fmla="*/ 1305098 h 2315320"/>
              <a:gd name="connsiteX26" fmla="*/ 1795549 w 7250320"/>
              <a:gd name="connsiteY26" fmla="*/ 1371600 h 2315320"/>
              <a:gd name="connsiteX27" fmla="*/ 1837112 w 7250320"/>
              <a:gd name="connsiteY27" fmla="*/ 1404851 h 2315320"/>
              <a:gd name="connsiteX28" fmla="*/ 1911927 w 7250320"/>
              <a:gd name="connsiteY28" fmla="*/ 1471353 h 2315320"/>
              <a:gd name="connsiteX29" fmla="*/ 1953491 w 7250320"/>
              <a:gd name="connsiteY29" fmla="*/ 1521229 h 2315320"/>
              <a:gd name="connsiteX30" fmla="*/ 2084872 w 7250320"/>
              <a:gd name="connsiteY30" fmla="*/ 1725397 h 2315320"/>
              <a:gd name="connsiteX31" fmla="*/ 2400756 w 7250320"/>
              <a:gd name="connsiteY31" fmla="*/ 2047567 h 2315320"/>
              <a:gd name="connsiteX32" fmla="*/ 2691311 w 7250320"/>
              <a:gd name="connsiteY32" fmla="*/ 2146337 h 2315320"/>
              <a:gd name="connsiteX33" fmla="*/ 2938649 w 7250320"/>
              <a:gd name="connsiteY33" fmla="*/ 2157052 h 2315320"/>
              <a:gd name="connsiteX34" fmla="*/ 3193022 w 7250320"/>
              <a:gd name="connsiteY34" fmla="*/ 2142199 h 2315320"/>
              <a:gd name="connsiteX35" fmla="*/ 3385713 w 7250320"/>
              <a:gd name="connsiteY35" fmla="*/ 2059528 h 2315320"/>
              <a:gd name="connsiteX36" fmla="*/ 3491548 w 7250320"/>
              <a:gd name="connsiteY36" fmla="*/ 1802848 h 2315320"/>
              <a:gd name="connsiteX37" fmla="*/ 3610765 w 7250320"/>
              <a:gd name="connsiteY37" fmla="*/ 1594017 h 2315320"/>
              <a:gd name="connsiteX38" fmla="*/ 3674225 w 7250320"/>
              <a:gd name="connsiteY38" fmla="*/ 1504603 h 2315320"/>
              <a:gd name="connsiteX39" fmla="*/ 3745795 w 7250320"/>
              <a:gd name="connsiteY39" fmla="*/ 1301854 h 2315320"/>
              <a:gd name="connsiteX40" fmla="*/ 3828315 w 7250320"/>
              <a:gd name="connsiteY40" fmla="*/ 1239204 h 2315320"/>
              <a:gd name="connsiteX41" fmla="*/ 3959291 w 7250320"/>
              <a:gd name="connsiteY41" fmla="*/ 1088156 h 2315320"/>
              <a:gd name="connsiteX42" fmla="*/ 3984837 w 7250320"/>
              <a:gd name="connsiteY42" fmla="*/ 977657 h 2315320"/>
              <a:gd name="connsiteX43" fmla="*/ 4114800 w 7250320"/>
              <a:gd name="connsiteY43" fmla="*/ 773083 h 2315320"/>
              <a:gd name="connsiteX44" fmla="*/ 4139738 w 7250320"/>
              <a:gd name="connsiteY44" fmla="*/ 698269 h 2315320"/>
              <a:gd name="connsiteX45" fmla="*/ 4189614 w 7250320"/>
              <a:gd name="connsiteY45" fmla="*/ 623454 h 2315320"/>
              <a:gd name="connsiteX46" fmla="*/ 4231178 w 7250320"/>
              <a:gd name="connsiteY46" fmla="*/ 598516 h 2315320"/>
              <a:gd name="connsiteX47" fmla="*/ 4272741 w 7250320"/>
              <a:gd name="connsiteY47" fmla="*/ 498763 h 2315320"/>
              <a:gd name="connsiteX48" fmla="*/ 4297680 w 7250320"/>
              <a:gd name="connsiteY48" fmla="*/ 448887 h 2315320"/>
              <a:gd name="connsiteX49" fmla="*/ 4363056 w 7250320"/>
              <a:gd name="connsiteY49" fmla="*/ 255097 h 2315320"/>
              <a:gd name="connsiteX50" fmla="*/ 4461639 w 7250320"/>
              <a:gd name="connsiteY50" fmla="*/ 288521 h 2315320"/>
              <a:gd name="connsiteX51" fmla="*/ 4566286 w 7250320"/>
              <a:gd name="connsiteY51" fmla="*/ 298132 h 2315320"/>
              <a:gd name="connsiteX52" fmla="*/ 4657682 w 7250320"/>
              <a:gd name="connsiteY52" fmla="*/ 294755 h 2315320"/>
              <a:gd name="connsiteX53" fmla="*/ 4788131 w 7250320"/>
              <a:gd name="connsiteY53" fmla="*/ 241069 h 2315320"/>
              <a:gd name="connsiteX54" fmla="*/ 4854632 w 7250320"/>
              <a:gd name="connsiteY54" fmla="*/ 191193 h 2315320"/>
              <a:gd name="connsiteX55" fmla="*/ 4929447 w 7250320"/>
              <a:gd name="connsiteY55" fmla="*/ 124691 h 2315320"/>
              <a:gd name="connsiteX56" fmla="*/ 5024611 w 7250320"/>
              <a:gd name="connsiteY56" fmla="*/ 29527 h 2315320"/>
              <a:gd name="connsiteX57" fmla="*/ 5137265 w 7250320"/>
              <a:gd name="connsiteY57" fmla="*/ 0 h 2315320"/>
              <a:gd name="connsiteX58" fmla="*/ 6590698 w 7250320"/>
              <a:gd name="connsiteY58" fmla="*/ 2153761 h 2315320"/>
              <a:gd name="connsiteX59" fmla="*/ 7003574 w 7250320"/>
              <a:gd name="connsiteY59" fmla="*/ 2168608 h 2315320"/>
              <a:gd name="connsiteX60" fmla="*/ 7250320 w 7250320"/>
              <a:gd name="connsiteY60" fmla="*/ 2233082 h 2315320"/>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7003574 w 7250320"/>
              <a:gd name="connsiteY58" fmla="*/ 2168608 h 2233082"/>
              <a:gd name="connsiteX59" fmla="*/ 7250320 w 7250320"/>
              <a:gd name="connsiteY59" fmla="*/ 2233082 h 2233082"/>
              <a:gd name="connsiteX0" fmla="*/ 0 w 7250320"/>
              <a:gd name="connsiteY0" fmla="*/ 1828800 h 2233082"/>
              <a:gd name="connsiteX1" fmla="*/ 74814 w 7250320"/>
              <a:gd name="connsiteY1" fmla="*/ 1795549 h 2233082"/>
              <a:gd name="connsiteX2" fmla="*/ 149629 w 7250320"/>
              <a:gd name="connsiteY2" fmla="*/ 1645920 h 2233082"/>
              <a:gd name="connsiteX3" fmla="*/ 216131 w 7250320"/>
              <a:gd name="connsiteY3" fmla="*/ 1446414 h 2233082"/>
              <a:gd name="connsiteX4" fmla="*/ 290945 w 7250320"/>
              <a:gd name="connsiteY4" fmla="*/ 1263534 h 2233082"/>
              <a:gd name="connsiteX5" fmla="*/ 336102 w 7250320"/>
              <a:gd name="connsiteY5" fmla="*/ 1112607 h 2233082"/>
              <a:gd name="connsiteX6" fmla="*/ 374072 w 7250320"/>
              <a:gd name="connsiteY6" fmla="*/ 980902 h 2233082"/>
              <a:gd name="connsiteX7" fmla="*/ 440574 w 7250320"/>
              <a:gd name="connsiteY7" fmla="*/ 839585 h 2233082"/>
              <a:gd name="connsiteX8" fmla="*/ 473825 w 7250320"/>
              <a:gd name="connsiteY8" fmla="*/ 781396 h 2233082"/>
              <a:gd name="connsiteX9" fmla="*/ 515389 w 7250320"/>
              <a:gd name="connsiteY9" fmla="*/ 689956 h 2233082"/>
              <a:gd name="connsiteX10" fmla="*/ 556952 w 7250320"/>
              <a:gd name="connsiteY10" fmla="*/ 623454 h 2233082"/>
              <a:gd name="connsiteX11" fmla="*/ 640080 w 7250320"/>
              <a:gd name="connsiteY11" fmla="*/ 590203 h 2233082"/>
              <a:gd name="connsiteX12" fmla="*/ 731520 w 7250320"/>
              <a:gd name="connsiteY12" fmla="*/ 515389 h 2233082"/>
              <a:gd name="connsiteX13" fmla="*/ 814647 w 7250320"/>
              <a:gd name="connsiteY13" fmla="*/ 448887 h 2233082"/>
              <a:gd name="connsiteX14" fmla="*/ 897774 w 7250320"/>
              <a:gd name="connsiteY14" fmla="*/ 415636 h 2233082"/>
              <a:gd name="connsiteX15" fmla="*/ 1135033 w 7250320"/>
              <a:gd name="connsiteY15" fmla="*/ 395417 h 2233082"/>
              <a:gd name="connsiteX16" fmla="*/ 1269293 w 7250320"/>
              <a:gd name="connsiteY16" fmla="*/ 478501 h 2233082"/>
              <a:gd name="connsiteX17" fmla="*/ 1335881 w 7250320"/>
              <a:gd name="connsiteY17" fmla="*/ 559247 h 2233082"/>
              <a:gd name="connsiteX18" fmla="*/ 1379912 w 7250320"/>
              <a:gd name="connsiteY18" fmla="*/ 681643 h 2233082"/>
              <a:gd name="connsiteX19" fmla="*/ 1504603 w 7250320"/>
              <a:gd name="connsiteY19" fmla="*/ 798022 h 2233082"/>
              <a:gd name="connsiteX20" fmla="*/ 1554480 w 7250320"/>
              <a:gd name="connsiteY20" fmla="*/ 847898 h 2233082"/>
              <a:gd name="connsiteX21" fmla="*/ 1604356 w 7250320"/>
              <a:gd name="connsiteY21" fmla="*/ 947651 h 2233082"/>
              <a:gd name="connsiteX22" fmla="*/ 1629294 w 7250320"/>
              <a:gd name="connsiteY22" fmla="*/ 1105593 h 2233082"/>
              <a:gd name="connsiteX23" fmla="*/ 1654232 w 7250320"/>
              <a:gd name="connsiteY23" fmla="*/ 1180407 h 2233082"/>
              <a:gd name="connsiteX24" fmla="*/ 1687483 w 7250320"/>
              <a:gd name="connsiteY24" fmla="*/ 1238596 h 2233082"/>
              <a:gd name="connsiteX25" fmla="*/ 1737360 w 7250320"/>
              <a:gd name="connsiteY25" fmla="*/ 1305098 h 2233082"/>
              <a:gd name="connsiteX26" fmla="*/ 1795549 w 7250320"/>
              <a:gd name="connsiteY26" fmla="*/ 1371600 h 2233082"/>
              <a:gd name="connsiteX27" fmla="*/ 1837112 w 7250320"/>
              <a:gd name="connsiteY27" fmla="*/ 1404851 h 2233082"/>
              <a:gd name="connsiteX28" fmla="*/ 1911927 w 7250320"/>
              <a:gd name="connsiteY28" fmla="*/ 1471353 h 2233082"/>
              <a:gd name="connsiteX29" fmla="*/ 1953491 w 7250320"/>
              <a:gd name="connsiteY29" fmla="*/ 1521229 h 2233082"/>
              <a:gd name="connsiteX30" fmla="*/ 2084872 w 7250320"/>
              <a:gd name="connsiteY30" fmla="*/ 1725397 h 2233082"/>
              <a:gd name="connsiteX31" fmla="*/ 2400756 w 7250320"/>
              <a:gd name="connsiteY31" fmla="*/ 2047567 h 2233082"/>
              <a:gd name="connsiteX32" fmla="*/ 2691311 w 7250320"/>
              <a:gd name="connsiteY32" fmla="*/ 2146337 h 2233082"/>
              <a:gd name="connsiteX33" fmla="*/ 2938649 w 7250320"/>
              <a:gd name="connsiteY33" fmla="*/ 2157052 h 2233082"/>
              <a:gd name="connsiteX34" fmla="*/ 3193022 w 7250320"/>
              <a:gd name="connsiteY34" fmla="*/ 2142199 h 2233082"/>
              <a:gd name="connsiteX35" fmla="*/ 3385713 w 7250320"/>
              <a:gd name="connsiteY35" fmla="*/ 2059528 h 2233082"/>
              <a:gd name="connsiteX36" fmla="*/ 3491548 w 7250320"/>
              <a:gd name="connsiteY36" fmla="*/ 1802848 h 2233082"/>
              <a:gd name="connsiteX37" fmla="*/ 3610765 w 7250320"/>
              <a:gd name="connsiteY37" fmla="*/ 1594017 h 2233082"/>
              <a:gd name="connsiteX38" fmla="*/ 3674225 w 7250320"/>
              <a:gd name="connsiteY38" fmla="*/ 1504603 h 2233082"/>
              <a:gd name="connsiteX39" fmla="*/ 3745795 w 7250320"/>
              <a:gd name="connsiteY39" fmla="*/ 1301854 h 2233082"/>
              <a:gd name="connsiteX40" fmla="*/ 3828315 w 7250320"/>
              <a:gd name="connsiteY40" fmla="*/ 1239204 h 2233082"/>
              <a:gd name="connsiteX41" fmla="*/ 3959291 w 7250320"/>
              <a:gd name="connsiteY41" fmla="*/ 1088156 h 2233082"/>
              <a:gd name="connsiteX42" fmla="*/ 3984837 w 7250320"/>
              <a:gd name="connsiteY42" fmla="*/ 977657 h 2233082"/>
              <a:gd name="connsiteX43" fmla="*/ 4114800 w 7250320"/>
              <a:gd name="connsiteY43" fmla="*/ 773083 h 2233082"/>
              <a:gd name="connsiteX44" fmla="*/ 4139738 w 7250320"/>
              <a:gd name="connsiteY44" fmla="*/ 698269 h 2233082"/>
              <a:gd name="connsiteX45" fmla="*/ 4189614 w 7250320"/>
              <a:gd name="connsiteY45" fmla="*/ 623454 h 2233082"/>
              <a:gd name="connsiteX46" fmla="*/ 4231178 w 7250320"/>
              <a:gd name="connsiteY46" fmla="*/ 598516 h 2233082"/>
              <a:gd name="connsiteX47" fmla="*/ 4272741 w 7250320"/>
              <a:gd name="connsiteY47" fmla="*/ 498763 h 2233082"/>
              <a:gd name="connsiteX48" fmla="*/ 4297680 w 7250320"/>
              <a:gd name="connsiteY48" fmla="*/ 448887 h 2233082"/>
              <a:gd name="connsiteX49" fmla="*/ 4363056 w 7250320"/>
              <a:gd name="connsiteY49" fmla="*/ 255097 h 2233082"/>
              <a:gd name="connsiteX50" fmla="*/ 4461639 w 7250320"/>
              <a:gd name="connsiteY50" fmla="*/ 288521 h 2233082"/>
              <a:gd name="connsiteX51" fmla="*/ 4566286 w 7250320"/>
              <a:gd name="connsiteY51" fmla="*/ 298132 h 2233082"/>
              <a:gd name="connsiteX52" fmla="*/ 4657682 w 7250320"/>
              <a:gd name="connsiteY52" fmla="*/ 294755 h 2233082"/>
              <a:gd name="connsiteX53" fmla="*/ 4788131 w 7250320"/>
              <a:gd name="connsiteY53" fmla="*/ 241069 h 2233082"/>
              <a:gd name="connsiteX54" fmla="*/ 4854632 w 7250320"/>
              <a:gd name="connsiteY54" fmla="*/ 191193 h 2233082"/>
              <a:gd name="connsiteX55" fmla="*/ 4929447 w 7250320"/>
              <a:gd name="connsiteY55" fmla="*/ 124691 h 2233082"/>
              <a:gd name="connsiteX56" fmla="*/ 5024611 w 7250320"/>
              <a:gd name="connsiteY56" fmla="*/ 29527 h 2233082"/>
              <a:gd name="connsiteX57" fmla="*/ 5137265 w 7250320"/>
              <a:gd name="connsiteY57" fmla="*/ 0 h 2233082"/>
              <a:gd name="connsiteX58" fmla="*/ 7250320 w 7250320"/>
              <a:gd name="connsiteY58" fmla="*/ 2233082 h 2233082"/>
              <a:gd name="connsiteX0" fmla="*/ 0 w 5137265"/>
              <a:gd name="connsiteY0" fmla="*/ 1828800 h 2158875"/>
              <a:gd name="connsiteX1" fmla="*/ 74814 w 5137265"/>
              <a:gd name="connsiteY1" fmla="*/ 1795549 h 2158875"/>
              <a:gd name="connsiteX2" fmla="*/ 149629 w 5137265"/>
              <a:gd name="connsiteY2" fmla="*/ 1645920 h 2158875"/>
              <a:gd name="connsiteX3" fmla="*/ 216131 w 5137265"/>
              <a:gd name="connsiteY3" fmla="*/ 1446414 h 2158875"/>
              <a:gd name="connsiteX4" fmla="*/ 290945 w 5137265"/>
              <a:gd name="connsiteY4" fmla="*/ 1263534 h 2158875"/>
              <a:gd name="connsiteX5" fmla="*/ 336102 w 5137265"/>
              <a:gd name="connsiteY5" fmla="*/ 1112607 h 2158875"/>
              <a:gd name="connsiteX6" fmla="*/ 374072 w 5137265"/>
              <a:gd name="connsiteY6" fmla="*/ 980902 h 2158875"/>
              <a:gd name="connsiteX7" fmla="*/ 440574 w 5137265"/>
              <a:gd name="connsiteY7" fmla="*/ 839585 h 2158875"/>
              <a:gd name="connsiteX8" fmla="*/ 473825 w 5137265"/>
              <a:gd name="connsiteY8" fmla="*/ 781396 h 2158875"/>
              <a:gd name="connsiteX9" fmla="*/ 515389 w 5137265"/>
              <a:gd name="connsiteY9" fmla="*/ 689956 h 2158875"/>
              <a:gd name="connsiteX10" fmla="*/ 556952 w 5137265"/>
              <a:gd name="connsiteY10" fmla="*/ 623454 h 2158875"/>
              <a:gd name="connsiteX11" fmla="*/ 640080 w 5137265"/>
              <a:gd name="connsiteY11" fmla="*/ 590203 h 2158875"/>
              <a:gd name="connsiteX12" fmla="*/ 731520 w 5137265"/>
              <a:gd name="connsiteY12" fmla="*/ 515389 h 2158875"/>
              <a:gd name="connsiteX13" fmla="*/ 814647 w 5137265"/>
              <a:gd name="connsiteY13" fmla="*/ 448887 h 2158875"/>
              <a:gd name="connsiteX14" fmla="*/ 897774 w 5137265"/>
              <a:gd name="connsiteY14" fmla="*/ 415636 h 2158875"/>
              <a:gd name="connsiteX15" fmla="*/ 1135033 w 5137265"/>
              <a:gd name="connsiteY15" fmla="*/ 395417 h 2158875"/>
              <a:gd name="connsiteX16" fmla="*/ 1269293 w 5137265"/>
              <a:gd name="connsiteY16" fmla="*/ 478501 h 2158875"/>
              <a:gd name="connsiteX17" fmla="*/ 1335881 w 5137265"/>
              <a:gd name="connsiteY17" fmla="*/ 559247 h 2158875"/>
              <a:gd name="connsiteX18" fmla="*/ 1379912 w 5137265"/>
              <a:gd name="connsiteY18" fmla="*/ 681643 h 2158875"/>
              <a:gd name="connsiteX19" fmla="*/ 1504603 w 5137265"/>
              <a:gd name="connsiteY19" fmla="*/ 798022 h 2158875"/>
              <a:gd name="connsiteX20" fmla="*/ 1554480 w 5137265"/>
              <a:gd name="connsiteY20" fmla="*/ 847898 h 2158875"/>
              <a:gd name="connsiteX21" fmla="*/ 1604356 w 5137265"/>
              <a:gd name="connsiteY21" fmla="*/ 947651 h 2158875"/>
              <a:gd name="connsiteX22" fmla="*/ 1629294 w 5137265"/>
              <a:gd name="connsiteY22" fmla="*/ 1105593 h 2158875"/>
              <a:gd name="connsiteX23" fmla="*/ 1654232 w 5137265"/>
              <a:gd name="connsiteY23" fmla="*/ 1180407 h 2158875"/>
              <a:gd name="connsiteX24" fmla="*/ 1687483 w 5137265"/>
              <a:gd name="connsiteY24" fmla="*/ 1238596 h 2158875"/>
              <a:gd name="connsiteX25" fmla="*/ 1737360 w 5137265"/>
              <a:gd name="connsiteY25" fmla="*/ 1305098 h 2158875"/>
              <a:gd name="connsiteX26" fmla="*/ 1795549 w 5137265"/>
              <a:gd name="connsiteY26" fmla="*/ 1371600 h 2158875"/>
              <a:gd name="connsiteX27" fmla="*/ 1837112 w 5137265"/>
              <a:gd name="connsiteY27" fmla="*/ 1404851 h 2158875"/>
              <a:gd name="connsiteX28" fmla="*/ 1911927 w 5137265"/>
              <a:gd name="connsiteY28" fmla="*/ 1471353 h 2158875"/>
              <a:gd name="connsiteX29" fmla="*/ 1953491 w 5137265"/>
              <a:gd name="connsiteY29" fmla="*/ 1521229 h 2158875"/>
              <a:gd name="connsiteX30" fmla="*/ 2084872 w 5137265"/>
              <a:gd name="connsiteY30" fmla="*/ 1725397 h 2158875"/>
              <a:gd name="connsiteX31" fmla="*/ 2400756 w 5137265"/>
              <a:gd name="connsiteY31" fmla="*/ 2047567 h 2158875"/>
              <a:gd name="connsiteX32" fmla="*/ 2691311 w 5137265"/>
              <a:gd name="connsiteY32" fmla="*/ 2146337 h 2158875"/>
              <a:gd name="connsiteX33" fmla="*/ 2938649 w 5137265"/>
              <a:gd name="connsiteY33" fmla="*/ 2157052 h 2158875"/>
              <a:gd name="connsiteX34" fmla="*/ 3193022 w 5137265"/>
              <a:gd name="connsiteY34" fmla="*/ 2142199 h 2158875"/>
              <a:gd name="connsiteX35" fmla="*/ 3385713 w 5137265"/>
              <a:gd name="connsiteY35" fmla="*/ 2059528 h 2158875"/>
              <a:gd name="connsiteX36" fmla="*/ 3491548 w 5137265"/>
              <a:gd name="connsiteY36" fmla="*/ 1802848 h 2158875"/>
              <a:gd name="connsiteX37" fmla="*/ 3610765 w 5137265"/>
              <a:gd name="connsiteY37" fmla="*/ 1594017 h 2158875"/>
              <a:gd name="connsiteX38" fmla="*/ 3674225 w 5137265"/>
              <a:gd name="connsiteY38" fmla="*/ 1504603 h 2158875"/>
              <a:gd name="connsiteX39" fmla="*/ 3745795 w 5137265"/>
              <a:gd name="connsiteY39" fmla="*/ 1301854 h 2158875"/>
              <a:gd name="connsiteX40" fmla="*/ 3828315 w 5137265"/>
              <a:gd name="connsiteY40" fmla="*/ 1239204 h 2158875"/>
              <a:gd name="connsiteX41" fmla="*/ 3959291 w 5137265"/>
              <a:gd name="connsiteY41" fmla="*/ 1088156 h 2158875"/>
              <a:gd name="connsiteX42" fmla="*/ 3984837 w 5137265"/>
              <a:gd name="connsiteY42" fmla="*/ 977657 h 2158875"/>
              <a:gd name="connsiteX43" fmla="*/ 4114800 w 5137265"/>
              <a:gd name="connsiteY43" fmla="*/ 773083 h 2158875"/>
              <a:gd name="connsiteX44" fmla="*/ 4139738 w 5137265"/>
              <a:gd name="connsiteY44" fmla="*/ 698269 h 2158875"/>
              <a:gd name="connsiteX45" fmla="*/ 4189614 w 5137265"/>
              <a:gd name="connsiteY45" fmla="*/ 623454 h 2158875"/>
              <a:gd name="connsiteX46" fmla="*/ 4231178 w 5137265"/>
              <a:gd name="connsiteY46" fmla="*/ 598516 h 2158875"/>
              <a:gd name="connsiteX47" fmla="*/ 4272741 w 5137265"/>
              <a:gd name="connsiteY47" fmla="*/ 498763 h 2158875"/>
              <a:gd name="connsiteX48" fmla="*/ 4297680 w 5137265"/>
              <a:gd name="connsiteY48" fmla="*/ 448887 h 2158875"/>
              <a:gd name="connsiteX49" fmla="*/ 4363056 w 5137265"/>
              <a:gd name="connsiteY49" fmla="*/ 255097 h 2158875"/>
              <a:gd name="connsiteX50" fmla="*/ 4461639 w 5137265"/>
              <a:gd name="connsiteY50" fmla="*/ 288521 h 2158875"/>
              <a:gd name="connsiteX51" fmla="*/ 4566286 w 5137265"/>
              <a:gd name="connsiteY51" fmla="*/ 298132 h 2158875"/>
              <a:gd name="connsiteX52" fmla="*/ 4657682 w 5137265"/>
              <a:gd name="connsiteY52" fmla="*/ 294755 h 2158875"/>
              <a:gd name="connsiteX53" fmla="*/ 4788131 w 5137265"/>
              <a:gd name="connsiteY53" fmla="*/ 241069 h 2158875"/>
              <a:gd name="connsiteX54" fmla="*/ 4854632 w 5137265"/>
              <a:gd name="connsiteY54" fmla="*/ 191193 h 2158875"/>
              <a:gd name="connsiteX55" fmla="*/ 4929447 w 5137265"/>
              <a:gd name="connsiteY55" fmla="*/ 124691 h 2158875"/>
              <a:gd name="connsiteX56" fmla="*/ 5024611 w 5137265"/>
              <a:gd name="connsiteY56" fmla="*/ 29527 h 2158875"/>
              <a:gd name="connsiteX57" fmla="*/ 5137265 w 5137265"/>
              <a:gd name="connsiteY57" fmla="*/ 0 h 2158875"/>
              <a:gd name="connsiteX0" fmla="*/ 0 w 5137265"/>
              <a:gd name="connsiteY0" fmla="*/ 1828800 h 2158875"/>
              <a:gd name="connsiteX1" fmla="*/ 74814 w 5137265"/>
              <a:gd name="connsiteY1" fmla="*/ 1795549 h 2158875"/>
              <a:gd name="connsiteX2" fmla="*/ 149629 w 5137265"/>
              <a:gd name="connsiteY2" fmla="*/ 1645920 h 2158875"/>
              <a:gd name="connsiteX3" fmla="*/ 216131 w 5137265"/>
              <a:gd name="connsiteY3" fmla="*/ 1446414 h 2158875"/>
              <a:gd name="connsiteX4" fmla="*/ 290945 w 5137265"/>
              <a:gd name="connsiteY4" fmla="*/ 1263534 h 2158875"/>
              <a:gd name="connsiteX5" fmla="*/ 336102 w 5137265"/>
              <a:gd name="connsiteY5" fmla="*/ 1112607 h 2158875"/>
              <a:gd name="connsiteX6" fmla="*/ 374072 w 5137265"/>
              <a:gd name="connsiteY6" fmla="*/ 980902 h 2158875"/>
              <a:gd name="connsiteX7" fmla="*/ 440574 w 5137265"/>
              <a:gd name="connsiteY7" fmla="*/ 839585 h 2158875"/>
              <a:gd name="connsiteX8" fmla="*/ 473825 w 5137265"/>
              <a:gd name="connsiteY8" fmla="*/ 781396 h 2158875"/>
              <a:gd name="connsiteX9" fmla="*/ 515389 w 5137265"/>
              <a:gd name="connsiteY9" fmla="*/ 689956 h 2158875"/>
              <a:gd name="connsiteX10" fmla="*/ 556952 w 5137265"/>
              <a:gd name="connsiteY10" fmla="*/ 623454 h 2158875"/>
              <a:gd name="connsiteX11" fmla="*/ 640080 w 5137265"/>
              <a:gd name="connsiteY11" fmla="*/ 590203 h 2158875"/>
              <a:gd name="connsiteX12" fmla="*/ 731520 w 5137265"/>
              <a:gd name="connsiteY12" fmla="*/ 515389 h 2158875"/>
              <a:gd name="connsiteX13" fmla="*/ 814647 w 5137265"/>
              <a:gd name="connsiteY13" fmla="*/ 448887 h 2158875"/>
              <a:gd name="connsiteX14" fmla="*/ 897774 w 5137265"/>
              <a:gd name="connsiteY14" fmla="*/ 415636 h 2158875"/>
              <a:gd name="connsiteX15" fmla="*/ 1135033 w 5137265"/>
              <a:gd name="connsiteY15" fmla="*/ 395417 h 2158875"/>
              <a:gd name="connsiteX16" fmla="*/ 1269293 w 5137265"/>
              <a:gd name="connsiteY16" fmla="*/ 478501 h 2158875"/>
              <a:gd name="connsiteX17" fmla="*/ 1335881 w 5137265"/>
              <a:gd name="connsiteY17" fmla="*/ 559247 h 2158875"/>
              <a:gd name="connsiteX18" fmla="*/ 1379912 w 5137265"/>
              <a:gd name="connsiteY18" fmla="*/ 681643 h 2158875"/>
              <a:gd name="connsiteX19" fmla="*/ 1504603 w 5137265"/>
              <a:gd name="connsiteY19" fmla="*/ 798022 h 2158875"/>
              <a:gd name="connsiteX20" fmla="*/ 1554480 w 5137265"/>
              <a:gd name="connsiteY20" fmla="*/ 847898 h 2158875"/>
              <a:gd name="connsiteX21" fmla="*/ 1604356 w 5137265"/>
              <a:gd name="connsiteY21" fmla="*/ 947651 h 2158875"/>
              <a:gd name="connsiteX22" fmla="*/ 1629294 w 5137265"/>
              <a:gd name="connsiteY22" fmla="*/ 1105593 h 2158875"/>
              <a:gd name="connsiteX23" fmla="*/ 1654232 w 5137265"/>
              <a:gd name="connsiteY23" fmla="*/ 1180407 h 2158875"/>
              <a:gd name="connsiteX24" fmla="*/ 1687483 w 5137265"/>
              <a:gd name="connsiteY24" fmla="*/ 1238596 h 2158875"/>
              <a:gd name="connsiteX25" fmla="*/ 1737360 w 5137265"/>
              <a:gd name="connsiteY25" fmla="*/ 1305098 h 2158875"/>
              <a:gd name="connsiteX26" fmla="*/ 1795549 w 5137265"/>
              <a:gd name="connsiteY26" fmla="*/ 1371600 h 2158875"/>
              <a:gd name="connsiteX27" fmla="*/ 1837112 w 5137265"/>
              <a:gd name="connsiteY27" fmla="*/ 1404851 h 2158875"/>
              <a:gd name="connsiteX28" fmla="*/ 1911927 w 5137265"/>
              <a:gd name="connsiteY28" fmla="*/ 1471353 h 2158875"/>
              <a:gd name="connsiteX29" fmla="*/ 1953491 w 5137265"/>
              <a:gd name="connsiteY29" fmla="*/ 1521229 h 2158875"/>
              <a:gd name="connsiteX30" fmla="*/ 2084872 w 5137265"/>
              <a:gd name="connsiteY30" fmla="*/ 1725397 h 2158875"/>
              <a:gd name="connsiteX31" fmla="*/ 2400756 w 5137265"/>
              <a:gd name="connsiteY31" fmla="*/ 2047567 h 2158875"/>
              <a:gd name="connsiteX32" fmla="*/ 2691311 w 5137265"/>
              <a:gd name="connsiteY32" fmla="*/ 2146337 h 2158875"/>
              <a:gd name="connsiteX33" fmla="*/ 2938649 w 5137265"/>
              <a:gd name="connsiteY33" fmla="*/ 2157052 h 2158875"/>
              <a:gd name="connsiteX34" fmla="*/ 3193022 w 5137265"/>
              <a:gd name="connsiteY34" fmla="*/ 2142199 h 2158875"/>
              <a:gd name="connsiteX35" fmla="*/ 3385713 w 5137265"/>
              <a:gd name="connsiteY35" fmla="*/ 2059528 h 2158875"/>
              <a:gd name="connsiteX36" fmla="*/ 3491548 w 5137265"/>
              <a:gd name="connsiteY36" fmla="*/ 1802848 h 2158875"/>
              <a:gd name="connsiteX37" fmla="*/ 3610765 w 5137265"/>
              <a:gd name="connsiteY37" fmla="*/ 1594017 h 2158875"/>
              <a:gd name="connsiteX38" fmla="*/ 3674225 w 5137265"/>
              <a:gd name="connsiteY38" fmla="*/ 1504603 h 2158875"/>
              <a:gd name="connsiteX39" fmla="*/ 3745795 w 5137265"/>
              <a:gd name="connsiteY39" fmla="*/ 1301854 h 2158875"/>
              <a:gd name="connsiteX40" fmla="*/ 3828315 w 5137265"/>
              <a:gd name="connsiteY40" fmla="*/ 1239204 h 2158875"/>
              <a:gd name="connsiteX41" fmla="*/ 3959291 w 5137265"/>
              <a:gd name="connsiteY41" fmla="*/ 1088156 h 2158875"/>
              <a:gd name="connsiteX42" fmla="*/ 3984837 w 5137265"/>
              <a:gd name="connsiteY42" fmla="*/ 977657 h 2158875"/>
              <a:gd name="connsiteX43" fmla="*/ 4114800 w 5137265"/>
              <a:gd name="connsiteY43" fmla="*/ 773083 h 2158875"/>
              <a:gd name="connsiteX44" fmla="*/ 4139738 w 5137265"/>
              <a:gd name="connsiteY44" fmla="*/ 698269 h 2158875"/>
              <a:gd name="connsiteX45" fmla="*/ 4189614 w 5137265"/>
              <a:gd name="connsiteY45" fmla="*/ 623454 h 2158875"/>
              <a:gd name="connsiteX46" fmla="*/ 4231178 w 5137265"/>
              <a:gd name="connsiteY46" fmla="*/ 598516 h 2158875"/>
              <a:gd name="connsiteX47" fmla="*/ 4272741 w 5137265"/>
              <a:gd name="connsiteY47" fmla="*/ 498763 h 2158875"/>
              <a:gd name="connsiteX48" fmla="*/ 4297680 w 5137265"/>
              <a:gd name="connsiteY48" fmla="*/ 448887 h 2158875"/>
              <a:gd name="connsiteX49" fmla="*/ 4363056 w 5137265"/>
              <a:gd name="connsiteY49" fmla="*/ 255097 h 2158875"/>
              <a:gd name="connsiteX50" fmla="*/ 4461639 w 5137265"/>
              <a:gd name="connsiteY50" fmla="*/ 288521 h 2158875"/>
              <a:gd name="connsiteX51" fmla="*/ 4566286 w 5137265"/>
              <a:gd name="connsiteY51" fmla="*/ 298132 h 2158875"/>
              <a:gd name="connsiteX52" fmla="*/ 4657682 w 5137265"/>
              <a:gd name="connsiteY52" fmla="*/ 294755 h 2158875"/>
              <a:gd name="connsiteX53" fmla="*/ 4919082 w 5137265"/>
              <a:gd name="connsiteY53" fmla="*/ 309568 h 2158875"/>
              <a:gd name="connsiteX54" fmla="*/ 4854632 w 5137265"/>
              <a:gd name="connsiteY54" fmla="*/ 191193 h 2158875"/>
              <a:gd name="connsiteX55" fmla="*/ 4929447 w 5137265"/>
              <a:gd name="connsiteY55" fmla="*/ 124691 h 2158875"/>
              <a:gd name="connsiteX56" fmla="*/ 5024611 w 5137265"/>
              <a:gd name="connsiteY56" fmla="*/ 29527 h 2158875"/>
              <a:gd name="connsiteX57" fmla="*/ 5137265 w 5137265"/>
              <a:gd name="connsiteY57" fmla="*/ 0 h 2158875"/>
              <a:gd name="connsiteX0" fmla="*/ 0 w 5230035"/>
              <a:gd name="connsiteY0" fmla="*/ 1828800 h 2158875"/>
              <a:gd name="connsiteX1" fmla="*/ 74814 w 5230035"/>
              <a:gd name="connsiteY1" fmla="*/ 1795549 h 2158875"/>
              <a:gd name="connsiteX2" fmla="*/ 149629 w 5230035"/>
              <a:gd name="connsiteY2" fmla="*/ 1645920 h 2158875"/>
              <a:gd name="connsiteX3" fmla="*/ 216131 w 5230035"/>
              <a:gd name="connsiteY3" fmla="*/ 1446414 h 2158875"/>
              <a:gd name="connsiteX4" fmla="*/ 290945 w 5230035"/>
              <a:gd name="connsiteY4" fmla="*/ 1263534 h 2158875"/>
              <a:gd name="connsiteX5" fmla="*/ 336102 w 5230035"/>
              <a:gd name="connsiteY5" fmla="*/ 1112607 h 2158875"/>
              <a:gd name="connsiteX6" fmla="*/ 374072 w 5230035"/>
              <a:gd name="connsiteY6" fmla="*/ 980902 h 2158875"/>
              <a:gd name="connsiteX7" fmla="*/ 440574 w 5230035"/>
              <a:gd name="connsiteY7" fmla="*/ 839585 h 2158875"/>
              <a:gd name="connsiteX8" fmla="*/ 473825 w 5230035"/>
              <a:gd name="connsiteY8" fmla="*/ 781396 h 2158875"/>
              <a:gd name="connsiteX9" fmla="*/ 515389 w 5230035"/>
              <a:gd name="connsiteY9" fmla="*/ 689956 h 2158875"/>
              <a:gd name="connsiteX10" fmla="*/ 556952 w 5230035"/>
              <a:gd name="connsiteY10" fmla="*/ 623454 h 2158875"/>
              <a:gd name="connsiteX11" fmla="*/ 640080 w 5230035"/>
              <a:gd name="connsiteY11" fmla="*/ 590203 h 2158875"/>
              <a:gd name="connsiteX12" fmla="*/ 731520 w 5230035"/>
              <a:gd name="connsiteY12" fmla="*/ 515389 h 2158875"/>
              <a:gd name="connsiteX13" fmla="*/ 814647 w 5230035"/>
              <a:gd name="connsiteY13" fmla="*/ 448887 h 2158875"/>
              <a:gd name="connsiteX14" fmla="*/ 897774 w 5230035"/>
              <a:gd name="connsiteY14" fmla="*/ 415636 h 2158875"/>
              <a:gd name="connsiteX15" fmla="*/ 1135033 w 5230035"/>
              <a:gd name="connsiteY15" fmla="*/ 395417 h 2158875"/>
              <a:gd name="connsiteX16" fmla="*/ 1269293 w 5230035"/>
              <a:gd name="connsiteY16" fmla="*/ 478501 h 2158875"/>
              <a:gd name="connsiteX17" fmla="*/ 1335881 w 5230035"/>
              <a:gd name="connsiteY17" fmla="*/ 559247 h 2158875"/>
              <a:gd name="connsiteX18" fmla="*/ 1379912 w 5230035"/>
              <a:gd name="connsiteY18" fmla="*/ 681643 h 2158875"/>
              <a:gd name="connsiteX19" fmla="*/ 1504603 w 5230035"/>
              <a:gd name="connsiteY19" fmla="*/ 798022 h 2158875"/>
              <a:gd name="connsiteX20" fmla="*/ 1554480 w 5230035"/>
              <a:gd name="connsiteY20" fmla="*/ 847898 h 2158875"/>
              <a:gd name="connsiteX21" fmla="*/ 1604356 w 5230035"/>
              <a:gd name="connsiteY21" fmla="*/ 947651 h 2158875"/>
              <a:gd name="connsiteX22" fmla="*/ 1629294 w 5230035"/>
              <a:gd name="connsiteY22" fmla="*/ 1105593 h 2158875"/>
              <a:gd name="connsiteX23" fmla="*/ 1654232 w 5230035"/>
              <a:gd name="connsiteY23" fmla="*/ 1180407 h 2158875"/>
              <a:gd name="connsiteX24" fmla="*/ 1687483 w 5230035"/>
              <a:gd name="connsiteY24" fmla="*/ 1238596 h 2158875"/>
              <a:gd name="connsiteX25" fmla="*/ 1737360 w 5230035"/>
              <a:gd name="connsiteY25" fmla="*/ 1305098 h 2158875"/>
              <a:gd name="connsiteX26" fmla="*/ 1795549 w 5230035"/>
              <a:gd name="connsiteY26" fmla="*/ 1371600 h 2158875"/>
              <a:gd name="connsiteX27" fmla="*/ 1837112 w 5230035"/>
              <a:gd name="connsiteY27" fmla="*/ 1404851 h 2158875"/>
              <a:gd name="connsiteX28" fmla="*/ 1911927 w 5230035"/>
              <a:gd name="connsiteY28" fmla="*/ 1471353 h 2158875"/>
              <a:gd name="connsiteX29" fmla="*/ 1953491 w 5230035"/>
              <a:gd name="connsiteY29" fmla="*/ 1521229 h 2158875"/>
              <a:gd name="connsiteX30" fmla="*/ 2084872 w 5230035"/>
              <a:gd name="connsiteY30" fmla="*/ 1725397 h 2158875"/>
              <a:gd name="connsiteX31" fmla="*/ 2400756 w 5230035"/>
              <a:gd name="connsiteY31" fmla="*/ 2047567 h 2158875"/>
              <a:gd name="connsiteX32" fmla="*/ 2691311 w 5230035"/>
              <a:gd name="connsiteY32" fmla="*/ 2146337 h 2158875"/>
              <a:gd name="connsiteX33" fmla="*/ 2938649 w 5230035"/>
              <a:gd name="connsiteY33" fmla="*/ 2157052 h 2158875"/>
              <a:gd name="connsiteX34" fmla="*/ 3193022 w 5230035"/>
              <a:gd name="connsiteY34" fmla="*/ 2142199 h 2158875"/>
              <a:gd name="connsiteX35" fmla="*/ 3385713 w 5230035"/>
              <a:gd name="connsiteY35" fmla="*/ 2059528 h 2158875"/>
              <a:gd name="connsiteX36" fmla="*/ 3491548 w 5230035"/>
              <a:gd name="connsiteY36" fmla="*/ 1802848 h 2158875"/>
              <a:gd name="connsiteX37" fmla="*/ 3610765 w 5230035"/>
              <a:gd name="connsiteY37" fmla="*/ 1594017 h 2158875"/>
              <a:gd name="connsiteX38" fmla="*/ 3674225 w 5230035"/>
              <a:gd name="connsiteY38" fmla="*/ 1504603 h 2158875"/>
              <a:gd name="connsiteX39" fmla="*/ 3745795 w 5230035"/>
              <a:gd name="connsiteY39" fmla="*/ 1301854 h 2158875"/>
              <a:gd name="connsiteX40" fmla="*/ 3828315 w 5230035"/>
              <a:gd name="connsiteY40" fmla="*/ 1239204 h 2158875"/>
              <a:gd name="connsiteX41" fmla="*/ 3959291 w 5230035"/>
              <a:gd name="connsiteY41" fmla="*/ 1088156 h 2158875"/>
              <a:gd name="connsiteX42" fmla="*/ 3984837 w 5230035"/>
              <a:gd name="connsiteY42" fmla="*/ 977657 h 2158875"/>
              <a:gd name="connsiteX43" fmla="*/ 4114800 w 5230035"/>
              <a:gd name="connsiteY43" fmla="*/ 773083 h 2158875"/>
              <a:gd name="connsiteX44" fmla="*/ 4139738 w 5230035"/>
              <a:gd name="connsiteY44" fmla="*/ 698269 h 2158875"/>
              <a:gd name="connsiteX45" fmla="*/ 4189614 w 5230035"/>
              <a:gd name="connsiteY45" fmla="*/ 623454 h 2158875"/>
              <a:gd name="connsiteX46" fmla="*/ 4231178 w 5230035"/>
              <a:gd name="connsiteY46" fmla="*/ 598516 h 2158875"/>
              <a:gd name="connsiteX47" fmla="*/ 4272741 w 5230035"/>
              <a:gd name="connsiteY47" fmla="*/ 498763 h 2158875"/>
              <a:gd name="connsiteX48" fmla="*/ 4297680 w 5230035"/>
              <a:gd name="connsiteY48" fmla="*/ 448887 h 2158875"/>
              <a:gd name="connsiteX49" fmla="*/ 4363056 w 5230035"/>
              <a:gd name="connsiteY49" fmla="*/ 255097 h 2158875"/>
              <a:gd name="connsiteX50" fmla="*/ 4461639 w 5230035"/>
              <a:gd name="connsiteY50" fmla="*/ 288521 h 2158875"/>
              <a:gd name="connsiteX51" fmla="*/ 4566286 w 5230035"/>
              <a:gd name="connsiteY51" fmla="*/ 298132 h 2158875"/>
              <a:gd name="connsiteX52" fmla="*/ 4657682 w 5230035"/>
              <a:gd name="connsiteY52" fmla="*/ 294755 h 2158875"/>
              <a:gd name="connsiteX53" fmla="*/ 4919082 w 5230035"/>
              <a:gd name="connsiteY53" fmla="*/ 309568 h 2158875"/>
              <a:gd name="connsiteX54" fmla="*/ 5230027 w 5230035"/>
              <a:gd name="connsiteY54" fmla="*/ 254423 h 2158875"/>
              <a:gd name="connsiteX55" fmla="*/ 4929447 w 5230035"/>
              <a:gd name="connsiteY55" fmla="*/ 124691 h 2158875"/>
              <a:gd name="connsiteX56" fmla="*/ 5024611 w 5230035"/>
              <a:gd name="connsiteY56" fmla="*/ 29527 h 2158875"/>
              <a:gd name="connsiteX57" fmla="*/ 5137265 w 5230035"/>
              <a:gd name="connsiteY57" fmla="*/ 0 h 2158875"/>
              <a:gd name="connsiteX0" fmla="*/ 0 w 5856503"/>
              <a:gd name="connsiteY0" fmla="*/ 1831060 h 2161135"/>
              <a:gd name="connsiteX1" fmla="*/ 74814 w 5856503"/>
              <a:gd name="connsiteY1" fmla="*/ 1797809 h 2161135"/>
              <a:gd name="connsiteX2" fmla="*/ 149629 w 5856503"/>
              <a:gd name="connsiteY2" fmla="*/ 1648180 h 2161135"/>
              <a:gd name="connsiteX3" fmla="*/ 216131 w 5856503"/>
              <a:gd name="connsiteY3" fmla="*/ 1448674 h 2161135"/>
              <a:gd name="connsiteX4" fmla="*/ 290945 w 5856503"/>
              <a:gd name="connsiteY4" fmla="*/ 1265794 h 2161135"/>
              <a:gd name="connsiteX5" fmla="*/ 336102 w 5856503"/>
              <a:gd name="connsiteY5" fmla="*/ 1114867 h 2161135"/>
              <a:gd name="connsiteX6" fmla="*/ 374072 w 5856503"/>
              <a:gd name="connsiteY6" fmla="*/ 983162 h 2161135"/>
              <a:gd name="connsiteX7" fmla="*/ 440574 w 5856503"/>
              <a:gd name="connsiteY7" fmla="*/ 841845 h 2161135"/>
              <a:gd name="connsiteX8" fmla="*/ 473825 w 5856503"/>
              <a:gd name="connsiteY8" fmla="*/ 783656 h 2161135"/>
              <a:gd name="connsiteX9" fmla="*/ 515389 w 5856503"/>
              <a:gd name="connsiteY9" fmla="*/ 692216 h 2161135"/>
              <a:gd name="connsiteX10" fmla="*/ 556952 w 5856503"/>
              <a:gd name="connsiteY10" fmla="*/ 625714 h 2161135"/>
              <a:gd name="connsiteX11" fmla="*/ 640080 w 5856503"/>
              <a:gd name="connsiteY11" fmla="*/ 592463 h 2161135"/>
              <a:gd name="connsiteX12" fmla="*/ 731520 w 5856503"/>
              <a:gd name="connsiteY12" fmla="*/ 517649 h 2161135"/>
              <a:gd name="connsiteX13" fmla="*/ 814647 w 5856503"/>
              <a:gd name="connsiteY13" fmla="*/ 451147 h 2161135"/>
              <a:gd name="connsiteX14" fmla="*/ 897774 w 5856503"/>
              <a:gd name="connsiteY14" fmla="*/ 417896 h 2161135"/>
              <a:gd name="connsiteX15" fmla="*/ 1135033 w 5856503"/>
              <a:gd name="connsiteY15" fmla="*/ 397677 h 2161135"/>
              <a:gd name="connsiteX16" fmla="*/ 1269293 w 5856503"/>
              <a:gd name="connsiteY16" fmla="*/ 480761 h 2161135"/>
              <a:gd name="connsiteX17" fmla="*/ 1335881 w 5856503"/>
              <a:gd name="connsiteY17" fmla="*/ 561507 h 2161135"/>
              <a:gd name="connsiteX18" fmla="*/ 1379912 w 5856503"/>
              <a:gd name="connsiteY18" fmla="*/ 683903 h 2161135"/>
              <a:gd name="connsiteX19" fmla="*/ 1504603 w 5856503"/>
              <a:gd name="connsiteY19" fmla="*/ 800282 h 2161135"/>
              <a:gd name="connsiteX20" fmla="*/ 1554480 w 5856503"/>
              <a:gd name="connsiteY20" fmla="*/ 850158 h 2161135"/>
              <a:gd name="connsiteX21" fmla="*/ 1604356 w 5856503"/>
              <a:gd name="connsiteY21" fmla="*/ 949911 h 2161135"/>
              <a:gd name="connsiteX22" fmla="*/ 1629294 w 5856503"/>
              <a:gd name="connsiteY22" fmla="*/ 1107853 h 2161135"/>
              <a:gd name="connsiteX23" fmla="*/ 1654232 w 5856503"/>
              <a:gd name="connsiteY23" fmla="*/ 1182667 h 2161135"/>
              <a:gd name="connsiteX24" fmla="*/ 1687483 w 5856503"/>
              <a:gd name="connsiteY24" fmla="*/ 1240856 h 2161135"/>
              <a:gd name="connsiteX25" fmla="*/ 1737360 w 5856503"/>
              <a:gd name="connsiteY25" fmla="*/ 1307358 h 2161135"/>
              <a:gd name="connsiteX26" fmla="*/ 1795549 w 5856503"/>
              <a:gd name="connsiteY26" fmla="*/ 1373860 h 2161135"/>
              <a:gd name="connsiteX27" fmla="*/ 1837112 w 5856503"/>
              <a:gd name="connsiteY27" fmla="*/ 1407111 h 2161135"/>
              <a:gd name="connsiteX28" fmla="*/ 1911927 w 5856503"/>
              <a:gd name="connsiteY28" fmla="*/ 1473613 h 2161135"/>
              <a:gd name="connsiteX29" fmla="*/ 1953491 w 5856503"/>
              <a:gd name="connsiteY29" fmla="*/ 1523489 h 2161135"/>
              <a:gd name="connsiteX30" fmla="*/ 2084872 w 5856503"/>
              <a:gd name="connsiteY30" fmla="*/ 1727657 h 2161135"/>
              <a:gd name="connsiteX31" fmla="*/ 2400756 w 5856503"/>
              <a:gd name="connsiteY31" fmla="*/ 2049827 h 2161135"/>
              <a:gd name="connsiteX32" fmla="*/ 2691311 w 5856503"/>
              <a:gd name="connsiteY32" fmla="*/ 2148597 h 2161135"/>
              <a:gd name="connsiteX33" fmla="*/ 2938649 w 5856503"/>
              <a:gd name="connsiteY33" fmla="*/ 2159312 h 2161135"/>
              <a:gd name="connsiteX34" fmla="*/ 3193022 w 5856503"/>
              <a:gd name="connsiteY34" fmla="*/ 2144459 h 2161135"/>
              <a:gd name="connsiteX35" fmla="*/ 3385713 w 5856503"/>
              <a:gd name="connsiteY35" fmla="*/ 2061788 h 2161135"/>
              <a:gd name="connsiteX36" fmla="*/ 3491548 w 5856503"/>
              <a:gd name="connsiteY36" fmla="*/ 1805108 h 2161135"/>
              <a:gd name="connsiteX37" fmla="*/ 3610765 w 5856503"/>
              <a:gd name="connsiteY37" fmla="*/ 1596277 h 2161135"/>
              <a:gd name="connsiteX38" fmla="*/ 3674225 w 5856503"/>
              <a:gd name="connsiteY38" fmla="*/ 1506863 h 2161135"/>
              <a:gd name="connsiteX39" fmla="*/ 3745795 w 5856503"/>
              <a:gd name="connsiteY39" fmla="*/ 1304114 h 2161135"/>
              <a:gd name="connsiteX40" fmla="*/ 3828315 w 5856503"/>
              <a:gd name="connsiteY40" fmla="*/ 1241464 h 2161135"/>
              <a:gd name="connsiteX41" fmla="*/ 3959291 w 5856503"/>
              <a:gd name="connsiteY41" fmla="*/ 1090416 h 2161135"/>
              <a:gd name="connsiteX42" fmla="*/ 3984837 w 5856503"/>
              <a:gd name="connsiteY42" fmla="*/ 979917 h 2161135"/>
              <a:gd name="connsiteX43" fmla="*/ 4114800 w 5856503"/>
              <a:gd name="connsiteY43" fmla="*/ 775343 h 2161135"/>
              <a:gd name="connsiteX44" fmla="*/ 4139738 w 5856503"/>
              <a:gd name="connsiteY44" fmla="*/ 700529 h 2161135"/>
              <a:gd name="connsiteX45" fmla="*/ 4189614 w 5856503"/>
              <a:gd name="connsiteY45" fmla="*/ 625714 h 2161135"/>
              <a:gd name="connsiteX46" fmla="*/ 4231178 w 5856503"/>
              <a:gd name="connsiteY46" fmla="*/ 600776 h 2161135"/>
              <a:gd name="connsiteX47" fmla="*/ 4272741 w 5856503"/>
              <a:gd name="connsiteY47" fmla="*/ 501023 h 2161135"/>
              <a:gd name="connsiteX48" fmla="*/ 4297680 w 5856503"/>
              <a:gd name="connsiteY48" fmla="*/ 451147 h 2161135"/>
              <a:gd name="connsiteX49" fmla="*/ 4363056 w 5856503"/>
              <a:gd name="connsiteY49" fmla="*/ 257357 h 2161135"/>
              <a:gd name="connsiteX50" fmla="*/ 4461639 w 5856503"/>
              <a:gd name="connsiteY50" fmla="*/ 290781 h 2161135"/>
              <a:gd name="connsiteX51" fmla="*/ 4566286 w 5856503"/>
              <a:gd name="connsiteY51" fmla="*/ 300392 h 2161135"/>
              <a:gd name="connsiteX52" fmla="*/ 4657682 w 5856503"/>
              <a:gd name="connsiteY52" fmla="*/ 297015 h 2161135"/>
              <a:gd name="connsiteX53" fmla="*/ 4919082 w 5856503"/>
              <a:gd name="connsiteY53" fmla="*/ 311828 h 2161135"/>
              <a:gd name="connsiteX54" fmla="*/ 5230027 w 5856503"/>
              <a:gd name="connsiteY54" fmla="*/ 256683 h 2161135"/>
              <a:gd name="connsiteX55" fmla="*/ 5854838 w 5856503"/>
              <a:gd name="connsiteY55" fmla="*/ 321911 h 2161135"/>
              <a:gd name="connsiteX56" fmla="*/ 5024611 w 5856503"/>
              <a:gd name="connsiteY56" fmla="*/ 31787 h 2161135"/>
              <a:gd name="connsiteX57" fmla="*/ 5137265 w 5856503"/>
              <a:gd name="connsiteY57" fmla="*/ 2260 h 2161135"/>
              <a:gd name="connsiteX0" fmla="*/ 0 w 6316667"/>
              <a:gd name="connsiteY0" fmla="*/ 1828800 h 2158875"/>
              <a:gd name="connsiteX1" fmla="*/ 74814 w 6316667"/>
              <a:gd name="connsiteY1" fmla="*/ 1795549 h 2158875"/>
              <a:gd name="connsiteX2" fmla="*/ 149629 w 6316667"/>
              <a:gd name="connsiteY2" fmla="*/ 1645920 h 2158875"/>
              <a:gd name="connsiteX3" fmla="*/ 216131 w 6316667"/>
              <a:gd name="connsiteY3" fmla="*/ 1446414 h 2158875"/>
              <a:gd name="connsiteX4" fmla="*/ 290945 w 6316667"/>
              <a:gd name="connsiteY4" fmla="*/ 1263534 h 2158875"/>
              <a:gd name="connsiteX5" fmla="*/ 336102 w 6316667"/>
              <a:gd name="connsiteY5" fmla="*/ 1112607 h 2158875"/>
              <a:gd name="connsiteX6" fmla="*/ 374072 w 6316667"/>
              <a:gd name="connsiteY6" fmla="*/ 980902 h 2158875"/>
              <a:gd name="connsiteX7" fmla="*/ 440574 w 6316667"/>
              <a:gd name="connsiteY7" fmla="*/ 839585 h 2158875"/>
              <a:gd name="connsiteX8" fmla="*/ 473825 w 6316667"/>
              <a:gd name="connsiteY8" fmla="*/ 781396 h 2158875"/>
              <a:gd name="connsiteX9" fmla="*/ 515389 w 6316667"/>
              <a:gd name="connsiteY9" fmla="*/ 689956 h 2158875"/>
              <a:gd name="connsiteX10" fmla="*/ 556952 w 6316667"/>
              <a:gd name="connsiteY10" fmla="*/ 623454 h 2158875"/>
              <a:gd name="connsiteX11" fmla="*/ 640080 w 6316667"/>
              <a:gd name="connsiteY11" fmla="*/ 590203 h 2158875"/>
              <a:gd name="connsiteX12" fmla="*/ 731520 w 6316667"/>
              <a:gd name="connsiteY12" fmla="*/ 515389 h 2158875"/>
              <a:gd name="connsiteX13" fmla="*/ 814647 w 6316667"/>
              <a:gd name="connsiteY13" fmla="*/ 448887 h 2158875"/>
              <a:gd name="connsiteX14" fmla="*/ 897774 w 6316667"/>
              <a:gd name="connsiteY14" fmla="*/ 415636 h 2158875"/>
              <a:gd name="connsiteX15" fmla="*/ 1135033 w 6316667"/>
              <a:gd name="connsiteY15" fmla="*/ 395417 h 2158875"/>
              <a:gd name="connsiteX16" fmla="*/ 1269293 w 6316667"/>
              <a:gd name="connsiteY16" fmla="*/ 478501 h 2158875"/>
              <a:gd name="connsiteX17" fmla="*/ 1335881 w 6316667"/>
              <a:gd name="connsiteY17" fmla="*/ 559247 h 2158875"/>
              <a:gd name="connsiteX18" fmla="*/ 1379912 w 6316667"/>
              <a:gd name="connsiteY18" fmla="*/ 681643 h 2158875"/>
              <a:gd name="connsiteX19" fmla="*/ 1504603 w 6316667"/>
              <a:gd name="connsiteY19" fmla="*/ 798022 h 2158875"/>
              <a:gd name="connsiteX20" fmla="*/ 1554480 w 6316667"/>
              <a:gd name="connsiteY20" fmla="*/ 847898 h 2158875"/>
              <a:gd name="connsiteX21" fmla="*/ 1604356 w 6316667"/>
              <a:gd name="connsiteY21" fmla="*/ 947651 h 2158875"/>
              <a:gd name="connsiteX22" fmla="*/ 1629294 w 6316667"/>
              <a:gd name="connsiteY22" fmla="*/ 1105593 h 2158875"/>
              <a:gd name="connsiteX23" fmla="*/ 1654232 w 6316667"/>
              <a:gd name="connsiteY23" fmla="*/ 1180407 h 2158875"/>
              <a:gd name="connsiteX24" fmla="*/ 1687483 w 6316667"/>
              <a:gd name="connsiteY24" fmla="*/ 1238596 h 2158875"/>
              <a:gd name="connsiteX25" fmla="*/ 1737360 w 6316667"/>
              <a:gd name="connsiteY25" fmla="*/ 1305098 h 2158875"/>
              <a:gd name="connsiteX26" fmla="*/ 1795549 w 6316667"/>
              <a:gd name="connsiteY26" fmla="*/ 1371600 h 2158875"/>
              <a:gd name="connsiteX27" fmla="*/ 1837112 w 6316667"/>
              <a:gd name="connsiteY27" fmla="*/ 1404851 h 2158875"/>
              <a:gd name="connsiteX28" fmla="*/ 1911927 w 6316667"/>
              <a:gd name="connsiteY28" fmla="*/ 1471353 h 2158875"/>
              <a:gd name="connsiteX29" fmla="*/ 1953491 w 6316667"/>
              <a:gd name="connsiteY29" fmla="*/ 1521229 h 2158875"/>
              <a:gd name="connsiteX30" fmla="*/ 2084872 w 6316667"/>
              <a:gd name="connsiteY30" fmla="*/ 1725397 h 2158875"/>
              <a:gd name="connsiteX31" fmla="*/ 2400756 w 6316667"/>
              <a:gd name="connsiteY31" fmla="*/ 2047567 h 2158875"/>
              <a:gd name="connsiteX32" fmla="*/ 2691311 w 6316667"/>
              <a:gd name="connsiteY32" fmla="*/ 2146337 h 2158875"/>
              <a:gd name="connsiteX33" fmla="*/ 2938649 w 6316667"/>
              <a:gd name="connsiteY33" fmla="*/ 2157052 h 2158875"/>
              <a:gd name="connsiteX34" fmla="*/ 3193022 w 6316667"/>
              <a:gd name="connsiteY34" fmla="*/ 2142199 h 2158875"/>
              <a:gd name="connsiteX35" fmla="*/ 3385713 w 6316667"/>
              <a:gd name="connsiteY35" fmla="*/ 2059528 h 2158875"/>
              <a:gd name="connsiteX36" fmla="*/ 3491548 w 6316667"/>
              <a:gd name="connsiteY36" fmla="*/ 1802848 h 2158875"/>
              <a:gd name="connsiteX37" fmla="*/ 3610765 w 6316667"/>
              <a:gd name="connsiteY37" fmla="*/ 1594017 h 2158875"/>
              <a:gd name="connsiteX38" fmla="*/ 3674225 w 6316667"/>
              <a:gd name="connsiteY38" fmla="*/ 1504603 h 2158875"/>
              <a:gd name="connsiteX39" fmla="*/ 3745795 w 6316667"/>
              <a:gd name="connsiteY39" fmla="*/ 1301854 h 2158875"/>
              <a:gd name="connsiteX40" fmla="*/ 3828315 w 6316667"/>
              <a:gd name="connsiteY40" fmla="*/ 1239204 h 2158875"/>
              <a:gd name="connsiteX41" fmla="*/ 3959291 w 6316667"/>
              <a:gd name="connsiteY41" fmla="*/ 1088156 h 2158875"/>
              <a:gd name="connsiteX42" fmla="*/ 3984837 w 6316667"/>
              <a:gd name="connsiteY42" fmla="*/ 977657 h 2158875"/>
              <a:gd name="connsiteX43" fmla="*/ 4114800 w 6316667"/>
              <a:gd name="connsiteY43" fmla="*/ 773083 h 2158875"/>
              <a:gd name="connsiteX44" fmla="*/ 4139738 w 6316667"/>
              <a:gd name="connsiteY44" fmla="*/ 698269 h 2158875"/>
              <a:gd name="connsiteX45" fmla="*/ 4189614 w 6316667"/>
              <a:gd name="connsiteY45" fmla="*/ 623454 h 2158875"/>
              <a:gd name="connsiteX46" fmla="*/ 4231178 w 6316667"/>
              <a:gd name="connsiteY46" fmla="*/ 598516 h 2158875"/>
              <a:gd name="connsiteX47" fmla="*/ 4272741 w 6316667"/>
              <a:gd name="connsiteY47" fmla="*/ 498763 h 2158875"/>
              <a:gd name="connsiteX48" fmla="*/ 4297680 w 6316667"/>
              <a:gd name="connsiteY48" fmla="*/ 448887 h 2158875"/>
              <a:gd name="connsiteX49" fmla="*/ 4363056 w 6316667"/>
              <a:gd name="connsiteY49" fmla="*/ 255097 h 2158875"/>
              <a:gd name="connsiteX50" fmla="*/ 4461639 w 6316667"/>
              <a:gd name="connsiteY50" fmla="*/ 288521 h 2158875"/>
              <a:gd name="connsiteX51" fmla="*/ 4566286 w 6316667"/>
              <a:gd name="connsiteY51" fmla="*/ 298132 h 2158875"/>
              <a:gd name="connsiteX52" fmla="*/ 4657682 w 6316667"/>
              <a:gd name="connsiteY52" fmla="*/ 294755 h 2158875"/>
              <a:gd name="connsiteX53" fmla="*/ 4919082 w 6316667"/>
              <a:gd name="connsiteY53" fmla="*/ 309568 h 2158875"/>
              <a:gd name="connsiteX54" fmla="*/ 5230027 w 6316667"/>
              <a:gd name="connsiteY54" fmla="*/ 254423 h 2158875"/>
              <a:gd name="connsiteX55" fmla="*/ 5854838 w 6316667"/>
              <a:gd name="connsiteY55" fmla="*/ 319651 h 2158875"/>
              <a:gd name="connsiteX56" fmla="*/ 6316667 w 6316667"/>
              <a:gd name="connsiteY56" fmla="*/ 298255 h 2158875"/>
              <a:gd name="connsiteX57" fmla="*/ 5137265 w 6316667"/>
              <a:gd name="connsiteY57" fmla="*/ 0 h 2158875"/>
              <a:gd name="connsiteX0" fmla="*/ 0 w 7302331"/>
              <a:gd name="connsiteY0" fmla="*/ 1581742 h 1911817"/>
              <a:gd name="connsiteX1" fmla="*/ 74814 w 7302331"/>
              <a:gd name="connsiteY1" fmla="*/ 1548491 h 1911817"/>
              <a:gd name="connsiteX2" fmla="*/ 149629 w 7302331"/>
              <a:gd name="connsiteY2" fmla="*/ 1398862 h 1911817"/>
              <a:gd name="connsiteX3" fmla="*/ 216131 w 7302331"/>
              <a:gd name="connsiteY3" fmla="*/ 1199356 h 1911817"/>
              <a:gd name="connsiteX4" fmla="*/ 290945 w 7302331"/>
              <a:gd name="connsiteY4" fmla="*/ 1016476 h 1911817"/>
              <a:gd name="connsiteX5" fmla="*/ 336102 w 7302331"/>
              <a:gd name="connsiteY5" fmla="*/ 865549 h 1911817"/>
              <a:gd name="connsiteX6" fmla="*/ 374072 w 7302331"/>
              <a:gd name="connsiteY6" fmla="*/ 733844 h 1911817"/>
              <a:gd name="connsiteX7" fmla="*/ 440574 w 7302331"/>
              <a:gd name="connsiteY7" fmla="*/ 592527 h 1911817"/>
              <a:gd name="connsiteX8" fmla="*/ 473825 w 7302331"/>
              <a:gd name="connsiteY8" fmla="*/ 534338 h 1911817"/>
              <a:gd name="connsiteX9" fmla="*/ 515389 w 7302331"/>
              <a:gd name="connsiteY9" fmla="*/ 442898 h 1911817"/>
              <a:gd name="connsiteX10" fmla="*/ 556952 w 7302331"/>
              <a:gd name="connsiteY10" fmla="*/ 376396 h 1911817"/>
              <a:gd name="connsiteX11" fmla="*/ 640080 w 7302331"/>
              <a:gd name="connsiteY11" fmla="*/ 343145 h 1911817"/>
              <a:gd name="connsiteX12" fmla="*/ 731520 w 7302331"/>
              <a:gd name="connsiteY12" fmla="*/ 268331 h 1911817"/>
              <a:gd name="connsiteX13" fmla="*/ 814647 w 7302331"/>
              <a:gd name="connsiteY13" fmla="*/ 201829 h 1911817"/>
              <a:gd name="connsiteX14" fmla="*/ 897774 w 7302331"/>
              <a:gd name="connsiteY14" fmla="*/ 168578 h 1911817"/>
              <a:gd name="connsiteX15" fmla="*/ 1135033 w 7302331"/>
              <a:gd name="connsiteY15" fmla="*/ 148359 h 1911817"/>
              <a:gd name="connsiteX16" fmla="*/ 1269293 w 7302331"/>
              <a:gd name="connsiteY16" fmla="*/ 231443 h 1911817"/>
              <a:gd name="connsiteX17" fmla="*/ 1335881 w 7302331"/>
              <a:gd name="connsiteY17" fmla="*/ 312189 h 1911817"/>
              <a:gd name="connsiteX18" fmla="*/ 1379912 w 7302331"/>
              <a:gd name="connsiteY18" fmla="*/ 434585 h 1911817"/>
              <a:gd name="connsiteX19" fmla="*/ 1504603 w 7302331"/>
              <a:gd name="connsiteY19" fmla="*/ 550964 h 1911817"/>
              <a:gd name="connsiteX20" fmla="*/ 1554480 w 7302331"/>
              <a:gd name="connsiteY20" fmla="*/ 600840 h 1911817"/>
              <a:gd name="connsiteX21" fmla="*/ 1604356 w 7302331"/>
              <a:gd name="connsiteY21" fmla="*/ 700593 h 1911817"/>
              <a:gd name="connsiteX22" fmla="*/ 1629294 w 7302331"/>
              <a:gd name="connsiteY22" fmla="*/ 858535 h 1911817"/>
              <a:gd name="connsiteX23" fmla="*/ 1654232 w 7302331"/>
              <a:gd name="connsiteY23" fmla="*/ 933349 h 1911817"/>
              <a:gd name="connsiteX24" fmla="*/ 1687483 w 7302331"/>
              <a:gd name="connsiteY24" fmla="*/ 991538 h 1911817"/>
              <a:gd name="connsiteX25" fmla="*/ 1737360 w 7302331"/>
              <a:gd name="connsiteY25" fmla="*/ 1058040 h 1911817"/>
              <a:gd name="connsiteX26" fmla="*/ 1795549 w 7302331"/>
              <a:gd name="connsiteY26" fmla="*/ 1124542 h 1911817"/>
              <a:gd name="connsiteX27" fmla="*/ 1837112 w 7302331"/>
              <a:gd name="connsiteY27" fmla="*/ 1157793 h 1911817"/>
              <a:gd name="connsiteX28" fmla="*/ 1911927 w 7302331"/>
              <a:gd name="connsiteY28" fmla="*/ 1224295 h 1911817"/>
              <a:gd name="connsiteX29" fmla="*/ 1953491 w 7302331"/>
              <a:gd name="connsiteY29" fmla="*/ 1274171 h 1911817"/>
              <a:gd name="connsiteX30" fmla="*/ 2084872 w 7302331"/>
              <a:gd name="connsiteY30" fmla="*/ 1478339 h 1911817"/>
              <a:gd name="connsiteX31" fmla="*/ 2400756 w 7302331"/>
              <a:gd name="connsiteY31" fmla="*/ 1800509 h 1911817"/>
              <a:gd name="connsiteX32" fmla="*/ 2691311 w 7302331"/>
              <a:gd name="connsiteY32" fmla="*/ 1899279 h 1911817"/>
              <a:gd name="connsiteX33" fmla="*/ 2938649 w 7302331"/>
              <a:gd name="connsiteY33" fmla="*/ 1909994 h 1911817"/>
              <a:gd name="connsiteX34" fmla="*/ 3193022 w 7302331"/>
              <a:gd name="connsiteY34" fmla="*/ 1895141 h 1911817"/>
              <a:gd name="connsiteX35" fmla="*/ 3385713 w 7302331"/>
              <a:gd name="connsiteY35" fmla="*/ 1812470 h 1911817"/>
              <a:gd name="connsiteX36" fmla="*/ 3491548 w 7302331"/>
              <a:gd name="connsiteY36" fmla="*/ 1555790 h 1911817"/>
              <a:gd name="connsiteX37" fmla="*/ 3610765 w 7302331"/>
              <a:gd name="connsiteY37" fmla="*/ 1346959 h 1911817"/>
              <a:gd name="connsiteX38" fmla="*/ 3674225 w 7302331"/>
              <a:gd name="connsiteY38" fmla="*/ 1257545 h 1911817"/>
              <a:gd name="connsiteX39" fmla="*/ 3745795 w 7302331"/>
              <a:gd name="connsiteY39" fmla="*/ 1054796 h 1911817"/>
              <a:gd name="connsiteX40" fmla="*/ 3828315 w 7302331"/>
              <a:gd name="connsiteY40" fmla="*/ 992146 h 1911817"/>
              <a:gd name="connsiteX41" fmla="*/ 3959291 w 7302331"/>
              <a:gd name="connsiteY41" fmla="*/ 841098 h 1911817"/>
              <a:gd name="connsiteX42" fmla="*/ 3984837 w 7302331"/>
              <a:gd name="connsiteY42" fmla="*/ 730599 h 1911817"/>
              <a:gd name="connsiteX43" fmla="*/ 4114800 w 7302331"/>
              <a:gd name="connsiteY43" fmla="*/ 526025 h 1911817"/>
              <a:gd name="connsiteX44" fmla="*/ 4139738 w 7302331"/>
              <a:gd name="connsiteY44" fmla="*/ 451211 h 1911817"/>
              <a:gd name="connsiteX45" fmla="*/ 4189614 w 7302331"/>
              <a:gd name="connsiteY45" fmla="*/ 376396 h 1911817"/>
              <a:gd name="connsiteX46" fmla="*/ 4231178 w 7302331"/>
              <a:gd name="connsiteY46" fmla="*/ 351458 h 1911817"/>
              <a:gd name="connsiteX47" fmla="*/ 4272741 w 7302331"/>
              <a:gd name="connsiteY47" fmla="*/ 251705 h 1911817"/>
              <a:gd name="connsiteX48" fmla="*/ 4297680 w 7302331"/>
              <a:gd name="connsiteY48" fmla="*/ 201829 h 1911817"/>
              <a:gd name="connsiteX49" fmla="*/ 4363056 w 7302331"/>
              <a:gd name="connsiteY49" fmla="*/ 8039 h 1911817"/>
              <a:gd name="connsiteX50" fmla="*/ 4461639 w 7302331"/>
              <a:gd name="connsiteY50" fmla="*/ 41463 h 1911817"/>
              <a:gd name="connsiteX51" fmla="*/ 4566286 w 7302331"/>
              <a:gd name="connsiteY51" fmla="*/ 51074 h 1911817"/>
              <a:gd name="connsiteX52" fmla="*/ 4657682 w 7302331"/>
              <a:gd name="connsiteY52" fmla="*/ 47697 h 1911817"/>
              <a:gd name="connsiteX53" fmla="*/ 4919082 w 7302331"/>
              <a:gd name="connsiteY53" fmla="*/ 62510 h 1911817"/>
              <a:gd name="connsiteX54" fmla="*/ 5230027 w 7302331"/>
              <a:gd name="connsiteY54" fmla="*/ 7365 h 1911817"/>
              <a:gd name="connsiteX55" fmla="*/ 5854838 w 7302331"/>
              <a:gd name="connsiteY55" fmla="*/ 72593 h 1911817"/>
              <a:gd name="connsiteX56" fmla="*/ 6316667 w 7302331"/>
              <a:gd name="connsiteY56" fmla="*/ 51197 h 1911817"/>
              <a:gd name="connsiteX57" fmla="*/ 7302331 w 7302331"/>
              <a:gd name="connsiteY57" fmla="*/ 121784 h 1911817"/>
              <a:gd name="connsiteX0" fmla="*/ 0 w 7302331"/>
              <a:gd name="connsiteY0" fmla="*/ 1574419 h 1904494"/>
              <a:gd name="connsiteX1" fmla="*/ 74814 w 7302331"/>
              <a:gd name="connsiteY1" fmla="*/ 1541168 h 1904494"/>
              <a:gd name="connsiteX2" fmla="*/ 149629 w 7302331"/>
              <a:gd name="connsiteY2" fmla="*/ 1391539 h 1904494"/>
              <a:gd name="connsiteX3" fmla="*/ 216131 w 7302331"/>
              <a:gd name="connsiteY3" fmla="*/ 1192033 h 1904494"/>
              <a:gd name="connsiteX4" fmla="*/ 290945 w 7302331"/>
              <a:gd name="connsiteY4" fmla="*/ 1009153 h 1904494"/>
              <a:gd name="connsiteX5" fmla="*/ 336102 w 7302331"/>
              <a:gd name="connsiteY5" fmla="*/ 858226 h 1904494"/>
              <a:gd name="connsiteX6" fmla="*/ 374072 w 7302331"/>
              <a:gd name="connsiteY6" fmla="*/ 726521 h 1904494"/>
              <a:gd name="connsiteX7" fmla="*/ 440574 w 7302331"/>
              <a:gd name="connsiteY7" fmla="*/ 585204 h 1904494"/>
              <a:gd name="connsiteX8" fmla="*/ 473825 w 7302331"/>
              <a:gd name="connsiteY8" fmla="*/ 527015 h 1904494"/>
              <a:gd name="connsiteX9" fmla="*/ 515389 w 7302331"/>
              <a:gd name="connsiteY9" fmla="*/ 435575 h 1904494"/>
              <a:gd name="connsiteX10" fmla="*/ 556952 w 7302331"/>
              <a:gd name="connsiteY10" fmla="*/ 369073 h 1904494"/>
              <a:gd name="connsiteX11" fmla="*/ 640080 w 7302331"/>
              <a:gd name="connsiteY11" fmla="*/ 335822 h 1904494"/>
              <a:gd name="connsiteX12" fmla="*/ 731520 w 7302331"/>
              <a:gd name="connsiteY12" fmla="*/ 261008 h 1904494"/>
              <a:gd name="connsiteX13" fmla="*/ 814647 w 7302331"/>
              <a:gd name="connsiteY13" fmla="*/ 194506 h 1904494"/>
              <a:gd name="connsiteX14" fmla="*/ 897774 w 7302331"/>
              <a:gd name="connsiteY14" fmla="*/ 161255 h 1904494"/>
              <a:gd name="connsiteX15" fmla="*/ 1135033 w 7302331"/>
              <a:gd name="connsiteY15" fmla="*/ 141036 h 1904494"/>
              <a:gd name="connsiteX16" fmla="*/ 1269293 w 7302331"/>
              <a:gd name="connsiteY16" fmla="*/ 224120 h 1904494"/>
              <a:gd name="connsiteX17" fmla="*/ 1335881 w 7302331"/>
              <a:gd name="connsiteY17" fmla="*/ 304866 h 1904494"/>
              <a:gd name="connsiteX18" fmla="*/ 1379912 w 7302331"/>
              <a:gd name="connsiteY18" fmla="*/ 427262 h 1904494"/>
              <a:gd name="connsiteX19" fmla="*/ 1504603 w 7302331"/>
              <a:gd name="connsiteY19" fmla="*/ 543641 h 1904494"/>
              <a:gd name="connsiteX20" fmla="*/ 1554480 w 7302331"/>
              <a:gd name="connsiteY20" fmla="*/ 593517 h 1904494"/>
              <a:gd name="connsiteX21" fmla="*/ 1604356 w 7302331"/>
              <a:gd name="connsiteY21" fmla="*/ 693270 h 1904494"/>
              <a:gd name="connsiteX22" fmla="*/ 1629294 w 7302331"/>
              <a:gd name="connsiteY22" fmla="*/ 851212 h 1904494"/>
              <a:gd name="connsiteX23" fmla="*/ 1654232 w 7302331"/>
              <a:gd name="connsiteY23" fmla="*/ 926026 h 1904494"/>
              <a:gd name="connsiteX24" fmla="*/ 1687483 w 7302331"/>
              <a:gd name="connsiteY24" fmla="*/ 984215 h 1904494"/>
              <a:gd name="connsiteX25" fmla="*/ 1737360 w 7302331"/>
              <a:gd name="connsiteY25" fmla="*/ 1050717 h 1904494"/>
              <a:gd name="connsiteX26" fmla="*/ 1795549 w 7302331"/>
              <a:gd name="connsiteY26" fmla="*/ 1117219 h 1904494"/>
              <a:gd name="connsiteX27" fmla="*/ 1837112 w 7302331"/>
              <a:gd name="connsiteY27" fmla="*/ 1150470 h 1904494"/>
              <a:gd name="connsiteX28" fmla="*/ 1911927 w 7302331"/>
              <a:gd name="connsiteY28" fmla="*/ 1216972 h 1904494"/>
              <a:gd name="connsiteX29" fmla="*/ 1953491 w 7302331"/>
              <a:gd name="connsiteY29" fmla="*/ 1266848 h 1904494"/>
              <a:gd name="connsiteX30" fmla="*/ 2084872 w 7302331"/>
              <a:gd name="connsiteY30" fmla="*/ 1471016 h 1904494"/>
              <a:gd name="connsiteX31" fmla="*/ 2400756 w 7302331"/>
              <a:gd name="connsiteY31" fmla="*/ 1793186 h 1904494"/>
              <a:gd name="connsiteX32" fmla="*/ 2691311 w 7302331"/>
              <a:gd name="connsiteY32" fmla="*/ 1891956 h 1904494"/>
              <a:gd name="connsiteX33" fmla="*/ 2938649 w 7302331"/>
              <a:gd name="connsiteY33" fmla="*/ 1902671 h 1904494"/>
              <a:gd name="connsiteX34" fmla="*/ 3193022 w 7302331"/>
              <a:gd name="connsiteY34" fmla="*/ 1887818 h 1904494"/>
              <a:gd name="connsiteX35" fmla="*/ 3385713 w 7302331"/>
              <a:gd name="connsiteY35" fmla="*/ 1805147 h 1904494"/>
              <a:gd name="connsiteX36" fmla="*/ 3491548 w 7302331"/>
              <a:gd name="connsiteY36" fmla="*/ 1548467 h 1904494"/>
              <a:gd name="connsiteX37" fmla="*/ 3610765 w 7302331"/>
              <a:gd name="connsiteY37" fmla="*/ 1339636 h 1904494"/>
              <a:gd name="connsiteX38" fmla="*/ 3674225 w 7302331"/>
              <a:gd name="connsiteY38" fmla="*/ 1250222 h 1904494"/>
              <a:gd name="connsiteX39" fmla="*/ 3745795 w 7302331"/>
              <a:gd name="connsiteY39" fmla="*/ 1047473 h 1904494"/>
              <a:gd name="connsiteX40" fmla="*/ 3828315 w 7302331"/>
              <a:gd name="connsiteY40" fmla="*/ 984823 h 1904494"/>
              <a:gd name="connsiteX41" fmla="*/ 3959291 w 7302331"/>
              <a:gd name="connsiteY41" fmla="*/ 833775 h 1904494"/>
              <a:gd name="connsiteX42" fmla="*/ 3984837 w 7302331"/>
              <a:gd name="connsiteY42" fmla="*/ 723276 h 1904494"/>
              <a:gd name="connsiteX43" fmla="*/ 4114800 w 7302331"/>
              <a:gd name="connsiteY43" fmla="*/ 518702 h 1904494"/>
              <a:gd name="connsiteX44" fmla="*/ 4139738 w 7302331"/>
              <a:gd name="connsiteY44" fmla="*/ 443888 h 1904494"/>
              <a:gd name="connsiteX45" fmla="*/ 4189614 w 7302331"/>
              <a:gd name="connsiteY45" fmla="*/ 369073 h 1904494"/>
              <a:gd name="connsiteX46" fmla="*/ 4231178 w 7302331"/>
              <a:gd name="connsiteY46" fmla="*/ 344135 h 1904494"/>
              <a:gd name="connsiteX47" fmla="*/ 4272741 w 7302331"/>
              <a:gd name="connsiteY47" fmla="*/ 244382 h 1904494"/>
              <a:gd name="connsiteX48" fmla="*/ 4297680 w 7302331"/>
              <a:gd name="connsiteY48" fmla="*/ 194506 h 1904494"/>
              <a:gd name="connsiteX49" fmla="*/ 4345596 w 7302331"/>
              <a:gd name="connsiteY49" fmla="*/ 69215 h 1904494"/>
              <a:gd name="connsiteX50" fmla="*/ 4461639 w 7302331"/>
              <a:gd name="connsiteY50" fmla="*/ 34140 h 1904494"/>
              <a:gd name="connsiteX51" fmla="*/ 4566286 w 7302331"/>
              <a:gd name="connsiteY51" fmla="*/ 43751 h 1904494"/>
              <a:gd name="connsiteX52" fmla="*/ 4657682 w 7302331"/>
              <a:gd name="connsiteY52" fmla="*/ 40374 h 1904494"/>
              <a:gd name="connsiteX53" fmla="*/ 4919082 w 7302331"/>
              <a:gd name="connsiteY53" fmla="*/ 55187 h 1904494"/>
              <a:gd name="connsiteX54" fmla="*/ 5230027 w 7302331"/>
              <a:gd name="connsiteY54" fmla="*/ 42 h 1904494"/>
              <a:gd name="connsiteX55" fmla="*/ 5854838 w 7302331"/>
              <a:gd name="connsiteY55" fmla="*/ 65270 h 1904494"/>
              <a:gd name="connsiteX56" fmla="*/ 6316667 w 7302331"/>
              <a:gd name="connsiteY56" fmla="*/ 43874 h 1904494"/>
              <a:gd name="connsiteX57" fmla="*/ 7302331 w 7302331"/>
              <a:gd name="connsiteY57" fmla="*/ 114461 h 1904494"/>
              <a:gd name="connsiteX0" fmla="*/ 0 w 7302331"/>
              <a:gd name="connsiteY0" fmla="*/ 1574419 h 1904494"/>
              <a:gd name="connsiteX1" fmla="*/ 74814 w 7302331"/>
              <a:gd name="connsiteY1" fmla="*/ 1541168 h 1904494"/>
              <a:gd name="connsiteX2" fmla="*/ 149629 w 7302331"/>
              <a:gd name="connsiteY2" fmla="*/ 1391539 h 1904494"/>
              <a:gd name="connsiteX3" fmla="*/ 216131 w 7302331"/>
              <a:gd name="connsiteY3" fmla="*/ 1192033 h 1904494"/>
              <a:gd name="connsiteX4" fmla="*/ 290945 w 7302331"/>
              <a:gd name="connsiteY4" fmla="*/ 1009153 h 1904494"/>
              <a:gd name="connsiteX5" fmla="*/ 336102 w 7302331"/>
              <a:gd name="connsiteY5" fmla="*/ 858226 h 1904494"/>
              <a:gd name="connsiteX6" fmla="*/ 374072 w 7302331"/>
              <a:gd name="connsiteY6" fmla="*/ 726521 h 1904494"/>
              <a:gd name="connsiteX7" fmla="*/ 440574 w 7302331"/>
              <a:gd name="connsiteY7" fmla="*/ 585204 h 1904494"/>
              <a:gd name="connsiteX8" fmla="*/ 473825 w 7302331"/>
              <a:gd name="connsiteY8" fmla="*/ 527015 h 1904494"/>
              <a:gd name="connsiteX9" fmla="*/ 515389 w 7302331"/>
              <a:gd name="connsiteY9" fmla="*/ 435575 h 1904494"/>
              <a:gd name="connsiteX10" fmla="*/ 556952 w 7302331"/>
              <a:gd name="connsiteY10" fmla="*/ 369073 h 1904494"/>
              <a:gd name="connsiteX11" fmla="*/ 631350 w 7302331"/>
              <a:gd name="connsiteY11" fmla="*/ 3864 h 1904494"/>
              <a:gd name="connsiteX12" fmla="*/ 731520 w 7302331"/>
              <a:gd name="connsiteY12" fmla="*/ 261008 h 1904494"/>
              <a:gd name="connsiteX13" fmla="*/ 814647 w 7302331"/>
              <a:gd name="connsiteY13" fmla="*/ 194506 h 1904494"/>
              <a:gd name="connsiteX14" fmla="*/ 897774 w 7302331"/>
              <a:gd name="connsiteY14" fmla="*/ 161255 h 1904494"/>
              <a:gd name="connsiteX15" fmla="*/ 1135033 w 7302331"/>
              <a:gd name="connsiteY15" fmla="*/ 141036 h 1904494"/>
              <a:gd name="connsiteX16" fmla="*/ 1269293 w 7302331"/>
              <a:gd name="connsiteY16" fmla="*/ 224120 h 1904494"/>
              <a:gd name="connsiteX17" fmla="*/ 1335881 w 7302331"/>
              <a:gd name="connsiteY17" fmla="*/ 304866 h 1904494"/>
              <a:gd name="connsiteX18" fmla="*/ 1379912 w 7302331"/>
              <a:gd name="connsiteY18" fmla="*/ 427262 h 1904494"/>
              <a:gd name="connsiteX19" fmla="*/ 1504603 w 7302331"/>
              <a:gd name="connsiteY19" fmla="*/ 543641 h 1904494"/>
              <a:gd name="connsiteX20" fmla="*/ 1554480 w 7302331"/>
              <a:gd name="connsiteY20" fmla="*/ 593517 h 1904494"/>
              <a:gd name="connsiteX21" fmla="*/ 1604356 w 7302331"/>
              <a:gd name="connsiteY21" fmla="*/ 693270 h 1904494"/>
              <a:gd name="connsiteX22" fmla="*/ 1629294 w 7302331"/>
              <a:gd name="connsiteY22" fmla="*/ 851212 h 1904494"/>
              <a:gd name="connsiteX23" fmla="*/ 1654232 w 7302331"/>
              <a:gd name="connsiteY23" fmla="*/ 926026 h 1904494"/>
              <a:gd name="connsiteX24" fmla="*/ 1687483 w 7302331"/>
              <a:gd name="connsiteY24" fmla="*/ 984215 h 1904494"/>
              <a:gd name="connsiteX25" fmla="*/ 1737360 w 7302331"/>
              <a:gd name="connsiteY25" fmla="*/ 1050717 h 1904494"/>
              <a:gd name="connsiteX26" fmla="*/ 1795549 w 7302331"/>
              <a:gd name="connsiteY26" fmla="*/ 1117219 h 1904494"/>
              <a:gd name="connsiteX27" fmla="*/ 1837112 w 7302331"/>
              <a:gd name="connsiteY27" fmla="*/ 1150470 h 1904494"/>
              <a:gd name="connsiteX28" fmla="*/ 1911927 w 7302331"/>
              <a:gd name="connsiteY28" fmla="*/ 1216972 h 1904494"/>
              <a:gd name="connsiteX29" fmla="*/ 1953491 w 7302331"/>
              <a:gd name="connsiteY29" fmla="*/ 1266848 h 1904494"/>
              <a:gd name="connsiteX30" fmla="*/ 2084872 w 7302331"/>
              <a:gd name="connsiteY30" fmla="*/ 1471016 h 1904494"/>
              <a:gd name="connsiteX31" fmla="*/ 2400756 w 7302331"/>
              <a:gd name="connsiteY31" fmla="*/ 1793186 h 1904494"/>
              <a:gd name="connsiteX32" fmla="*/ 2691311 w 7302331"/>
              <a:gd name="connsiteY32" fmla="*/ 1891956 h 1904494"/>
              <a:gd name="connsiteX33" fmla="*/ 2938649 w 7302331"/>
              <a:gd name="connsiteY33" fmla="*/ 1902671 h 1904494"/>
              <a:gd name="connsiteX34" fmla="*/ 3193022 w 7302331"/>
              <a:gd name="connsiteY34" fmla="*/ 1887818 h 1904494"/>
              <a:gd name="connsiteX35" fmla="*/ 3385713 w 7302331"/>
              <a:gd name="connsiteY35" fmla="*/ 1805147 h 1904494"/>
              <a:gd name="connsiteX36" fmla="*/ 3491548 w 7302331"/>
              <a:gd name="connsiteY36" fmla="*/ 1548467 h 1904494"/>
              <a:gd name="connsiteX37" fmla="*/ 3610765 w 7302331"/>
              <a:gd name="connsiteY37" fmla="*/ 1339636 h 1904494"/>
              <a:gd name="connsiteX38" fmla="*/ 3674225 w 7302331"/>
              <a:gd name="connsiteY38" fmla="*/ 1250222 h 1904494"/>
              <a:gd name="connsiteX39" fmla="*/ 3745795 w 7302331"/>
              <a:gd name="connsiteY39" fmla="*/ 1047473 h 1904494"/>
              <a:gd name="connsiteX40" fmla="*/ 3828315 w 7302331"/>
              <a:gd name="connsiteY40" fmla="*/ 984823 h 1904494"/>
              <a:gd name="connsiteX41" fmla="*/ 3959291 w 7302331"/>
              <a:gd name="connsiteY41" fmla="*/ 833775 h 1904494"/>
              <a:gd name="connsiteX42" fmla="*/ 3984837 w 7302331"/>
              <a:gd name="connsiteY42" fmla="*/ 723276 h 1904494"/>
              <a:gd name="connsiteX43" fmla="*/ 4114800 w 7302331"/>
              <a:gd name="connsiteY43" fmla="*/ 518702 h 1904494"/>
              <a:gd name="connsiteX44" fmla="*/ 4139738 w 7302331"/>
              <a:gd name="connsiteY44" fmla="*/ 443888 h 1904494"/>
              <a:gd name="connsiteX45" fmla="*/ 4189614 w 7302331"/>
              <a:gd name="connsiteY45" fmla="*/ 369073 h 1904494"/>
              <a:gd name="connsiteX46" fmla="*/ 4231178 w 7302331"/>
              <a:gd name="connsiteY46" fmla="*/ 344135 h 1904494"/>
              <a:gd name="connsiteX47" fmla="*/ 4272741 w 7302331"/>
              <a:gd name="connsiteY47" fmla="*/ 244382 h 1904494"/>
              <a:gd name="connsiteX48" fmla="*/ 4297680 w 7302331"/>
              <a:gd name="connsiteY48" fmla="*/ 194506 h 1904494"/>
              <a:gd name="connsiteX49" fmla="*/ 4345596 w 7302331"/>
              <a:gd name="connsiteY49" fmla="*/ 69215 h 1904494"/>
              <a:gd name="connsiteX50" fmla="*/ 4461639 w 7302331"/>
              <a:gd name="connsiteY50" fmla="*/ 34140 h 1904494"/>
              <a:gd name="connsiteX51" fmla="*/ 4566286 w 7302331"/>
              <a:gd name="connsiteY51" fmla="*/ 43751 h 1904494"/>
              <a:gd name="connsiteX52" fmla="*/ 4657682 w 7302331"/>
              <a:gd name="connsiteY52" fmla="*/ 40374 h 1904494"/>
              <a:gd name="connsiteX53" fmla="*/ 4919082 w 7302331"/>
              <a:gd name="connsiteY53" fmla="*/ 55187 h 1904494"/>
              <a:gd name="connsiteX54" fmla="*/ 5230027 w 7302331"/>
              <a:gd name="connsiteY54" fmla="*/ 42 h 1904494"/>
              <a:gd name="connsiteX55" fmla="*/ 5854838 w 7302331"/>
              <a:gd name="connsiteY55" fmla="*/ 65270 h 1904494"/>
              <a:gd name="connsiteX56" fmla="*/ 6316667 w 7302331"/>
              <a:gd name="connsiteY56" fmla="*/ 43874 h 1904494"/>
              <a:gd name="connsiteX57" fmla="*/ 7302331 w 7302331"/>
              <a:gd name="connsiteY57" fmla="*/ 114461 h 1904494"/>
              <a:gd name="connsiteX0" fmla="*/ 0 w 7302331"/>
              <a:gd name="connsiteY0" fmla="*/ 1802267 h 2132342"/>
              <a:gd name="connsiteX1" fmla="*/ 74814 w 7302331"/>
              <a:gd name="connsiteY1" fmla="*/ 1769016 h 2132342"/>
              <a:gd name="connsiteX2" fmla="*/ 149629 w 7302331"/>
              <a:gd name="connsiteY2" fmla="*/ 1619387 h 2132342"/>
              <a:gd name="connsiteX3" fmla="*/ 216131 w 7302331"/>
              <a:gd name="connsiteY3" fmla="*/ 1419881 h 2132342"/>
              <a:gd name="connsiteX4" fmla="*/ 290945 w 7302331"/>
              <a:gd name="connsiteY4" fmla="*/ 1237001 h 2132342"/>
              <a:gd name="connsiteX5" fmla="*/ 336102 w 7302331"/>
              <a:gd name="connsiteY5" fmla="*/ 1086074 h 2132342"/>
              <a:gd name="connsiteX6" fmla="*/ 374072 w 7302331"/>
              <a:gd name="connsiteY6" fmla="*/ 954369 h 2132342"/>
              <a:gd name="connsiteX7" fmla="*/ 440574 w 7302331"/>
              <a:gd name="connsiteY7" fmla="*/ 813052 h 2132342"/>
              <a:gd name="connsiteX8" fmla="*/ 473825 w 7302331"/>
              <a:gd name="connsiteY8" fmla="*/ 754863 h 2132342"/>
              <a:gd name="connsiteX9" fmla="*/ 515389 w 7302331"/>
              <a:gd name="connsiteY9" fmla="*/ 663423 h 2132342"/>
              <a:gd name="connsiteX10" fmla="*/ 556952 w 7302331"/>
              <a:gd name="connsiteY10" fmla="*/ 596921 h 2132342"/>
              <a:gd name="connsiteX11" fmla="*/ 631350 w 7302331"/>
              <a:gd name="connsiteY11" fmla="*/ 231712 h 2132342"/>
              <a:gd name="connsiteX12" fmla="*/ 766441 w 7302331"/>
              <a:gd name="connsiteY12" fmla="*/ 4092 h 2132342"/>
              <a:gd name="connsiteX13" fmla="*/ 814647 w 7302331"/>
              <a:gd name="connsiteY13" fmla="*/ 422354 h 2132342"/>
              <a:gd name="connsiteX14" fmla="*/ 897774 w 7302331"/>
              <a:gd name="connsiteY14" fmla="*/ 389103 h 2132342"/>
              <a:gd name="connsiteX15" fmla="*/ 1135033 w 7302331"/>
              <a:gd name="connsiteY15" fmla="*/ 368884 h 2132342"/>
              <a:gd name="connsiteX16" fmla="*/ 1269293 w 7302331"/>
              <a:gd name="connsiteY16" fmla="*/ 451968 h 2132342"/>
              <a:gd name="connsiteX17" fmla="*/ 1335881 w 7302331"/>
              <a:gd name="connsiteY17" fmla="*/ 532714 h 2132342"/>
              <a:gd name="connsiteX18" fmla="*/ 1379912 w 7302331"/>
              <a:gd name="connsiteY18" fmla="*/ 655110 h 2132342"/>
              <a:gd name="connsiteX19" fmla="*/ 1504603 w 7302331"/>
              <a:gd name="connsiteY19" fmla="*/ 771489 h 2132342"/>
              <a:gd name="connsiteX20" fmla="*/ 1554480 w 7302331"/>
              <a:gd name="connsiteY20" fmla="*/ 821365 h 2132342"/>
              <a:gd name="connsiteX21" fmla="*/ 1604356 w 7302331"/>
              <a:gd name="connsiteY21" fmla="*/ 921118 h 2132342"/>
              <a:gd name="connsiteX22" fmla="*/ 1629294 w 7302331"/>
              <a:gd name="connsiteY22" fmla="*/ 1079060 h 2132342"/>
              <a:gd name="connsiteX23" fmla="*/ 1654232 w 7302331"/>
              <a:gd name="connsiteY23" fmla="*/ 1153874 h 2132342"/>
              <a:gd name="connsiteX24" fmla="*/ 1687483 w 7302331"/>
              <a:gd name="connsiteY24" fmla="*/ 1212063 h 2132342"/>
              <a:gd name="connsiteX25" fmla="*/ 1737360 w 7302331"/>
              <a:gd name="connsiteY25" fmla="*/ 1278565 h 2132342"/>
              <a:gd name="connsiteX26" fmla="*/ 1795549 w 7302331"/>
              <a:gd name="connsiteY26" fmla="*/ 1345067 h 2132342"/>
              <a:gd name="connsiteX27" fmla="*/ 1837112 w 7302331"/>
              <a:gd name="connsiteY27" fmla="*/ 1378318 h 2132342"/>
              <a:gd name="connsiteX28" fmla="*/ 1911927 w 7302331"/>
              <a:gd name="connsiteY28" fmla="*/ 1444820 h 2132342"/>
              <a:gd name="connsiteX29" fmla="*/ 1953491 w 7302331"/>
              <a:gd name="connsiteY29" fmla="*/ 1494696 h 2132342"/>
              <a:gd name="connsiteX30" fmla="*/ 2084872 w 7302331"/>
              <a:gd name="connsiteY30" fmla="*/ 1698864 h 2132342"/>
              <a:gd name="connsiteX31" fmla="*/ 2400756 w 7302331"/>
              <a:gd name="connsiteY31" fmla="*/ 2021034 h 2132342"/>
              <a:gd name="connsiteX32" fmla="*/ 2691311 w 7302331"/>
              <a:gd name="connsiteY32" fmla="*/ 2119804 h 2132342"/>
              <a:gd name="connsiteX33" fmla="*/ 2938649 w 7302331"/>
              <a:gd name="connsiteY33" fmla="*/ 2130519 h 2132342"/>
              <a:gd name="connsiteX34" fmla="*/ 3193022 w 7302331"/>
              <a:gd name="connsiteY34" fmla="*/ 2115666 h 2132342"/>
              <a:gd name="connsiteX35" fmla="*/ 3385713 w 7302331"/>
              <a:gd name="connsiteY35" fmla="*/ 2032995 h 2132342"/>
              <a:gd name="connsiteX36" fmla="*/ 3491548 w 7302331"/>
              <a:gd name="connsiteY36" fmla="*/ 1776315 h 2132342"/>
              <a:gd name="connsiteX37" fmla="*/ 3610765 w 7302331"/>
              <a:gd name="connsiteY37" fmla="*/ 1567484 h 2132342"/>
              <a:gd name="connsiteX38" fmla="*/ 3674225 w 7302331"/>
              <a:gd name="connsiteY38" fmla="*/ 1478070 h 2132342"/>
              <a:gd name="connsiteX39" fmla="*/ 3745795 w 7302331"/>
              <a:gd name="connsiteY39" fmla="*/ 1275321 h 2132342"/>
              <a:gd name="connsiteX40" fmla="*/ 3828315 w 7302331"/>
              <a:gd name="connsiteY40" fmla="*/ 1212671 h 2132342"/>
              <a:gd name="connsiteX41" fmla="*/ 3959291 w 7302331"/>
              <a:gd name="connsiteY41" fmla="*/ 1061623 h 2132342"/>
              <a:gd name="connsiteX42" fmla="*/ 3984837 w 7302331"/>
              <a:gd name="connsiteY42" fmla="*/ 951124 h 2132342"/>
              <a:gd name="connsiteX43" fmla="*/ 4114800 w 7302331"/>
              <a:gd name="connsiteY43" fmla="*/ 746550 h 2132342"/>
              <a:gd name="connsiteX44" fmla="*/ 4139738 w 7302331"/>
              <a:gd name="connsiteY44" fmla="*/ 671736 h 2132342"/>
              <a:gd name="connsiteX45" fmla="*/ 4189614 w 7302331"/>
              <a:gd name="connsiteY45" fmla="*/ 596921 h 2132342"/>
              <a:gd name="connsiteX46" fmla="*/ 4231178 w 7302331"/>
              <a:gd name="connsiteY46" fmla="*/ 571983 h 2132342"/>
              <a:gd name="connsiteX47" fmla="*/ 4272741 w 7302331"/>
              <a:gd name="connsiteY47" fmla="*/ 472230 h 2132342"/>
              <a:gd name="connsiteX48" fmla="*/ 4297680 w 7302331"/>
              <a:gd name="connsiteY48" fmla="*/ 422354 h 2132342"/>
              <a:gd name="connsiteX49" fmla="*/ 4345596 w 7302331"/>
              <a:gd name="connsiteY49" fmla="*/ 297063 h 2132342"/>
              <a:gd name="connsiteX50" fmla="*/ 4461639 w 7302331"/>
              <a:gd name="connsiteY50" fmla="*/ 261988 h 2132342"/>
              <a:gd name="connsiteX51" fmla="*/ 4566286 w 7302331"/>
              <a:gd name="connsiteY51" fmla="*/ 271599 h 2132342"/>
              <a:gd name="connsiteX52" fmla="*/ 4657682 w 7302331"/>
              <a:gd name="connsiteY52" fmla="*/ 268222 h 2132342"/>
              <a:gd name="connsiteX53" fmla="*/ 4919082 w 7302331"/>
              <a:gd name="connsiteY53" fmla="*/ 283035 h 2132342"/>
              <a:gd name="connsiteX54" fmla="*/ 5230027 w 7302331"/>
              <a:gd name="connsiteY54" fmla="*/ 227890 h 2132342"/>
              <a:gd name="connsiteX55" fmla="*/ 5854838 w 7302331"/>
              <a:gd name="connsiteY55" fmla="*/ 293118 h 2132342"/>
              <a:gd name="connsiteX56" fmla="*/ 6316667 w 7302331"/>
              <a:gd name="connsiteY56" fmla="*/ 271722 h 2132342"/>
              <a:gd name="connsiteX57" fmla="*/ 7302331 w 7302331"/>
              <a:gd name="connsiteY57" fmla="*/ 342309 h 2132342"/>
              <a:gd name="connsiteX0" fmla="*/ 0 w 7302331"/>
              <a:gd name="connsiteY0" fmla="*/ 1989302 h 2319377"/>
              <a:gd name="connsiteX1" fmla="*/ 74814 w 7302331"/>
              <a:gd name="connsiteY1" fmla="*/ 1956051 h 2319377"/>
              <a:gd name="connsiteX2" fmla="*/ 149629 w 7302331"/>
              <a:gd name="connsiteY2" fmla="*/ 1806422 h 2319377"/>
              <a:gd name="connsiteX3" fmla="*/ 216131 w 7302331"/>
              <a:gd name="connsiteY3" fmla="*/ 1606916 h 2319377"/>
              <a:gd name="connsiteX4" fmla="*/ 290945 w 7302331"/>
              <a:gd name="connsiteY4" fmla="*/ 1424036 h 2319377"/>
              <a:gd name="connsiteX5" fmla="*/ 336102 w 7302331"/>
              <a:gd name="connsiteY5" fmla="*/ 1273109 h 2319377"/>
              <a:gd name="connsiteX6" fmla="*/ 374072 w 7302331"/>
              <a:gd name="connsiteY6" fmla="*/ 1141404 h 2319377"/>
              <a:gd name="connsiteX7" fmla="*/ 440574 w 7302331"/>
              <a:gd name="connsiteY7" fmla="*/ 1000087 h 2319377"/>
              <a:gd name="connsiteX8" fmla="*/ 473825 w 7302331"/>
              <a:gd name="connsiteY8" fmla="*/ 941898 h 2319377"/>
              <a:gd name="connsiteX9" fmla="*/ 515389 w 7302331"/>
              <a:gd name="connsiteY9" fmla="*/ 850458 h 2319377"/>
              <a:gd name="connsiteX10" fmla="*/ 556952 w 7302331"/>
              <a:gd name="connsiteY10" fmla="*/ 783956 h 2319377"/>
              <a:gd name="connsiteX11" fmla="*/ 631350 w 7302331"/>
              <a:gd name="connsiteY11" fmla="*/ 418747 h 2319377"/>
              <a:gd name="connsiteX12" fmla="*/ 766441 w 7302331"/>
              <a:gd name="connsiteY12" fmla="*/ 191127 h 2319377"/>
              <a:gd name="connsiteX13" fmla="*/ 884487 w 7302331"/>
              <a:gd name="connsiteY13" fmla="*/ 13972 h 2319377"/>
              <a:gd name="connsiteX14" fmla="*/ 897774 w 7302331"/>
              <a:gd name="connsiteY14" fmla="*/ 576138 h 2319377"/>
              <a:gd name="connsiteX15" fmla="*/ 1135033 w 7302331"/>
              <a:gd name="connsiteY15" fmla="*/ 555919 h 2319377"/>
              <a:gd name="connsiteX16" fmla="*/ 1269293 w 7302331"/>
              <a:gd name="connsiteY16" fmla="*/ 639003 h 2319377"/>
              <a:gd name="connsiteX17" fmla="*/ 1335881 w 7302331"/>
              <a:gd name="connsiteY17" fmla="*/ 719749 h 2319377"/>
              <a:gd name="connsiteX18" fmla="*/ 1379912 w 7302331"/>
              <a:gd name="connsiteY18" fmla="*/ 842145 h 2319377"/>
              <a:gd name="connsiteX19" fmla="*/ 1504603 w 7302331"/>
              <a:gd name="connsiteY19" fmla="*/ 958524 h 2319377"/>
              <a:gd name="connsiteX20" fmla="*/ 1554480 w 7302331"/>
              <a:gd name="connsiteY20" fmla="*/ 1008400 h 2319377"/>
              <a:gd name="connsiteX21" fmla="*/ 1604356 w 7302331"/>
              <a:gd name="connsiteY21" fmla="*/ 1108153 h 2319377"/>
              <a:gd name="connsiteX22" fmla="*/ 1629294 w 7302331"/>
              <a:gd name="connsiteY22" fmla="*/ 1266095 h 2319377"/>
              <a:gd name="connsiteX23" fmla="*/ 1654232 w 7302331"/>
              <a:gd name="connsiteY23" fmla="*/ 1340909 h 2319377"/>
              <a:gd name="connsiteX24" fmla="*/ 1687483 w 7302331"/>
              <a:gd name="connsiteY24" fmla="*/ 1399098 h 2319377"/>
              <a:gd name="connsiteX25" fmla="*/ 1737360 w 7302331"/>
              <a:gd name="connsiteY25" fmla="*/ 1465600 h 2319377"/>
              <a:gd name="connsiteX26" fmla="*/ 1795549 w 7302331"/>
              <a:gd name="connsiteY26" fmla="*/ 1532102 h 2319377"/>
              <a:gd name="connsiteX27" fmla="*/ 1837112 w 7302331"/>
              <a:gd name="connsiteY27" fmla="*/ 1565353 h 2319377"/>
              <a:gd name="connsiteX28" fmla="*/ 1911927 w 7302331"/>
              <a:gd name="connsiteY28" fmla="*/ 1631855 h 2319377"/>
              <a:gd name="connsiteX29" fmla="*/ 1953491 w 7302331"/>
              <a:gd name="connsiteY29" fmla="*/ 1681731 h 2319377"/>
              <a:gd name="connsiteX30" fmla="*/ 2084872 w 7302331"/>
              <a:gd name="connsiteY30" fmla="*/ 1885899 h 2319377"/>
              <a:gd name="connsiteX31" fmla="*/ 2400756 w 7302331"/>
              <a:gd name="connsiteY31" fmla="*/ 2208069 h 2319377"/>
              <a:gd name="connsiteX32" fmla="*/ 2691311 w 7302331"/>
              <a:gd name="connsiteY32" fmla="*/ 2306839 h 2319377"/>
              <a:gd name="connsiteX33" fmla="*/ 2938649 w 7302331"/>
              <a:gd name="connsiteY33" fmla="*/ 2317554 h 2319377"/>
              <a:gd name="connsiteX34" fmla="*/ 3193022 w 7302331"/>
              <a:gd name="connsiteY34" fmla="*/ 2302701 h 2319377"/>
              <a:gd name="connsiteX35" fmla="*/ 3385713 w 7302331"/>
              <a:gd name="connsiteY35" fmla="*/ 2220030 h 2319377"/>
              <a:gd name="connsiteX36" fmla="*/ 3491548 w 7302331"/>
              <a:gd name="connsiteY36" fmla="*/ 1963350 h 2319377"/>
              <a:gd name="connsiteX37" fmla="*/ 3610765 w 7302331"/>
              <a:gd name="connsiteY37" fmla="*/ 1754519 h 2319377"/>
              <a:gd name="connsiteX38" fmla="*/ 3674225 w 7302331"/>
              <a:gd name="connsiteY38" fmla="*/ 1665105 h 2319377"/>
              <a:gd name="connsiteX39" fmla="*/ 3745795 w 7302331"/>
              <a:gd name="connsiteY39" fmla="*/ 1462356 h 2319377"/>
              <a:gd name="connsiteX40" fmla="*/ 3828315 w 7302331"/>
              <a:gd name="connsiteY40" fmla="*/ 1399706 h 2319377"/>
              <a:gd name="connsiteX41" fmla="*/ 3959291 w 7302331"/>
              <a:gd name="connsiteY41" fmla="*/ 1248658 h 2319377"/>
              <a:gd name="connsiteX42" fmla="*/ 3984837 w 7302331"/>
              <a:gd name="connsiteY42" fmla="*/ 1138159 h 2319377"/>
              <a:gd name="connsiteX43" fmla="*/ 4114800 w 7302331"/>
              <a:gd name="connsiteY43" fmla="*/ 933585 h 2319377"/>
              <a:gd name="connsiteX44" fmla="*/ 4139738 w 7302331"/>
              <a:gd name="connsiteY44" fmla="*/ 858771 h 2319377"/>
              <a:gd name="connsiteX45" fmla="*/ 4189614 w 7302331"/>
              <a:gd name="connsiteY45" fmla="*/ 783956 h 2319377"/>
              <a:gd name="connsiteX46" fmla="*/ 4231178 w 7302331"/>
              <a:gd name="connsiteY46" fmla="*/ 759018 h 2319377"/>
              <a:gd name="connsiteX47" fmla="*/ 4272741 w 7302331"/>
              <a:gd name="connsiteY47" fmla="*/ 659265 h 2319377"/>
              <a:gd name="connsiteX48" fmla="*/ 4297680 w 7302331"/>
              <a:gd name="connsiteY48" fmla="*/ 609389 h 2319377"/>
              <a:gd name="connsiteX49" fmla="*/ 4345596 w 7302331"/>
              <a:gd name="connsiteY49" fmla="*/ 484098 h 2319377"/>
              <a:gd name="connsiteX50" fmla="*/ 4461639 w 7302331"/>
              <a:gd name="connsiteY50" fmla="*/ 449023 h 2319377"/>
              <a:gd name="connsiteX51" fmla="*/ 4566286 w 7302331"/>
              <a:gd name="connsiteY51" fmla="*/ 458634 h 2319377"/>
              <a:gd name="connsiteX52" fmla="*/ 4657682 w 7302331"/>
              <a:gd name="connsiteY52" fmla="*/ 455257 h 2319377"/>
              <a:gd name="connsiteX53" fmla="*/ 4919082 w 7302331"/>
              <a:gd name="connsiteY53" fmla="*/ 470070 h 2319377"/>
              <a:gd name="connsiteX54" fmla="*/ 5230027 w 7302331"/>
              <a:gd name="connsiteY54" fmla="*/ 414925 h 2319377"/>
              <a:gd name="connsiteX55" fmla="*/ 5854838 w 7302331"/>
              <a:gd name="connsiteY55" fmla="*/ 480153 h 2319377"/>
              <a:gd name="connsiteX56" fmla="*/ 6316667 w 7302331"/>
              <a:gd name="connsiteY56" fmla="*/ 458757 h 2319377"/>
              <a:gd name="connsiteX57" fmla="*/ 7302331 w 7302331"/>
              <a:gd name="connsiteY57" fmla="*/ 529344 h 2319377"/>
              <a:gd name="connsiteX0" fmla="*/ 0 w 7302331"/>
              <a:gd name="connsiteY0" fmla="*/ 2073991 h 2404066"/>
              <a:gd name="connsiteX1" fmla="*/ 74814 w 7302331"/>
              <a:gd name="connsiteY1" fmla="*/ 2040740 h 2404066"/>
              <a:gd name="connsiteX2" fmla="*/ 149629 w 7302331"/>
              <a:gd name="connsiteY2" fmla="*/ 1891111 h 2404066"/>
              <a:gd name="connsiteX3" fmla="*/ 216131 w 7302331"/>
              <a:gd name="connsiteY3" fmla="*/ 1691605 h 2404066"/>
              <a:gd name="connsiteX4" fmla="*/ 290945 w 7302331"/>
              <a:gd name="connsiteY4" fmla="*/ 1508725 h 2404066"/>
              <a:gd name="connsiteX5" fmla="*/ 336102 w 7302331"/>
              <a:gd name="connsiteY5" fmla="*/ 1357798 h 2404066"/>
              <a:gd name="connsiteX6" fmla="*/ 374072 w 7302331"/>
              <a:gd name="connsiteY6" fmla="*/ 1226093 h 2404066"/>
              <a:gd name="connsiteX7" fmla="*/ 440574 w 7302331"/>
              <a:gd name="connsiteY7" fmla="*/ 1084776 h 2404066"/>
              <a:gd name="connsiteX8" fmla="*/ 473825 w 7302331"/>
              <a:gd name="connsiteY8" fmla="*/ 1026587 h 2404066"/>
              <a:gd name="connsiteX9" fmla="*/ 515389 w 7302331"/>
              <a:gd name="connsiteY9" fmla="*/ 935147 h 2404066"/>
              <a:gd name="connsiteX10" fmla="*/ 556952 w 7302331"/>
              <a:gd name="connsiteY10" fmla="*/ 868645 h 2404066"/>
              <a:gd name="connsiteX11" fmla="*/ 631350 w 7302331"/>
              <a:gd name="connsiteY11" fmla="*/ 503436 h 2404066"/>
              <a:gd name="connsiteX12" fmla="*/ 766441 w 7302331"/>
              <a:gd name="connsiteY12" fmla="*/ 275816 h 2404066"/>
              <a:gd name="connsiteX13" fmla="*/ 884487 w 7302331"/>
              <a:gd name="connsiteY13" fmla="*/ 98661 h 2404066"/>
              <a:gd name="connsiteX14" fmla="*/ 1124757 w 7302331"/>
              <a:gd name="connsiteY14" fmla="*/ 33795 h 2404066"/>
              <a:gd name="connsiteX15" fmla="*/ 1135033 w 7302331"/>
              <a:gd name="connsiteY15" fmla="*/ 640608 h 2404066"/>
              <a:gd name="connsiteX16" fmla="*/ 1269293 w 7302331"/>
              <a:gd name="connsiteY16" fmla="*/ 723692 h 2404066"/>
              <a:gd name="connsiteX17" fmla="*/ 1335881 w 7302331"/>
              <a:gd name="connsiteY17" fmla="*/ 804438 h 2404066"/>
              <a:gd name="connsiteX18" fmla="*/ 1379912 w 7302331"/>
              <a:gd name="connsiteY18" fmla="*/ 926834 h 2404066"/>
              <a:gd name="connsiteX19" fmla="*/ 1504603 w 7302331"/>
              <a:gd name="connsiteY19" fmla="*/ 1043213 h 2404066"/>
              <a:gd name="connsiteX20" fmla="*/ 1554480 w 7302331"/>
              <a:gd name="connsiteY20" fmla="*/ 1093089 h 2404066"/>
              <a:gd name="connsiteX21" fmla="*/ 1604356 w 7302331"/>
              <a:gd name="connsiteY21" fmla="*/ 1192842 h 2404066"/>
              <a:gd name="connsiteX22" fmla="*/ 1629294 w 7302331"/>
              <a:gd name="connsiteY22" fmla="*/ 1350784 h 2404066"/>
              <a:gd name="connsiteX23" fmla="*/ 1654232 w 7302331"/>
              <a:gd name="connsiteY23" fmla="*/ 1425598 h 2404066"/>
              <a:gd name="connsiteX24" fmla="*/ 1687483 w 7302331"/>
              <a:gd name="connsiteY24" fmla="*/ 1483787 h 2404066"/>
              <a:gd name="connsiteX25" fmla="*/ 1737360 w 7302331"/>
              <a:gd name="connsiteY25" fmla="*/ 1550289 h 2404066"/>
              <a:gd name="connsiteX26" fmla="*/ 1795549 w 7302331"/>
              <a:gd name="connsiteY26" fmla="*/ 1616791 h 2404066"/>
              <a:gd name="connsiteX27" fmla="*/ 1837112 w 7302331"/>
              <a:gd name="connsiteY27" fmla="*/ 1650042 h 2404066"/>
              <a:gd name="connsiteX28" fmla="*/ 1911927 w 7302331"/>
              <a:gd name="connsiteY28" fmla="*/ 1716544 h 2404066"/>
              <a:gd name="connsiteX29" fmla="*/ 1953491 w 7302331"/>
              <a:gd name="connsiteY29" fmla="*/ 1766420 h 2404066"/>
              <a:gd name="connsiteX30" fmla="*/ 2084872 w 7302331"/>
              <a:gd name="connsiteY30" fmla="*/ 1970588 h 2404066"/>
              <a:gd name="connsiteX31" fmla="*/ 2400756 w 7302331"/>
              <a:gd name="connsiteY31" fmla="*/ 2292758 h 2404066"/>
              <a:gd name="connsiteX32" fmla="*/ 2691311 w 7302331"/>
              <a:gd name="connsiteY32" fmla="*/ 2391528 h 2404066"/>
              <a:gd name="connsiteX33" fmla="*/ 2938649 w 7302331"/>
              <a:gd name="connsiteY33" fmla="*/ 2402243 h 2404066"/>
              <a:gd name="connsiteX34" fmla="*/ 3193022 w 7302331"/>
              <a:gd name="connsiteY34" fmla="*/ 2387390 h 2404066"/>
              <a:gd name="connsiteX35" fmla="*/ 3385713 w 7302331"/>
              <a:gd name="connsiteY35" fmla="*/ 2304719 h 2404066"/>
              <a:gd name="connsiteX36" fmla="*/ 3491548 w 7302331"/>
              <a:gd name="connsiteY36" fmla="*/ 2048039 h 2404066"/>
              <a:gd name="connsiteX37" fmla="*/ 3610765 w 7302331"/>
              <a:gd name="connsiteY37" fmla="*/ 1839208 h 2404066"/>
              <a:gd name="connsiteX38" fmla="*/ 3674225 w 7302331"/>
              <a:gd name="connsiteY38" fmla="*/ 1749794 h 2404066"/>
              <a:gd name="connsiteX39" fmla="*/ 3745795 w 7302331"/>
              <a:gd name="connsiteY39" fmla="*/ 1547045 h 2404066"/>
              <a:gd name="connsiteX40" fmla="*/ 3828315 w 7302331"/>
              <a:gd name="connsiteY40" fmla="*/ 1484395 h 2404066"/>
              <a:gd name="connsiteX41" fmla="*/ 3959291 w 7302331"/>
              <a:gd name="connsiteY41" fmla="*/ 1333347 h 2404066"/>
              <a:gd name="connsiteX42" fmla="*/ 3984837 w 7302331"/>
              <a:gd name="connsiteY42" fmla="*/ 1222848 h 2404066"/>
              <a:gd name="connsiteX43" fmla="*/ 4114800 w 7302331"/>
              <a:gd name="connsiteY43" fmla="*/ 1018274 h 2404066"/>
              <a:gd name="connsiteX44" fmla="*/ 4139738 w 7302331"/>
              <a:gd name="connsiteY44" fmla="*/ 943460 h 2404066"/>
              <a:gd name="connsiteX45" fmla="*/ 4189614 w 7302331"/>
              <a:gd name="connsiteY45" fmla="*/ 868645 h 2404066"/>
              <a:gd name="connsiteX46" fmla="*/ 4231178 w 7302331"/>
              <a:gd name="connsiteY46" fmla="*/ 843707 h 2404066"/>
              <a:gd name="connsiteX47" fmla="*/ 4272741 w 7302331"/>
              <a:gd name="connsiteY47" fmla="*/ 743954 h 2404066"/>
              <a:gd name="connsiteX48" fmla="*/ 4297680 w 7302331"/>
              <a:gd name="connsiteY48" fmla="*/ 694078 h 2404066"/>
              <a:gd name="connsiteX49" fmla="*/ 4345596 w 7302331"/>
              <a:gd name="connsiteY49" fmla="*/ 568787 h 2404066"/>
              <a:gd name="connsiteX50" fmla="*/ 4461639 w 7302331"/>
              <a:gd name="connsiteY50" fmla="*/ 533712 h 2404066"/>
              <a:gd name="connsiteX51" fmla="*/ 4566286 w 7302331"/>
              <a:gd name="connsiteY51" fmla="*/ 543323 h 2404066"/>
              <a:gd name="connsiteX52" fmla="*/ 4657682 w 7302331"/>
              <a:gd name="connsiteY52" fmla="*/ 539946 h 2404066"/>
              <a:gd name="connsiteX53" fmla="*/ 4919082 w 7302331"/>
              <a:gd name="connsiteY53" fmla="*/ 554759 h 2404066"/>
              <a:gd name="connsiteX54" fmla="*/ 5230027 w 7302331"/>
              <a:gd name="connsiteY54" fmla="*/ 499614 h 2404066"/>
              <a:gd name="connsiteX55" fmla="*/ 5854838 w 7302331"/>
              <a:gd name="connsiteY55" fmla="*/ 564842 h 2404066"/>
              <a:gd name="connsiteX56" fmla="*/ 6316667 w 7302331"/>
              <a:gd name="connsiteY56" fmla="*/ 543446 h 2404066"/>
              <a:gd name="connsiteX57" fmla="*/ 7302331 w 7302331"/>
              <a:gd name="connsiteY57" fmla="*/ 614033 h 2404066"/>
              <a:gd name="connsiteX0" fmla="*/ 0 w 7302331"/>
              <a:gd name="connsiteY0" fmla="*/ 2043958 h 2374033"/>
              <a:gd name="connsiteX1" fmla="*/ 74814 w 7302331"/>
              <a:gd name="connsiteY1" fmla="*/ 2010707 h 2374033"/>
              <a:gd name="connsiteX2" fmla="*/ 149629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631350 w 7302331"/>
              <a:gd name="connsiteY11" fmla="*/ 473403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269293 w 7302331"/>
              <a:gd name="connsiteY16" fmla="*/ 693659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149629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631350 w 7302331"/>
              <a:gd name="connsiteY11" fmla="*/ 473403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149629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216131 w 7302331"/>
              <a:gd name="connsiteY3" fmla="*/ 1661572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290945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336102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374072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440574 w 7302331"/>
              <a:gd name="connsiteY7" fmla="*/ 1054743 h 2374033"/>
              <a:gd name="connsiteX8" fmla="*/ 473825 w 7302331"/>
              <a:gd name="connsiteY8" fmla="*/ 996554 h 2374033"/>
              <a:gd name="connsiteX9" fmla="*/ 515389 w 7302331"/>
              <a:gd name="connsiteY9" fmla="*/ 905114 h 2374033"/>
              <a:gd name="connsiteX10" fmla="*/ 556952 w 7302331"/>
              <a:gd name="connsiteY10" fmla="*/ 838612 h 2374033"/>
              <a:gd name="connsiteX11" fmla="*/ 701191 w 7302331"/>
              <a:gd name="connsiteY11" fmla="*/ 478672 h 2374033"/>
              <a:gd name="connsiteX12" fmla="*/ 766441 w 7302331"/>
              <a:gd name="connsiteY12" fmla="*/ 245783 h 2374033"/>
              <a:gd name="connsiteX13" fmla="*/ 884487 w 7302331"/>
              <a:gd name="connsiteY13" fmla="*/ 68628 h 2374033"/>
              <a:gd name="connsiteX14" fmla="*/ 1124757 w 7302331"/>
              <a:gd name="connsiteY14" fmla="*/ 3762 h 2374033"/>
              <a:gd name="connsiteX15" fmla="*/ 1353286 w 7302331"/>
              <a:gd name="connsiteY15" fmla="*/ 167965 h 2374033"/>
              <a:gd name="connsiteX16" fmla="*/ 1452625 w 7302331"/>
              <a:gd name="connsiteY16" fmla="*/ 704197 h 2374033"/>
              <a:gd name="connsiteX17" fmla="*/ 1335881 w 7302331"/>
              <a:gd name="connsiteY17" fmla="*/ 774405 h 2374033"/>
              <a:gd name="connsiteX18" fmla="*/ 1379912 w 7302331"/>
              <a:gd name="connsiteY18" fmla="*/ 896801 h 2374033"/>
              <a:gd name="connsiteX19" fmla="*/ 1504603 w 7302331"/>
              <a:gd name="connsiteY19" fmla="*/ 1013180 h 2374033"/>
              <a:gd name="connsiteX20" fmla="*/ 1554480 w 7302331"/>
              <a:gd name="connsiteY20" fmla="*/ 1063056 h 2374033"/>
              <a:gd name="connsiteX21" fmla="*/ 1604356 w 7302331"/>
              <a:gd name="connsiteY21" fmla="*/ 1162809 h 2374033"/>
              <a:gd name="connsiteX22" fmla="*/ 1629294 w 7302331"/>
              <a:gd name="connsiteY22" fmla="*/ 1320751 h 2374033"/>
              <a:gd name="connsiteX23" fmla="*/ 1654232 w 7302331"/>
              <a:gd name="connsiteY23" fmla="*/ 1395565 h 2374033"/>
              <a:gd name="connsiteX24" fmla="*/ 1687483 w 7302331"/>
              <a:gd name="connsiteY24" fmla="*/ 1453754 h 2374033"/>
              <a:gd name="connsiteX25" fmla="*/ 1737360 w 7302331"/>
              <a:gd name="connsiteY25" fmla="*/ 1520256 h 2374033"/>
              <a:gd name="connsiteX26" fmla="*/ 1795549 w 7302331"/>
              <a:gd name="connsiteY26" fmla="*/ 1586758 h 2374033"/>
              <a:gd name="connsiteX27" fmla="*/ 1837112 w 7302331"/>
              <a:gd name="connsiteY27" fmla="*/ 1620009 h 2374033"/>
              <a:gd name="connsiteX28" fmla="*/ 1911927 w 7302331"/>
              <a:gd name="connsiteY28" fmla="*/ 1686511 h 2374033"/>
              <a:gd name="connsiteX29" fmla="*/ 1953491 w 7302331"/>
              <a:gd name="connsiteY29" fmla="*/ 1736387 h 2374033"/>
              <a:gd name="connsiteX30" fmla="*/ 2084872 w 7302331"/>
              <a:gd name="connsiteY30" fmla="*/ 1940555 h 2374033"/>
              <a:gd name="connsiteX31" fmla="*/ 2400756 w 7302331"/>
              <a:gd name="connsiteY31" fmla="*/ 2262725 h 2374033"/>
              <a:gd name="connsiteX32" fmla="*/ 2691311 w 7302331"/>
              <a:gd name="connsiteY32" fmla="*/ 2361495 h 2374033"/>
              <a:gd name="connsiteX33" fmla="*/ 2938649 w 7302331"/>
              <a:gd name="connsiteY33" fmla="*/ 2372210 h 2374033"/>
              <a:gd name="connsiteX34" fmla="*/ 3193022 w 7302331"/>
              <a:gd name="connsiteY34" fmla="*/ 2357357 h 2374033"/>
              <a:gd name="connsiteX35" fmla="*/ 3385713 w 7302331"/>
              <a:gd name="connsiteY35" fmla="*/ 2274686 h 2374033"/>
              <a:gd name="connsiteX36" fmla="*/ 3491548 w 7302331"/>
              <a:gd name="connsiteY36" fmla="*/ 2018006 h 2374033"/>
              <a:gd name="connsiteX37" fmla="*/ 3610765 w 7302331"/>
              <a:gd name="connsiteY37" fmla="*/ 1809175 h 2374033"/>
              <a:gd name="connsiteX38" fmla="*/ 3674225 w 7302331"/>
              <a:gd name="connsiteY38" fmla="*/ 1719761 h 2374033"/>
              <a:gd name="connsiteX39" fmla="*/ 3745795 w 7302331"/>
              <a:gd name="connsiteY39" fmla="*/ 1517012 h 2374033"/>
              <a:gd name="connsiteX40" fmla="*/ 3828315 w 7302331"/>
              <a:gd name="connsiteY40" fmla="*/ 1454362 h 2374033"/>
              <a:gd name="connsiteX41" fmla="*/ 3959291 w 7302331"/>
              <a:gd name="connsiteY41" fmla="*/ 1303314 h 2374033"/>
              <a:gd name="connsiteX42" fmla="*/ 3984837 w 7302331"/>
              <a:gd name="connsiteY42" fmla="*/ 1192815 h 2374033"/>
              <a:gd name="connsiteX43" fmla="*/ 4114800 w 7302331"/>
              <a:gd name="connsiteY43" fmla="*/ 988241 h 2374033"/>
              <a:gd name="connsiteX44" fmla="*/ 4139738 w 7302331"/>
              <a:gd name="connsiteY44" fmla="*/ 913427 h 2374033"/>
              <a:gd name="connsiteX45" fmla="*/ 4189614 w 7302331"/>
              <a:gd name="connsiteY45" fmla="*/ 838612 h 2374033"/>
              <a:gd name="connsiteX46" fmla="*/ 4231178 w 7302331"/>
              <a:gd name="connsiteY46" fmla="*/ 813674 h 2374033"/>
              <a:gd name="connsiteX47" fmla="*/ 4272741 w 7302331"/>
              <a:gd name="connsiteY47" fmla="*/ 713921 h 2374033"/>
              <a:gd name="connsiteX48" fmla="*/ 4297680 w 7302331"/>
              <a:gd name="connsiteY48" fmla="*/ 664045 h 2374033"/>
              <a:gd name="connsiteX49" fmla="*/ 4345596 w 7302331"/>
              <a:gd name="connsiteY49" fmla="*/ 538754 h 2374033"/>
              <a:gd name="connsiteX50" fmla="*/ 4461639 w 7302331"/>
              <a:gd name="connsiteY50" fmla="*/ 503679 h 2374033"/>
              <a:gd name="connsiteX51" fmla="*/ 4566286 w 7302331"/>
              <a:gd name="connsiteY51" fmla="*/ 513290 h 2374033"/>
              <a:gd name="connsiteX52" fmla="*/ 4657682 w 7302331"/>
              <a:gd name="connsiteY52" fmla="*/ 509913 h 2374033"/>
              <a:gd name="connsiteX53" fmla="*/ 4919082 w 7302331"/>
              <a:gd name="connsiteY53" fmla="*/ 524726 h 2374033"/>
              <a:gd name="connsiteX54" fmla="*/ 5230027 w 7302331"/>
              <a:gd name="connsiteY54" fmla="*/ 469581 h 2374033"/>
              <a:gd name="connsiteX55" fmla="*/ 5854838 w 7302331"/>
              <a:gd name="connsiteY55" fmla="*/ 534809 h 2374033"/>
              <a:gd name="connsiteX56" fmla="*/ 6316667 w 7302331"/>
              <a:gd name="connsiteY56" fmla="*/ 513413 h 2374033"/>
              <a:gd name="connsiteX57" fmla="*/ 7302331 w 7302331"/>
              <a:gd name="connsiteY57"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473825 w 7302331"/>
              <a:gd name="connsiteY7" fmla="*/ 996554 h 2374033"/>
              <a:gd name="connsiteX8" fmla="*/ 515389 w 7302331"/>
              <a:gd name="connsiteY8" fmla="*/ 905114 h 2374033"/>
              <a:gd name="connsiteX9" fmla="*/ 556952 w 7302331"/>
              <a:gd name="connsiteY9" fmla="*/ 838612 h 2374033"/>
              <a:gd name="connsiteX10" fmla="*/ 701191 w 7302331"/>
              <a:gd name="connsiteY10" fmla="*/ 478672 h 2374033"/>
              <a:gd name="connsiteX11" fmla="*/ 766441 w 7302331"/>
              <a:gd name="connsiteY11" fmla="*/ 245783 h 2374033"/>
              <a:gd name="connsiteX12" fmla="*/ 884487 w 7302331"/>
              <a:gd name="connsiteY12" fmla="*/ 68628 h 2374033"/>
              <a:gd name="connsiteX13" fmla="*/ 1124757 w 7302331"/>
              <a:gd name="connsiteY13" fmla="*/ 3762 h 2374033"/>
              <a:gd name="connsiteX14" fmla="*/ 1353286 w 7302331"/>
              <a:gd name="connsiteY14" fmla="*/ 167965 h 2374033"/>
              <a:gd name="connsiteX15" fmla="*/ 1452625 w 7302331"/>
              <a:gd name="connsiteY15" fmla="*/ 704197 h 2374033"/>
              <a:gd name="connsiteX16" fmla="*/ 1335881 w 7302331"/>
              <a:gd name="connsiteY16" fmla="*/ 774405 h 2374033"/>
              <a:gd name="connsiteX17" fmla="*/ 1379912 w 7302331"/>
              <a:gd name="connsiteY17" fmla="*/ 896801 h 2374033"/>
              <a:gd name="connsiteX18" fmla="*/ 1504603 w 7302331"/>
              <a:gd name="connsiteY18" fmla="*/ 1013180 h 2374033"/>
              <a:gd name="connsiteX19" fmla="*/ 1554480 w 7302331"/>
              <a:gd name="connsiteY19" fmla="*/ 1063056 h 2374033"/>
              <a:gd name="connsiteX20" fmla="*/ 1604356 w 7302331"/>
              <a:gd name="connsiteY20" fmla="*/ 1162809 h 2374033"/>
              <a:gd name="connsiteX21" fmla="*/ 1629294 w 7302331"/>
              <a:gd name="connsiteY21" fmla="*/ 1320751 h 2374033"/>
              <a:gd name="connsiteX22" fmla="*/ 1654232 w 7302331"/>
              <a:gd name="connsiteY22" fmla="*/ 1395565 h 2374033"/>
              <a:gd name="connsiteX23" fmla="*/ 1687483 w 7302331"/>
              <a:gd name="connsiteY23" fmla="*/ 1453754 h 2374033"/>
              <a:gd name="connsiteX24" fmla="*/ 1737360 w 7302331"/>
              <a:gd name="connsiteY24" fmla="*/ 1520256 h 2374033"/>
              <a:gd name="connsiteX25" fmla="*/ 1795549 w 7302331"/>
              <a:gd name="connsiteY25" fmla="*/ 1586758 h 2374033"/>
              <a:gd name="connsiteX26" fmla="*/ 1837112 w 7302331"/>
              <a:gd name="connsiteY26" fmla="*/ 1620009 h 2374033"/>
              <a:gd name="connsiteX27" fmla="*/ 1911927 w 7302331"/>
              <a:gd name="connsiteY27" fmla="*/ 1686511 h 2374033"/>
              <a:gd name="connsiteX28" fmla="*/ 1953491 w 7302331"/>
              <a:gd name="connsiteY28" fmla="*/ 1736387 h 2374033"/>
              <a:gd name="connsiteX29" fmla="*/ 2084872 w 7302331"/>
              <a:gd name="connsiteY29" fmla="*/ 1940555 h 2374033"/>
              <a:gd name="connsiteX30" fmla="*/ 2400756 w 7302331"/>
              <a:gd name="connsiteY30" fmla="*/ 2262725 h 2374033"/>
              <a:gd name="connsiteX31" fmla="*/ 2691311 w 7302331"/>
              <a:gd name="connsiteY31" fmla="*/ 2361495 h 2374033"/>
              <a:gd name="connsiteX32" fmla="*/ 2938649 w 7302331"/>
              <a:gd name="connsiteY32" fmla="*/ 2372210 h 2374033"/>
              <a:gd name="connsiteX33" fmla="*/ 3193022 w 7302331"/>
              <a:gd name="connsiteY33" fmla="*/ 2357357 h 2374033"/>
              <a:gd name="connsiteX34" fmla="*/ 3385713 w 7302331"/>
              <a:gd name="connsiteY34" fmla="*/ 2274686 h 2374033"/>
              <a:gd name="connsiteX35" fmla="*/ 3491548 w 7302331"/>
              <a:gd name="connsiteY35" fmla="*/ 2018006 h 2374033"/>
              <a:gd name="connsiteX36" fmla="*/ 3610765 w 7302331"/>
              <a:gd name="connsiteY36" fmla="*/ 1809175 h 2374033"/>
              <a:gd name="connsiteX37" fmla="*/ 3674225 w 7302331"/>
              <a:gd name="connsiteY37" fmla="*/ 1719761 h 2374033"/>
              <a:gd name="connsiteX38" fmla="*/ 3745795 w 7302331"/>
              <a:gd name="connsiteY38" fmla="*/ 1517012 h 2374033"/>
              <a:gd name="connsiteX39" fmla="*/ 3828315 w 7302331"/>
              <a:gd name="connsiteY39" fmla="*/ 1454362 h 2374033"/>
              <a:gd name="connsiteX40" fmla="*/ 3959291 w 7302331"/>
              <a:gd name="connsiteY40" fmla="*/ 1303314 h 2374033"/>
              <a:gd name="connsiteX41" fmla="*/ 3984837 w 7302331"/>
              <a:gd name="connsiteY41" fmla="*/ 1192815 h 2374033"/>
              <a:gd name="connsiteX42" fmla="*/ 4114800 w 7302331"/>
              <a:gd name="connsiteY42" fmla="*/ 988241 h 2374033"/>
              <a:gd name="connsiteX43" fmla="*/ 4139738 w 7302331"/>
              <a:gd name="connsiteY43" fmla="*/ 913427 h 2374033"/>
              <a:gd name="connsiteX44" fmla="*/ 4189614 w 7302331"/>
              <a:gd name="connsiteY44" fmla="*/ 838612 h 2374033"/>
              <a:gd name="connsiteX45" fmla="*/ 4231178 w 7302331"/>
              <a:gd name="connsiteY45" fmla="*/ 813674 h 2374033"/>
              <a:gd name="connsiteX46" fmla="*/ 4272741 w 7302331"/>
              <a:gd name="connsiteY46" fmla="*/ 713921 h 2374033"/>
              <a:gd name="connsiteX47" fmla="*/ 4297680 w 7302331"/>
              <a:gd name="connsiteY47" fmla="*/ 664045 h 2374033"/>
              <a:gd name="connsiteX48" fmla="*/ 4345596 w 7302331"/>
              <a:gd name="connsiteY48" fmla="*/ 538754 h 2374033"/>
              <a:gd name="connsiteX49" fmla="*/ 4461639 w 7302331"/>
              <a:gd name="connsiteY49" fmla="*/ 503679 h 2374033"/>
              <a:gd name="connsiteX50" fmla="*/ 4566286 w 7302331"/>
              <a:gd name="connsiteY50" fmla="*/ 513290 h 2374033"/>
              <a:gd name="connsiteX51" fmla="*/ 4657682 w 7302331"/>
              <a:gd name="connsiteY51" fmla="*/ 509913 h 2374033"/>
              <a:gd name="connsiteX52" fmla="*/ 4919082 w 7302331"/>
              <a:gd name="connsiteY52" fmla="*/ 524726 h 2374033"/>
              <a:gd name="connsiteX53" fmla="*/ 5230027 w 7302331"/>
              <a:gd name="connsiteY53" fmla="*/ 469581 h 2374033"/>
              <a:gd name="connsiteX54" fmla="*/ 5854838 w 7302331"/>
              <a:gd name="connsiteY54" fmla="*/ 534809 h 2374033"/>
              <a:gd name="connsiteX55" fmla="*/ 6316667 w 7302331"/>
              <a:gd name="connsiteY55" fmla="*/ 513413 h 2374033"/>
              <a:gd name="connsiteX56" fmla="*/ 7302331 w 7302331"/>
              <a:gd name="connsiteY56"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515389 w 7302331"/>
              <a:gd name="connsiteY7" fmla="*/ 905114 h 2374033"/>
              <a:gd name="connsiteX8" fmla="*/ 556952 w 7302331"/>
              <a:gd name="connsiteY8" fmla="*/ 838612 h 2374033"/>
              <a:gd name="connsiteX9" fmla="*/ 701191 w 7302331"/>
              <a:gd name="connsiteY9" fmla="*/ 478672 h 2374033"/>
              <a:gd name="connsiteX10" fmla="*/ 766441 w 7302331"/>
              <a:gd name="connsiteY10" fmla="*/ 245783 h 2374033"/>
              <a:gd name="connsiteX11" fmla="*/ 884487 w 7302331"/>
              <a:gd name="connsiteY11" fmla="*/ 68628 h 2374033"/>
              <a:gd name="connsiteX12" fmla="*/ 1124757 w 7302331"/>
              <a:gd name="connsiteY12" fmla="*/ 3762 h 2374033"/>
              <a:gd name="connsiteX13" fmla="*/ 1353286 w 7302331"/>
              <a:gd name="connsiteY13" fmla="*/ 167965 h 2374033"/>
              <a:gd name="connsiteX14" fmla="*/ 1452625 w 7302331"/>
              <a:gd name="connsiteY14" fmla="*/ 704197 h 2374033"/>
              <a:gd name="connsiteX15" fmla="*/ 1335881 w 7302331"/>
              <a:gd name="connsiteY15" fmla="*/ 774405 h 2374033"/>
              <a:gd name="connsiteX16" fmla="*/ 1379912 w 7302331"/>
              <a:gd name="connsiteY16" fmla="*/ 896801 h 2374033"/>
              <a:gd name="connsiteX17" fmla="*/ 1504603 w 7302331"/>
              <a:gd name="connsiteY17" fmla="*/ 1013180 h 2374033"/>
              <a:gd name="connsiteX18" fmla="*/ 1554480 w 7302331"/>
              <a:gd name="connsiteY18" fmla="*/ 1063056 h 2374033"/>
              <a:gd name="connsiteX19" fmla="*/ 1604356 w 7302331"/>
              <a:gd name="connsiteY19" fmla="*/ 1162809 h 2374033"/>
              <a:gd name="connsiteX20" fmla="*/ 1629294 w 7302331"/>
              <a:gd name="connsiteY20" fmla="*/ 1320751 h 2374033"/>
              <a:gd name="connsiteX21" fmla="*/ 1654232 w 7302331"/>
              <a:gd name="connsiteY21" fmla="*/ 1395565 h 2374033"/>
              <a:gd name="connsiteX22" fmla="*/ 1687483 w 7302331"/>
              <a:gd name="connsiteY22" fmla="*/ 1453754 h 2374033"/>
              <a:gd name="connsiteX23" fmla="*/ 1737360 w 7302331"/>
              <a:gd name="connsiteY23" fmla="*/ 1520256 h 2374033"/>
              <a:gd name="connsiteX24" fmla="*/ 1795549 w 7302331"/>
              <a:gd name="connsiteY24" fmla="*/ 1586758 h 2374033"/>
              <a:gd name="connsiteX25" fmla="*/ 1837112 w 7302331"/>
              <a:gd name="connsiteY25" fmla="*/ 1620009 h 2374033"/>
              <a:gd name="connsiteX26" fmla="*/ 1911927 w 7302331"/>
              <a:gd name="connsiteY26" fmla="*/ 1686511 h 2374033"/>
              <a:gd name="connsiteX27" fmla="*/ 1953491 w 7302331"/>
              <a:gd name="connsiteY27" fmla="*/ 1736387 h 2374033"/>
              <a:gd name="connsiteX28" fmla="*/ 2084872 w 7302331"/>
              <a:gd name="connsiteY28" fmla="*/ 1940555 h 2374033"/>
              <a:gd name="connsiteX29" fmla="*/ 2400756 w 7302331"/>
              <a:gd name="connsiteY29" fmla="*/ 2262725 h 2374033"/>
              <a:gd name="connsiteX30" fmla="*/ 2691311 w 7302331"/>
              <a:gd name="connsiteY30" fmla="*/ 2361495 h 2374033"/>
              <a:gd name="connsiteX31" fmla="*/ 2938649 w 7302331"/>
              <a:gd name="connsiteY31" fmla="*/ 2372210 h 2374033"/>
              <a:gd name="connsiteX32" fmla="*/ 3193022 w 7302331"/>
              <a:gd name="connsiteY32" fmla="*/ 2357357 h 2374033"/>
              <a:gd name="connsiteX33" fmla="*/ 3385713 w 7302331"/>
              <a:gd name="connsiteY33" fmla="*/ 2274686 h 2374033"/>
              <a:gd name="connsiteX34" fmla="*/ 3491548 w 7302331"/>
              <a:gd name="connsiteY34" fmla="*/ 2018006 h 2374033"/>
              <a:gd name="connsiteX35" fmla="*/ 3610765 w 7302331"/>
              <a:gd name="connsiteY35" fmla="*/ 1809175 h 2374033"/>
              <a:gd name="connsiteX36" fmla="*/ 3674225 w 7302331"/>
              <a:gd name="connsiteY36" fmla="*/ 1719761 h 2374033"/>
              <a:gd name="connsiteX37" fmla="*/ 3745795 w 7302331"/>
              <a:gd name="connsiteY37" fmla="*/ 1517012 h 2374033"/>
              <a:gd name="connsiteX38" fmla="*/ 3828315 w 7302331"/>
              <a:gd name="connsiteY38" fmla="*/ 1454362 h 2374033"/>
              <a:gd name="connsiteX39" fmla="*/ 3959291 w 7302331"/>
              <a:gd name="connsiteY39" fmla="*/ 1303314 h 2374033"/>
              <a:gd name="connsiteX40" fmla="*/ 3984837 w 7302331"/>
              <a:gd name="connsiteY40" fmla="*/ 1192815 h 2374033"/>
              <a:gd name="connsiteX41" fmla="*/ 4114800 w 7302331"/>
              <a:gd name="connsiteY41" fmla="*/ 988241 h 2374033"/>
              <a:gd name="connsiteX42" fmla="*/ 4139738 w 7302331"/>
              <a:gd name="connsiteY42" fmla="*/ 913427 h 2374033"/>
              <a:gd name="connsiteX43" fmla="*/ 4189614 w 7302331"/>
              <a:gd name="connsiteY43" fmla="*/ 838612 h 2374033"/>
              <a:gd name="connsiteX44" fmla="*/ 4231178 w 7302331"/>
              <a:gd name="connsiteY44" fmla="*/ 813674 h 2374033"/>
              <a:gd name="connsiteX45" fmla="*/ 4272741 w 7302331"/>
              <a:gd name="connsiteY45" fmla="*/ 713921 h 2374033"/>
              <a:gd name="connsiteX46" fmla="*/ 4297680 w 7302331"/>
              <a:gd name="connsiteY46" fmla="*/ 664045 h 2374033"/>
              <a:gd name="connsiteX47" fmla="*/ 4345596 w 7302331"/>
              <a:gd name="connsiteY47" fmla="*/ 538754 h 2374033"/>
              <a:gd name="connsiteX48" fmla="*/ 4461639 w 7302331"/>
              <a:gd name="connsiteY48" fmla="*/ 503679 h 2374033"/>
              <a:gd name="connsiteX49" fmla="*/ 4566286 w 7302331"/>
              <a:gd name="connsiteY49" fmla="*/ 513290 h 2374033"/>
              <a:gd name="connsiteX50" fmla="*/ 4657682 w 7302331"/>
              <a:gd name="connsiteY50" fmla="*/ 509913 h 2374033"/>
              <a:gd name="connsiteX51" fmla="*/ 4919082 w 7302331"/>
              <a:gd name="connsiteY51" fmla="*/ 524726 h 2374033"/>
              <a:gd name="connsiteX52" fmla="*/ 5230027 w 7302331"/>
              <a:gd name="connsiteY52" fmla="*/ 469581 h 2374033"/>
              <a:gd name="connsiteX53" fmla="*/ 5854838 w 7302331"/>
              <a:gd name="connsiteY53" fmla="*/ 534809 h 2374033"/>
              <a:gd name="connsiteX54" fmla="*/ 6316667 w 7302331"/>
              <a:gd name="connsiteY54" fmla="*/ 513413 h 2374033"/>
              <a:gd name="connsiteX55" fmla="*/ 7302331 w 7302331"/>
              <a:gd name="connsiteY55"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556952 w 7302331"/>
              <a:gd name="connsiteY7" fmla="*/ 838612 h 2374033"/>
              <a:gd name="connsiteX8" fmla="*/ 701191 w 7302331"/>
              <a:gd name="connsiteY8" fmla="*/ 478672 h 2374033"/>
              <a:gd name="connsiteX9" fmla="*/ 766441 w 7302331"/>
              <a:gd name="connsiteY9" fmla="*/ 245783 h 2374033"/>
              <a:gd name="connsiteX10" fmla="*/ 884487 w 7302331"/>
              <a:gd name="connsiteY10" fmla="*/ 68628 h 2374033"/>
              <a:gd name="connsiteX11" fmla="*/ 1124757 w 7302331"/>
              <a:gd name="connsiteY11" fmla="*/ 3762 h 2374033"/>
              <a:gd name="connsiteX12" fmla="*/ 1353286 w 7302331"/>
              <a:gd name="connsiteY12" fmla="*/ 167965 h 2374033"/>
              <a:gd name="connsiteX13" fmla="*/ 1452625 w 7302331"/>
              <a:gd name="connsiteY13" fmla="*/ 704197 h 2374033"/>
              <a:gd name="connsiteX14" fmla="*/ 1335881 w 7302331"/>
              <a:gd name="connsiteY14" fmla="*/ 774405 h 2374033"/>
              <a:gd name="connsiteX15" fmla="*/ 1379912 w 7302331"/>
              <a:gd name="connsiteY15" fmla="*/ 896801 h 2374033"/>
              <a:gd name="connsiteX16" fmla="*/ 1504603 w 7302331"/>
              <a:gd name="connsiteY16" fmla="*/ 1013180 h 2374033"/>
              <a:gd name="connsiteX17" fmla="*/ 1554480 w 7302331"/>
              <a:gd name="connsiteY17" fmla="*/ 1063056 h 2374033"/>
              <a:gd name="connsiteX18" fmla="*/ 1604356 w 7302331"/>
              <a:gd name="connsiteY18" fmla="*/ 1162809 h 2374033"/>
              <a:gd name="connsiteX19" fmla="*/ 1629294 w 7302331"/>
              <a:gd name="connsiteY19" fmla="*/ 1320751 h 2374033"/>
              <a:gd name="connsiteX20" fmla="*/ 1654232 w 7302331"/>
              <a:gd name="connsiteY20" fmla="*/ 1395565 h 2374033"/>
              <a:gd name="connsiteX21" fmla="*/ 1687483 w 7302331"/>
              <a:gd name="connsiteY21" fmla="*/ 1453754 h 2374033"/>
              <a:gd name="connsiteX22" fmla="*/ 1737360 w 7302331"/>
              <a:gd name="connsiteY22" fmla="*/ 1520256 h 2374033"/>
              <a:gd name="connsiteX23" fmla="*/ 1795549 w 7302331"/>
              <a:gd name="connsiteY23" fmla="*/ 1586758 h 2374033"/>
              <a:gd name="connsiteX24" fmla="*/ 1837112 w 7302331"/>
              <a:gd name="connsiteY24" fmla="*/ 1620009 h 2374033"/>
              <a:gd name="connsiteX25" fmla="*/ 1911927 w 7302331"/>
              <a:gd name="connsiteY25" fmla="*/ 1686511 h 2374033"/>
              <a:gd name="connsiteX26" fmla="*/ 1953491 w 7302331"/>
              <a:gd name="connsiteY26" fmla="*/ 1736387 h 2374033"/>
              <a:gd name="connsiteX27" fmla="*/ 2084872 w 7302331"/>
              <a:gd name="connsiteY27" fmla="*/ 1940555 h 2374033"/>
              <a:gd name="connsiteX28" fmla="*/ 2400756 w 7302331"/>
              <a:gd name="connsiteY28" fmla="*/ 2262725 h 2374033"/>
              <a:gd name="connsiteX29" fmla="*/ 2691311 w 7302331"/>
              <a:gd name="connsiteY29" fmla="*/ 2361495 h 2374033"/>
              <a:gd name="connsiteX30" fmla="*/ 2938649 w 7302331"/>
              <a:gd name="connsiteY30" fmla="*/ 2372210 h 2374033"/>
              <a:gd name="connsiteX31" fmla="*/ 3193022 w 7302331"/>
              <a:gd name="connsiteY31" fmla="*/ 2357357 h 2374033"/>
              <a:gd name="connsiteX32" fmla="*/ 3385713 w 7302331"/>
              <a:gd name="connsiteY32" fmla="*/ 2274686 h 2374033"/>
              <a:gd name="connsiteX33" fmla="*/ 3491548 w 7302331"/>
              <a:gd name="connsiteY33" fmla="*/ 2018006 h 2374033"/>
              <a:gd name="connsiteX34" fmla="*/ 3610765 w 7302331"/>
              <a:gd name="connsiteY34" fmla="*/ 1809175 h 2374033"/>
              <a:gd name="connsiteX35" fmla="*/ 3674225 w 7302331"/>
              <a:gd name="connsiteY35" fmla="*/ 1719761 h 2374033"/>
              <a:gd name="connsiteX36" fmla="*/ 3745795 w 7302331"/>
              <a:gd name="connsiteY36" fmla="*/ 1517012 h 2374033"/>
              <a:gd name="connsiteX37" fmla="*/ 3828315 w 7302331"/>
              <a:gd name="connsiteY37" fmla="*/ 1454362 h 2374033"/>
              <a:gd name="connsiteX38" fmla="*/ 3959291 w 7302331"/>
              <a:gd name="connsiteY38" fmla="*/ 1303314 h 2374033"/>
              <a:gd name="connsiteX39" fmla="*/ 3984837 w 7302331"/>
              <a:gd name="connsiteY39" fmla="*/ 1192815 h 2374033"/>
              <a:gd name="connsiteX40" fmla="*/ 4114800 w 7302331"/>
              <a:gd name="connsiteY40" fmla="*/ 988241 h 2374033"/>
              <a:gd name="connsiteX41" fmla="*/ 4139738 w 7302331"/>
              <a:gd name="connsiteY41" fmla="*/ 913427 h 2374033"/>
              <a:gd name="connsiteX42" fmla="*/ 4189614 w 7302331"/>
              <a:gd name="connsiteY42" fmla="*/ 838612 h 2374033"/>
              <a:gd name="connsiteX43" fmla="*/ 4231178 w 7302331"/>
              <a:gd name="connsiteY43" fmla="*/ 813674 h 2374033"/>
              <a:gd name="connsiteX44" fmla="*/ 4272741 w 7302331"/>
              <a:gd name="connsiteY44" fmla="*/ 713921 h 2374033"/>
              <a:gd name="connsiteX45" fmla="*/ 4297680 w 7302331"/>
              <a:gd name="connsiteY45" fmla="*/ 664045 h 2374033"/>
              <a:gd name="connsiteX46" fmla="*/ 4345596 w 7302331"/>
              <a:gd name="connsiteY46" fmla="*/ 538754 h 2374033"/>
              <a:gd name="connsiteX47" fmla="*/ 4461639 w 7302331"/>
              <a:gd name="connsiteY47" fmla="*/ 503679 h 2374033"/>
              <a:gd name="connsiteX48" fmla="*/ 4566286 w 7302331"/>
              <a:gd name="connsiteY48" fmla="*/ 513290 h 2374033"/>
              <a:gd name="connsiteX49" fmla="*/ 4657682 w 7302331"/>
              <a:gd name="connsiteY49" fmla="*/ 509913 h 2374033"/>
              <a:gd name="connsiteX50" fmla="*/ 4919082 w 7302331"/>
              <a:gd name="connsiteY50" fmla="*/ 524726 h 2374033"/>
              <a:gd name="connsiteX51" fmla="*/ 5230027 w 7302331"/>
              <a:gd name="connsiteY51" fmla="*/ 469581 h 2374033"/>
              <a:gd name="connsiteX52" fmla="*/ 5854838 w 7302331"/>
              <a:gd name="connsiteY52" fmla="*/ 534809 h 2374033"/>
              <a:gd name="connsiteX53" fmla="*/ 6316667 w 7302331"/>
              <a:gd name="connsiteY53" fmla="*/ 513413 h 2374033"/>
              <a:gd name="connsiteX54" fmla="*/ 7302331 w 7302331"/>
              <a:gd name="connsiteY54" fmla="*/ 584000 h 2374033"/>
              <a:gd name="connsiteX0" fmla="*/ 0 w 7302331"/>
              <a:gd name="connsiteY0" fmla="*/ 2043958 h 2374033"/>
              <a:gd name="connsiteX1" fmla="*/ 74814 w 7302331"/>
              <a:gd name="connsiteY1" fmla="*/ 2010707 h 2374033"/>
              <a:gd name="connsiteX2" fmla="*/ 202010 w 7302331"/>
              <a:gd name="connsiteY2" fmla="*/ 1861078 h 2374033"/>
              <a:gd name="connsiteX3" fmla="*/ 312162 w 7302331"/>
              <a:gd name="connsiteY3" fmla="*/ 1656303 h 2374033"/>
              <a:gd name="connsiteX4" fmla="*/ 395706 w 7302331"/>
              <a:gd name="connsiteY4" fmla="*/ 1478692 h 2374033"/>
              <a:gd name="connsiteX5" fmla="*/ 458323 w 7302331"/>
              <a:gd name="connsiteY5" fmla="*/ 1327765 h 2374033"/>
              <a:gd name="connsiteX6" fmla="*/ 487563 w 7302331"/>
              <a:gd name="connsiteY6" fmla="*/ 1196060 h 2374033"/>
              <a:gd name="connsiteX7" fmla="*/ 652983 w 7302331"/>
              <a:gd name="connsiteY7" fmla="*/ 838612 h 2374033"/>
              <a:gd name="connsiteX8" fmla="*/ 701191 w 7302331"/>
              <a:gd name="connsiteY8" fmla="*/ 478672 h 2374033"/>
              <a:gd name="connsiteX9" fmla="*/ 766441 w 7302331"/>
              <a:gd name="connsiteY9" fmla="*/ 245783 h 2374033"/>
              <a:gd name="connsiteX10" fmla="*/ 884487 w 7302331"/>
              <a:gd name="connsiteY10" fmla="*/ 68628 h 2374033"/>
              <a:gd name="connsiteX11" fmla="*/ 1124757 w 7302331"/>
              <a:gd name="connsiteY11" fmla="*/ 3762 h 2374033"/>
              <a:gd name="connsiteX12" fmla="*/ 1353286 w 7302331"/>
              <a:gd name="connsiteY12" fmla="*/ 167965 h 2374033"/>
              <a:gd name="connsiteX13" fmla="*/ 1452625 w 7302331"/>
              <a:gd name="connsiteY13" fmla="*/ 704197 h 2374033"/>
              <a:gd name="connsiteX14" fmla="*/ 1335881 w 7302331"/>
              <a:gd name="connsiteY14" fmla="*/ 774405 h 2374033"/>
              <a:gd name="connsiteX15" fmla="*/ 1379912 w 7302331"/>
              <a:gd name="connsiteY15" fmla="*/ 896801 h 2374033"/>
              <a:gd name="connsiteX16" fmla="*/ 1504603 w 7302331"/>
              <a:gd name="connsiteY16" fmla="*/ 1013180 h 2374033"/>
              <a:gd name="connsiteX17" fmla="*/ 1554480 w 7302331"/>
              <a:gd name="connsiteY17" fmla="*/ 1063056 h 2374033"/>
              <a:gd name="connsiteX18" fmla="*/ 1604356 w 7302331"/>
              <a:gd name="connsiteY18" fmla="*/ 1162809 h 2374033"/>
              <a:gd name="connsiteX19" fmla="*/ 1629294 w 7302331"/>
              <a:gd name="connsiteY19" fmla="*/ 1320751 h 2374033"/>
              <a:gd name="connsiteX20" fmla="*/ 1654232 w 7302331"/>
              <a:gd name="connsiteY20" fmla="*/ 1395565 h 2374033"/>
              <a:gd name="connsiteX21" fmla="*/ 1687483 w 7302331"/>
              <a:gd name="connsiteY21" fmla="*/ 1453754 h 2374033"/>
              <a:gd name="connsiteX22" fmla="*/ 1737360 w 7302331"/>
              <a:gd name="connsiteY22" fmla="*/ 1520256 h 2374033"/>
              <a:gd name="connsiteX23" fmla="*/ 1795549 w 7302331"/>
              <a:gd name="connsiteY23" fmla="*/ 1586758 h 2374033"/>
              <a:gd name="connsiteX24" fmla="*/ 1837112 w 7302331"/>
              <a:gd name="connsiteY24" fmla="*/ 1620009 h 2374033"/>
              <a:gd name="connsiteX25" fmla="*/ 1911927 w 7302331"/>
              <a:gd name="connsiteY25" fmla="*/ 1686511 h 2374033"/>
              <a:gd name="connsiteX26" fmla="*/ 1953491 w 7302331"/>
              <a:gd name="connsiteY26" fmla="*/ 1736387 h 2374033"/>
              <a:gd name="connsiteX27" fmla="*/ 2084872 w 7302331"/>
              <a:gd name="connsiteY27" fmla="*/ 1940555 h 2374033"/>
              <a:gd name="connsiteX28" fmla="*/ 2400756 w 7302331"/>
              <a:gd name="connsiteY28" fmla="*/ 2262725 h 2374033"/>
              <a:gd name="connsiteX29" fmla="*/ 2691311 w 7302331"/>
              <a:gd name="connsiteY29" fmla="*/ 2361495 h 2374033"/>
              <a:gd name="connsiteX30" fmla="*/ 2938649 w 7302331"/>
              <a:gd name="connsiteY30" fmla="*/ 2372210 h 2374033"/>
              <a:gd name="connsiteX31" fmla="*/ 3193022 w 7302331"/>
              <a:gd name="connsiteY31" fmla="*/ 2357357 h 2374033"/>
              <a:gd name="connsiteX32" fmla="*/ 3385713 w 7302331"/>
              <a:gd name="connsiteY32" fmla="*/ 2274686 h 2374033"/>
              <a:gd name="connsiteX33" fmla="*/ 3491548 w 7302331"/>
              <a:gd name="connsiteY33" fmla="*/ 2018006 h 2374033"/>
              <a:gd name="connsiteX34" fmla="*/ 3610765 w 7302331"/>
              <a:gd name="connsiteY34" fmla="*/ 1809175 h 2374033"/>
              <a:gd name="connsiteX35" fmla="*/ 3674225 w 7302331"/>
              <a:gd name="connsiteY35" fmla="*/ 1719761 h 2374033"/>
              <a:gd name="connsiteX36" fmla="*/ 3745795 w 7302331"/>
              <a:gd name="connsiteY36" fmla="*/ 1517012 h 2374033"/>
              <a:gd name="connsiteX37" fmla="*/ 3828315 w 7302331"/>
              <a:gd name="connsiteY37" fmla="*/ 1454362 h 2374033"/>
              <a:gd name="connsiteX38" fmla="*/ 3959291 w 7302331"/>
              <a:gd name="connsiteY38" fmla="*/ 1303314 h 2374033"/>
              <a:gd name="connsiteX39" fmla="*/ 3984837 w 7302331"/>
              <a:gd name="connsiteY39" fmla="*/ 1192815 h 2374033"/>
              <a:gd name="connsiteX40" fmla="*/ 4114800 w 7302331"/>
              <a:gd name="connsiteY40" fmla="*/ 988241 h 2374033"/>
              <a:gd name="connsiteX41" fmla="*/ 4139738 w 7302331"/>
              <a:gd name="connsiteY41" fmla="*/ 913427 h 2374033"/>
              <a:gd name="connsiteX42" fmla="*/ 4189614 w 7302331"/>
              <a:gd name="connsiteY42" fmla="*/ 838612 h 2374033"/>
              <a:gd name="connsiteX43" fmla="*/ 4231178 w 7302331"/>
              <a:gd name="connsiteY43" fmla="*/ 813674 h 2374033"/>
              <a:gd name="connsiteX44" fmla="*/ 4272741 w 7302331"/>
              <a:gd name="connsiteY44" fmla="*/ 713921 h 2374033"/>
              <a:gd name="connsiteX45" fmla="*/ 4297680 w 7302331"/>
              <a:gd name="connsiteY45" fmla="*/ 664045 h 2374033"/>
              <a:gd name="connsiteX46" fmla="*/ 4345596 w 7302331"/>
              <a:gd name="connsiteY46" fmla="*/ 538754 h 2374033"/>
              <a:gd name="connsiteX47" fmla="*/ 4461639 w 7302331"/>
              <a:gd name="connsiteY47" fmla="*/ 503679 h 2374033"/>
              <a:gd name="connsiteX48" fmla="*/ 4566286 w 7302331"/>
              <a:gd name="connsiteY48" fmla="*/ 513290 h 2374033"/>
              <a:gd name="connsiteX49" fmla="*/ 4657682 w 7302331"/>
              <a:gd name="connsiteY49" fmla="*/ 509913 h 2374033"/>
              <a:gd name="connsiteX50" fmla="*/ 4919082 w 7302331"/>
              <a:gd name="connsiteY50" fmla="*/ 524726 h 2374033"/>
              <a:gd name="connsiteX51" fmla="*/ 5230027 w 7302331"/>
              <a:gd name="connsiteY51" fmla="*/ 469581 h 2374033"/>
              <a:gd name="connsiteX52" fmla="*/ 5854838 w 7302331"/>
              <a:gd name="connsiteY52" fmla="*/ 534809 h 2374033"/>
              <a:gd name="connsiteX53" fmla="*/ 6316667 w 7302331"/>
              <a:gd name="connsiteY53" fmla="*/ 513413 h 2374033"/>
              <a:gd name="connsiteX54" fmla="*/ 7302331 w 7302331"/>
              <a:gd name="connsiteY54" fmla="*/ 584000 h 2374033"/>
              <a:gd name="connsiteX0" fmla="*/ 0 w 7302331"/>
              <a:gd name="connsiteY0" fmla="*/ 2054021 h 2384096"/>
              <a:gd name="connsiteX1" fmla="*/ 74814 w 7302331"/>
              <a:gd name="connsiteY1" fmla="*/ 2020770 h 2384096"/>
              <a:gd name="connsiteX2" fmla="*/ 202010 w 7302331"/>
              <a:gd name="connsiteY2" fmla="*/ 1871141 h 2384096"/>
              <a:gd name="connsiteX3" fmla="*/ 312162 w 7302331"/>
              <a:gd name="connsiteY3" fmla="*/ 1666366 h 2384096"/>
              <a:gd name="connsiteX4" fmla="*/ 395706 w 7302331"/>
              <a:gd name="connsiteY4" fmla="*/ 1488755 h 2384096"/>
              <a:gd name="connsiteX5" fmla="*/ 458323 w 7302331"/>
              <a:gd name="connsiteY5" fmla="*/ 1337828 h 2384096"/>
              <a:gd name="connsiteX6" fmla="*/ 487563 w 7302331"/>
              <a:gd name="connsiteY6" fmla="*/ 1206123 h 2384096"/>
              <a:gd name="connsiteX7" fmla="*/ 652983 w 7302331"/>
              <a:gd name="connsiteY7" fmla="*/ 848675 h 2384096"/>
              <a:gd name="connsiteX8" fmla="*/ 701191 w 7302331"/>
              <a:gd name="connsiteY8" fmla="*/ 488735 h 2384096"/>
              <a:gd name="connsiteX9" fmla="*/ 766441 w 7302331"/>
              <a:gd name="connsiteY9" fmla="*/ 255846 h 2384096"/>
              <a:gd name="connsiteX10" fmla="*/ 901947 w 7302331"/>
              <a:gd name="connsiteY10" fmla="*/ 36538 h 2384096"/>
              <a:gd name="connsiteX11" fmla="*/ 1124757 w 7302331"/>
              <a:gd name="connsiteY11" fmla="*/ 13825 h 2384096"/>
              <a:gd name="connsiteX12" fmla="*/ 1353286 w 7302331"/>
              <a:gd name="connsiteY12" fmla="*/ 178028 h 2384096"/>
              <a:gd name="connsiteX13" fmla="*/ 1452625 w 7302331"/>
              <a:gd name="connsiteY13" fmla="*/ 714260 h 2384096"/>
              <a:gd name="connsiteX14" fmla="*/ 1335881 w 7302331"/>
              <a:gd name="connsiteY14" fmla="*/ 784468 h 2384096"/>
              <a:gd name="connsiteX15" fmla="*/ 1379912 w 7302331"/>
              <a:gd name="connsiteY15" fmla="*/ 906864 h 2384096"/>
              <a:gd name="connsiteX16" fmla="*/ 1504603 w 7302331"/>
              <a:gd name="connsiteY16" fmla="*/ 1023243 h 2384096"/>
              <a:gd name="connsiteX17" fmla="*/ 1554480 w 7302331"/>
              <a:gd name="connsiteY17" fmla="*/ 1073119 h 2384096"/>
              <a:gd name="connsiteX18" fmla="*/ 1604356 w 7302331"/>
              <a:gd name="connsiteY18" fmla="*/ 1172872 h 2384096"/>
              <a:gd name="connsiteX19" fmla="*/ 1629294 w 7302331"/>
              <a:gd name="connsiteY19" fmla="*/ 1330814 h 2384096"/>
              <a:gd name="connsiteX20" fmla="*/ 1654232 w 7302331"/>
              <a:gd name="connsiteY20" fmla="*/ 1405628 h 2384096"/>
              <a:gd name="connsiteX21" fmla="*/ 1687483 w 7302331"/>
              <a:gd name="connsiteY21" fmla="*/ 1463817 h 2384096"/>
              <a:gd name="connsiteX22" fmla="*/ 1737360 w 7302331"/>
              <a:gd name="connsiteY22" fmla="*/ 1530319 h 2384096"/>
              <a:gd name="connsiteX23" fmla="*/ 1795549 w 7302331"/>
              <a:gd name="connsiteY23" fmla="*/ 1596821 h 2384096"/>
              <a:gd name="connsiteX24" fmla="*/ 1837112 w 7302331"/>
              <a:gd name="connsiteY24" fmla="*/ 1630072 h 2384096"/>
              <a:gd name="connsiteX25" fmla="*/ 1911927 w 7302331"/>
              <a:gd name="connsiteY25" fmla="*/ 1696574 h 2384096"/>
              <a:gd name="connsiteX26" fmla="*/ 1953491 w 7302331"/>
              <a:gd name="connsiteY26" fmla="*/ 1746450 h 2384096"/>
              <a:gd name="connsiteX27" fmla="*/ 2084872 w 7302331"/>
              <a:gd name="connsiteY27" fmla="*/ 1950618 h 2384096"/>
              <a:gd name="connsiteX28" fmla="*/ 2400756 w 7302331"/>
              <a:gd name="connsiteY28" fmla="*/ 2272788 h 2384096"/>
              <a:gd name="connsiteX29" fmla="*/ 2691311 w 7302331"/>
              <a:gd name="connsiteY29" fmla="*/ 2371558 h 2384096"/>
              <a:gd name="connsiteX30" fmla="*/ 2938649 w 7302331"/>
              <a:gd name="connsiteY30" fmla="*/ 2382273 h 2384096"/>
              <a:gd name="connsiteX31" fmla="*/ 3193022 w 7302331"/>
              <a:gd name="connsiteY31" fmla="*/ 2367420 h 2384096"/>
              <a:gd name="connsiteX32" fmla="*/ 3385713 w 7302331"/>
              <a:gd name="connsiteY32" fmla="*/ 2284749 h 2384096"/>
              <a:gd name="connsiteX33" fmla="*/ 3491548 w 7302331"/>
              <a:gd name="connsiteY33" fmla="*/ 2028069 h 2384096"/>
              <a:gd name="connsiteX34" fmla="*/ 3610765 w 7302331"/>
              <a:gd name="connsiteY34" fmla="*/ 1819238 h 2384096"/>
              <a:gd name="connsiteX35" fmla="*/ 3674225 w 7302331"/>
              <a:gd name="connsiteY35" fmla="*/ 1729824 h 2384096"/>
              <a:gd name="connsiteX36" fmla="*/ 3745795 w 7302331"/>
              <a:gd name="connsiteY36" fmla="*/ 1527075 h 2384096"/>
              <a:gd name="connsiteX37" fmla="*/ 3828315 w 7302331"/>
              <a:gd name="connsiteY37" fmla="*/ 1464425 h 2384096"/>
              <a:gd name="connsiteX38" fmla="*/ 3959291 w 7302331"/>
              <a:gd name="connsiteY38" fmla="*/ 1313377 h 2384096"/>
              <a:gd name="connsiteX39" fmla="*/ 3984837 w 7302331"/>
              <a:gd name="connsiteY39" fmla="*/ 1202878 h 2384096"/>
              <a:gd name="connsiteX40" fmla="*/ 4114800 w 7302331"/>
              <a:gd name="connsiteY40" fmla="*/ 998304 h 2384096"/>
              <a:gd name="connsiteX41" fmla="*/ 4139738 w 7302331"/>
              <a:gd name="connsiteY41" fmla="*/ 923490 h 2384096"/>
              <a:gd name="connsiteX42" fmla="*/ 4189614 w 7302331"/>
              <a:gd name="connsiteY42" fmla="*/ 848675 h 2384096"/>
              <a:gd name="connsiteX43" fmla="*/ 4231178 w 7302331"/>
              <a:gd name="connsiteY43" fmla="*/ 823737 h 2384096"/>
              <a:gd name="connsiteX44" fmla="*/ 4272741 w 7302331"/>
              <a:gd name="connsiteY44" fmla="*/ 723984 h 2384096"/>
              <a:gd name="connsiteX45" fmla="*/ 4297680 w 7302331"/>
              <a:gd name="connsiteY45" fmla="*/ 674108 h 2384096"/>
              <a:gd name="connsiteX46" fmla="*/ 4345596 w 7302331"/>
              <a:gd name="connsiteY46" fmla="*/ 548817 h 2384096"/>
              <a:gd name="connsiteX47" fmla="*/ 4461639 w 7302331"/>
              <a:gd name="connsiteY47" fmla="*/ 513742 h 2384096"/>
              <a:gd name="connsiteX48" fmla="*/ 4566286 w 7302331"/>
              <a:gd name="connsiteY48" fmla="*/ 523353 h 2384096"/>
              <a:gd name="connsiteX49" fmla="*/ 4657682 w 7302331"/>
              <a:gd name="connsiteY49" fmla="*/ 519976 h 2384096"/>
              <a:gd name="connsiteX50" fmla="*/ 4919082 w 7302331"/>
              <a:gd name="connsiteY50" fmla="*/ 534789 h 2384096"/>
              <a:gd name="connsiteX51" fmla="*/ 5230027 w 7302331"/>
              <a:gd name="connsiteY51" fmla="*/ 479644 h 2384096"/>
              <a:gd name="connsiteX52" fmla="*/ 5854838 w 7302331"/>
              <a:gd name="connsiteY52" fmla="*/ 544872 h 2384096"/>
              <a:gd name="connsiteX53" fmla="*/ 6316667 w 7302331"/>
              <a:gd name="connsiteY53" fmla="*/ 523476 h 2384096"/>
              <a:gd name="connsiteX54" fmla="*/ 7302331 w 7302331"/>
              <a:gd name="connsiteY54" fmla="*/ 594063 h 2384096"/>
              <a:gd name="connsiteX0" fmla="*/ 0 w 7302331"/>
              <a:gd name="connsiteY0" fmla="*/ 2049362 h 2379437"/>
              <a:gd name="connsiteX1" fmla="*/ 74814 w 7302331"/>
              <a:gd name="connsiteY1" fmla="*/ 2016111 h 2379437"/>
              <a:gd name="connsiteX2" fmla="*/ 202010 w 7302331"/>
              <a:gd name="connsiteY2" fmla="*/ 1866482 h 2379437"/>
              <a:gd name="connsiteX3" fmla="*/ 312162 w 7302331"/>
              <a:gd name="connsiteY3" fmla="*/ 1661707 h 2379437"/>
              <a:gd name="connsiteX4" fmla="*/ 395706 w 7302331"/>
              <a:gd name="connsiteY4" fmla="*/ 1484096 h 2379437"/>
              <a:gd name="connsiteX5" fmla="*/ 458323 w 7302331"/>
              <a:gd name="connsiteY5" fmla="*/ 1333169 h 2379437"/>
              <a:gd name="connsiteX6" fmla="*/ 487563 w 7302331"/>
              <a:gd name="connsiteY6" fmla="*/ 1201464 h 2379437"/>
              <a:gd name="connsiteX7" fmla="*/ 652983 w 7302331"/>
              <a:gd name="connsiteY7" fmla="*/ 844016 h 2379437"/>
              <a:gd name="connsiteX8" fmla="*/ 701191 w 7302331"/>
              <a:gd name="connsiteY8" fmla="*/ 484076 h 2379437"/>
              <a:gd name="connsiteX9" fmla="*/ 766441 w 7302331"/>
              <a:gd name="connsiteY9" fmla="*/ 251187 h 2379437"/>
              <a:gd name="connsiteX10" fmla="*/ 901947 w 7302331"/>
              <a:gd name="connsiteY10" fmla="*/ 31879 h 2379437"/>
              <a:gd name="connsiteX11" fmla="*/ 1124757 w 7302331"/>
              <a:gd name="connsiteY11" fmla="*/ 9166 h 2379437"/>
              <a:gd name="connsiteX12" fmla="*/ 1292175 w 7302331"/>
              <a:gd name="connsiteY12" fmla="*/ 73254 h 2379437"/>
              <a:gd name="connsiteX13" fmla="*/ 1452625 w 7302331"/>
              <a:gd name="connsiteY13" fmla="*/ 709601 h 2379437"/>
              <a:gd name="connsiteX14" fmla="*/ 1335881 w 7302331"/>
              <a:gd name="connsiteY14" fmla="*/ 779809 h 2379437"/>
              <a:gd name="connsiteX15" fmla="*/ 1379912 w 7302331"/>
              <a:gd name="connsiteY15" fmla="*/ 902205 h 2379437"/>
              <a:gd name="connsiteX16" fmla="*/ 1504603 w 7302331"/>
              <a:gd name="connsiteY16" fmla="*/ 1018584 h 2379437"/>
              <a:gd name="connsiteX17" fmla="*/ 1554480 w 7302331"/>
              <a:gd name="connsiteY17" fmla="*/ 1068460 h 2379437"/>
              <a:gd name="connsiteX18" fmla="*/ 1604356 w 7302331"/>
              <a:gd name="connsiteY18" fmla="*/ 1168213 h 2379437"/>
              <a:gd name="connsiteX19" fmla="*/ 1629294 w 7302331"/>
              <a:gd name="connsiteY19" fmla="*/ 1326155 h 2379437"/>
              <a:gd name="connsiteX20" fmla="*/ 1654232 w 7302331"/>
              <a:gd name="connsiteY20" fmla="*/ 1400969 h 2379437"/>
              <a:gd name="connsiteX21" fmla="*/ 1687483 w 7302331"/>
              <a:gd name="connsiteY21" fmla="*/ 1459158 h 2379437"/>
              <a:gd name="connsiteX22" fmla="*/ 1737360 w 7302331"/>
              <a:gd name="connsiteY22" fmla="*/ 1525660 h 2379437"/>
              <a:gd name="connsiteX23" fmla="*/ 1795549 w 7302331"/>
              <a:gd name="connsiteY23" fmla="*/ 1592162 h 2379437"/>
              <a:gd name="connsiteX24" fmla="*/ 1837112 w 7302331"/>
              <a:gd name="connsiteY24" fmla="*/ 1625413 h 2379437"/>
              <a:gd name="connsiteX25" fmla="*/ 1911927 w 7302331"/>
              <a:gd name="connsiteY25" fmla="*/ 1691915 h 2379437"/>
              <a:gd name="connsiteX26" fmla="*/ 1953491 w 7302331"/>
              <a:gd name="connsiteY26" fmla="*/ 1741791 h 2379437"/>
              <a:gd name="connsiteX27" fmla="*/ 2084872 w 7302331"/>
              <a:gd name="connsiteY27" fmla="*/ 1945959 h 2379437"/>
              <a:gd name="connsiteX28" fmla="*/ 2400756 w 7302331"/>
              <a:gd name="connsiteY28" fmla="*/ 2268129 h 2379437"/>
              <a:gd name="connsiteX29" fmla="*/ 2691311 w 7302331"/>
              <a:gd name="connsiteY29" fmla="*/ 2366899 h 2379437"/>
              <a:gd name="connsiteX30" fmla="*/ 2938649 w 7302331"/>
              <a:gd name="connsiteY30" fmla="*/ 2377614 h 2379437"/>
              <a:gd name="connsiteX31" fmla="*/ 3193022 w 7302331"/>
              <a:gd name="connsiteY31" fmla="*/ 2362761 h 2379437"/>
              <a:gd name="connsiteX32" fmla="*/ 3385713 w 7302331"/>
              <a:gd name="connsiteY32" fmla="*/ 2280090 h 2379437"/>
              <a:gd name="connsiteX33" fmla="*/ 3491548 w 7302331"/>
              <a:gd name="connsiteY33" fmla="*/ 2023410 h 2379437"/>
              <a:gd name="connsiteX34" fmla="*/ 3610765 w 7302331"/>
              <a:gd name="connsiteY34" fmla="*/ 1814579 h 2379437"/>
              <a:gd name="connsiteX35" fmla="*/ 3674225 w 7302331"/>
              <a:gd name="connsiteY35" fmla="*/ 1725165 h 2379437"/>
              <a:gd name="connsiteX36" fmla="*/ 3745795 w 7302331"/>
              <a:gd name="connsiteY36" fmla="*/ 1522416 h 2379437"/>
              <a:gd name="connsiteX37" fmla="*/ 3828315 w 7302331"/>
              <a:gd name="connsiteY37" fmla="*/ 1459766 h 2379437"/>
              <a:gd name="connsiteX38" fmla="*/ 3959291 w 7302331"/>
              <a:gd name="connsiteY38" fmla="*/ 1308718 h 2379437"/>
              <a:gd name="connsiteX39" fmla="*/ 3984837 w 7302331"/>
              <a:gd name="connsiteY39" fmla="*/ 1198219 h 2379437"/>
              <a:gd name="connsiteX40" fmla="*/ 4114800 w 7302331"/>
              <a:gd name="connsiteY40" fmla="*/ 993645 h 2379437"/>
              <a:gd name="connsiteX41" fmla="*/ 4139738 w 7302331"/>
              <a:gd name="connsiteY41" fmla="*/ 918831 h 2379437"/>
              <a:gd name="connsiteX42" fmla="*/ 4189614 w 7302331"/>
              <a:gd name="connsiteY42" fmla="*/ 844016 h 2379437"/>
              <a:gd name="connsiteX43" fmla="*/ 4231178 w 7302331"/>
              <a:gd name="connsiteY43" fmla="*/ 819078 h 2379437"/>
              <a:gd name="connsiteX44" fmla="*/ 4272741 w 7302331"/>
              <a:gd name="connsiteY44" fmla="*/ 719325 h 2379437"/>
              <a:gd name="connsiteX45" fmla="*/ 4297680 w 7302331"/>
              <a:gd name="connsiteY45" fmla="*/ 669449 h 2379437"/>
              <a:gd name="connsiteX46" fmla="*/ 4345596 w 7302331"/>
              <a:gd name="connsiteY46" fmla="*/ 544158 h 2379437"/>
              <a:gd name="connsiteX47" fmla="*/ 4461639 w 7302331"/>
              <a:gd name="connsiteY47" fmla="*/ 509083 h 2379437"/>
              <a:gd name="connsiteX48" fmla="*/ 4566286 w 7302331"/>
              <a:gd name="connsiteY48" fmla="*/ 518694 h 2379437"/>
              <a:gd name="connsiteX49" fmla="*/ 4657682 w 7302331"/>
              <a:gd name="connsiteY49" fmla="*/ 515317 h 2379437"/>
              <a:gd name="connsiteX50" fmla="*/ 4919082 w 7302331"/>
              <a:gd name="connsiteY50" fmla="*/ 530130 h 2379437"/>
              <a:gd name="connsiteX51" fmla="*/ 5230027 w 7302331"/>
              <a:gd name="connsiteY51" fmla="*/ 474985 h 2379437"/>
              <a:gd name="connsiteX52" fmla="*/ 5854838 w 7302331"/>
              <a:gd name="connsiteY52" fmla="*/ 540213 h 2379437"/>
              <a:gd name="connsiteX53" fmla="*/ 6316667 w 7302331"/>
              <a:gd name="connsiteY53" fmla="*/ 518817 h 2379437"/>
              <a:gd name="connsiteX54" fmla="*/ 7302331 w 7302331"/>
              <a:gd name="connsiteY54" fmla="*/ 589404 h 2379437"/>
              <a:gd name="connsiteX0" fmla="*/ 0 w 7302331"/>
              <a:gd name="connsiteY0" fmla="*/ 2049362 h 2379437"/>
              <a:gd name="connsiteX1" fmla="*/ 74814 w 7302331"/>
              <a:gd name="connsiteY1" fmla="*/ 2016111 h 2379437"/>
              <a:gd name="connsiteX2" fmla="*/ 202010 w 7302331"/>
              <a:gd name="connsiteY2" fmla="*/ 1866482 h 2379437"/>
              <a:gd name="connsiteX3" fmla="*/ 312162 w 7302331"/>
              <a:gd name="connsiteY3" fmla="*/ 1661707 h 2379437"/>
              <a:gd name="connsiteX4" fmla="*/ 395706 w 7302331"/>
              <a:gd name="connsiteY4" fmla="*/ 1484096 h 2379437"/>
              <a:gd name="connsiteX5" fmla="*/ 458323 w 7302331"/>
              <a:gd name="connsiteY5" fmla="*/ 1333169 h 2379437"/>
              <a:gd name="connsiteX6" fmla="*/ 487563 w 7302331"/>
              <a:gd name="connsiteY6" fmla="*/ 1201464 h 2379437"/>
              <a:gd name="connsiteX7" fmla="*/ 652983 w 7302331"/>
              <a:gd name="connsiteY7" fmla="*/ 844016 h 2379437"/>
              <a:gd name="connsiteX8" fmla="*/ 701191 w 7302331"/>
              <a:gd name="connsiteY8" fmla="*/ 484076 h 2379437"/>
              <a:gd name="connsiteX9" fmla="*/ 766441 w 7302331"/>
              <a:gd name="connsiteY9" fmla="*/ 251187 h 2379437"/>
              <a:gd name="connsiteX10" fmla="*/ 901947 w 7302331"/>
              <a:gd name="connsiteY10" fmla="*/ 31879 h 2379437"/>
              <a:gd name="connsiteX11" fmla="*/ 1124757 w 7302331"/>
              <a:gd name="connsiteY11" fmla="*/ 9166 h 2379437"/>
              <a:gd name="connsiteX12" fmla="*/ 1292175 w 7302331"/>
              <a:gd name="connsiteY12" fmla="*/ 73254 h 2379437"/>
              <a:gd name="connsiteX13" fmla="*/ 1452625 w 7302331"/>
              <a:gd name="connsiteY13" fmla="*/ 709601 h 2379437"/>
              <a:gd name="connsiteX14" fmla="*/ 1379912 w 7302331"/>
              <a:gd name="connsiteY14" fmla="*/ 902205 h 2379437"/>
              <a:gd name="connsiteX15" fmla="*/ 1504603 w 7302331"/>
              <a:gd name="connsiteY15" fmla="*/ 1018584 h 2379437"/>
              <a:gd name="connsiteX16" fmla="*/ 1554480 w 7302331"/>
              <a:gd name="connsiteY16" fmla="*/ 1068460 h 2379437"/>
              <a:gd name="connsiteX17" fmla="*/ 1604356 w 7302331"/>
              <a:gd name="connsiteY17" fmla="*/ 1168213 h 2379437"/>
              <a:gd name="connsiteX18" fmla="*/ 1629294 w 7302331"/>
              <a:gd name="connsiteY18" fmla="*/ 1326155 h 2379437"/>
              <a:gd name="connsiteX19" fmla="*/ 1654232 w 7302331"/>
              <a:gd name="connsiteY19" fmla="*/ 1400969 h 2379437"/>
              <a:gd name="connsiteX20" fmla="*/ 1687483 w 7302331"/>
              <a:gd name="connsiteY20" fmla="*/ 1459158 h 2379437"/>
              <a:gd name="connsiteX21" fmla="*/ 1737360 w 7302331"/>
              <a:gd name="connsiteY21" fmla="*/ 1525660 h 2379437"/>
              <a:gd name="connsiteX22" fmla="*/ 1795549 w 7302331"/>
              <a:gd name="connsiteY22" fmla="*/ 1592162 h 2379437"/>
              <a:gd name="connsiteX23" fmla="*/ 1837112 w 7302331"/>
              <a:gd name="connsiteY23" fmla="*/ 1625413 h 2379437"/>
              <a:gd name="connsiteX24" fmla="*/ 1911927 w 7302331"/>
              <a:gd name="connsiteY24" fmla="*/ 1691915 h 2379437"/>
              <a:gd name="connsiteX25" fmla="*/ 1953491 w 7302331"/>
              <a:gd name="connsiteY25" fmla="*/ 1741791 h 2379437"/>
              <a:gd name="connsiteX26" fmla="*/ 2084872 w 7302331"/>
              <a:gd name="connsiteY26" fmla="*/ 1945959 h 2379437"/>
              <a:gd name="connsiteX27" fmla="*/ 2400756 w 7302331"/>
              <a:gd name="connsiteY27" fmla="*/ 2268129 h 2379437"/>
              <a:gd name="connsiteX28" fmla="*/ 2691311 w 7302331"/>
              <a:gd name="connsiteY28" fmla="*/ 2366899 h 2379437"/>
              <a:gd name="connsiteX29" fmla="*/ 2938649 w 7302331"/>
              <a:gd name="connsiteY29" fmla="*/ 2377614 h 2379437"/>
              <a:gd name="connsiteX30" fmla="*/ 3193022 w 7302331"/>
              <a:gd name="connsiteY30" fmla="*/ 2362761 h 2379437"/>
              <a:gd name="connsiteX31" fmla="*/ 3385713 w 7302331"/>
              <a:gd name="connsiteY31" fmla="*/ 2280090 h 2379437"/>
              <a:gd name="connsiteX32" fmla="*/ 3491548 w 7302331"/>
              <a:gd name="connsiteY32" fmla="*/ 2023410 h 2379437"/>
              <a:gd name="connsiteX33" fmla="*/ 3610765 w 7302331"/>
              <a:gd name="connsiteY33" fmla="*/ 1814579 h 2379437"/>
              <a:gd name="connsiteX34" fmla="*/ 3674225 w 7302331"/>
              <a:gd name="connsiteY34" fmla="*/ 1725165 h 2379437"/>
              <a:gd name="connsiteX35" fmla="*/ 3745795 w 7302331"/>
              <a:gd name="connsiteY35" fmla="*/ 1522416 h 2379437"/>
              <a:gd name="connsiteX36" fmla="*/ 3828315 w 7302331"/>
              <a:gd name="connsiteY36" fmla="*/ 1459766 h 2379437"/>
              <a:gd name="connsiteX37" fmla="*/ 3959291 w 7302331"/>
              <a:gd name="connsiteY37" fmla="*/ 1308718 h 2379437"/>
              <a:gd name="connsiteX38" fmla="*/ 3984837 w 7302331"/>
              <a:gd name="connsiteY38" fmla="*/ 1198219 h 2379437"/>
              <a:gd name="connsiteX39" fmla="*/ 4114800 w 7302331"/>
              <a:gd name="connsiteY39" fmla="*/ 993645 h 2379437"/>
              <a:gd name="connsiteX40" fmla="*/ 4139738 w 7302331"/>
              <a:gd name="connsiteY40" fmla="*/ 918831 h 2379437"/>
              <a:gd name="connsiteX41" fmla="*/ 4189614 w 7302331"/>
              <a:gd name="connsiteY41" fmla="*/ 844016 h 2379437"/>
              <a:gd name="connsiteX42" fmla="*/ 4231178 w 7302331"/>
              <a:gd name="connsiteY42" fmla="*/ 819078 h 2379437"/>
              <a:gd name="connsiteX43" fmla="*/ 4272741 w 7302331"/>
              <a:gd name="connsiteY43" fmla="*/ 719325 h 2379437"/>
              <a:gd name="connsiteX44" fmla="*/ 4297680 w 7302331"/>
              <a:gd name="connsiteY44" fmla="*/ 669449 h 2379437"/>
              <a:gd name="connsiteX45" fmla="*/ 4345596 w 7302331"/>
              <a:gd name="connsiteY45" fmla="*/ 544158 h 2379437"/>
              <a:gd name="connsiteX46" fmla="*/ 4461639 w 7302331"/>
              <a:gd name="connsiteY46" fmla="*/ 509083 h 2379437"/>
              <a:gd name="connsiteX47" fmla="*/ 4566286 w 7302331"/>
              <a:gd name="connsiteY47" fmla="*/ 518694 h 2379437"/>
              <a:gd name="connsiteX48" fmla="*/ 4657682 w 7302331"/>
              <a:gd name="connsiteY48" fmla="*/ 515317 h 2379437"/>
              <a:gd name="connsiteX49" fmla="*/ 4919082 w 7302331"/>
              <a:gd name="connsiteY49" fmla="*/ 530130 h 2379437"/>
              <a:gd name="connsiteX50" fmla="*/ 5230027 w 7302331"/>
              <a:gd name="connsiteY50" fmla="*/ 474985 h 2379437"/>
              <a:gd name="connsiteX51" fmla="*/ 5854838 w 7302331"/>
              <a:gd name="connsiteY51" fmla="*/ 540213 h 2379437"/>
              <a:gd name="connsiteX52" fmla="*/ 6316667 w 7302331"/>
              <a:gd name="connsiteY52" fmla="*/ 518817 h 2379437"/>
              <a:gd name="connsiteX53" fmla="*/ 7302331 w 7302331"/>
              <a:gd name="connsiteY53" fmla="*/ 589404 h 2379437"/>
              <a:gd name="connsiteX0" fmla="*/ 0 w 7302331"/>
              <a:gd name="connsiteY0" fmla="*/ 2049362 h 2379437"/>
              <a:gd name="connsiteX1" fmla="*/ 74814 w 7302331"/>
              <a:gd name="connsiteY1" fmla="*/ 2016111 h 2379437"/>
              <a:gd name="connsiteX2" fmla="*/ 202010 w 7302331"/>
              <a:gd name="connsiteY2" fmla="*/ 1866482 h 2379437"/>
              <a:gd name="connsiteX3" fmla="*/ 312162 w 7302331"/>
              <a:gd name="connsiteY3" fmla="*/ 1661707 h 2379437"/>
              <a:gd name="connsiteX4" fmla="*/ 395706 w 7302331"/>
              <a:gd name="connsiteY4" fmla="*/ 1484096 h 2379437"/>
              <a:gd name="connsiteX5" fmla="*/ 458323 w 7302331"/>
              <a:gd name="connsiteY5" fmla="*/ 1333169 h 2379437"/>
              <a:gd name="connsiteX6" fmla="*/ 487563 w 7302331"/>
              <a:gd name="connsiteY6" fmla="*/ 1201464 h 2379437"/>
              <a:gd name="connsiteX7" fmla="*/ 652983 w 7302331"/>
              <a:gd name="connsiteY7" fmla="*/ 844016 h 2379437"/>
              <a:gd name="connsiteX8" fmla="*/ 701191 w 7302331"/>
              <a:gd name="connsiteY8" fmla="*/ 484076 h 2379437"/>
              <a:gd name="connsiteX9" fmla="*/ 766441 w 7302331"/>
              <a:gd name="connsiteY9" fmla="*/ 251187 h 2379437"/>
              <a:gd name="connsiteX10" fmla="*/ 901947 w 7302331"/>
              <a:gd name="connsiteY10" fmla="*/ 31879 h 2379437"/>
              <a:gd name="connsiteX11" fmla="*/ 1124757 w 7302331"/>
              <a:gd name="connsiteY11" fmla="*/ 9166 h 2379437"/>
              <a:gd name="connsiteX12" fmla="*/ 1292175 w 7302331"/>
              <a:gd name="connsiteY12" fmla="*/ 73254 h 2379437"/>
              <a:gd name="connsiteX13" fmla="*/ 1452625 w 7302331"/>
              <a:gd name="connsiteY13" fmla="*/ 709601 h 2379437"/>
              <a:gd name="connsiteX14" fmla="*/ 1504603 w 7302331"/>
              <a:gd name="connsiteY14" fmla="*/ 1018584 h 2379437"/>
              <a:gd name="connsiteX15" fmla="*/ 1554480 w 7302331"/>
              <a:gd name="connsiteY15" fmla="*/ 1068460 h 2379437"/>
              <a:gd name="connsiteX16" fmla="*/ 1604356 w 7302331"/>
              <a:gd name="connsiteY16" fmla="*/ 1168213 h 2379437"/>
              <a:gd name="connsiteX17" fmla="*/ 1629294 w 7302331"/>
              <a:gd name="connsiteY17" fmla="*/ 1326155 h 2379437"/>
              <a:gd name="connsiteX18" fmla="*/ 1654232 w 7302331"/>
              <a:gd name="connsiteY18" fmla="*/ 1400969 h 2379437"/>
              <a:gd name="connsiteX19" fmla="*/ 1687483 w 7302331"/>
              <a:gd name="connsiteY19" fmla="*/ 1459158 h 2379437"/>
              <a:gd name="connsiteX20" fmla="*/ 1737360 w 7302331"/>
              <a:gd name="connsiteY20" fmla="*/ 1525660 h 2379437"/>
              <a:gd name="connsiteX21" fmla="*/ 1795549 w 7302331"/>
              <a:gd name="connsiteY21" fmla="*/ 1592162 h 2379437"/>
              <a:gd name="connsiteX22" fmla="*/ 1837112 w 7302331"/>
              <a:gd name="connsiteY22" fmla="*/ 1625413 h 2379437"/>
              <a:gd name="connsiteX23" fmla="*/ 1911927 w 7302331"/>
              <a:gd name="connsiteY23" fmla="*/ 1691915 h 2379437"/>
              <a:gd name="connsiteX24" fmla="*/ 1953491 w 7302331"/>
              <a:gd name="connsiteY24" fmla="*/ 1741791 h 2379437"/>
              <a:gd name="connsiteX25" fmla="*/ 2084872 w 7302331"/>
              <a:gd name="connsiteY25" fmla="*/ 1945959 h 2379437"/>
              <a:gd name="connsiteX26" fmla="*/ 2400756 w 7302331"/>
              <a:gd name="connsiteY26" fmla="*/ 2268129 h 2379437"/>
              <a:gd name="connsiteX27" fmla="*/ 2691311 w 7302331"/>
              <a:gd name="connsiteY27" fmla="*/ 2366899 h 2379437"/>
              <a:gd name="connsiteX28" fmla="*/ 2938649 w 7302331"/>
              <a:gd name="connsiteY28" fmla="*/ 2377614 h 2379437"/>
              <a:gd name="connsiteX29" fmla="*/ 3193022 w 7302331"/>
              <a:gd name="connsiteY29" fmla="*/ 2362761 h 2379437"/>
              <a:gd name="connsiteX30" fmla="*/ 3385713 w 7302331"/>
              <a:gd name="connsiteY30" fmla="*/ 2280090 h 2379437"/>
              <a:gd name="connsiteX31" fmla="*/ 3491548 w 7302331"/>
              <a:gd name="connsiteY31" fmla="*/ 2023410 h 2379437"/>
              <a:gd name="connsiteX32" fmla="*/ 3610765 w 7302331"/>
              <a:gd name="connsiteY32" fmla="*/ 1814579 h 2379437"/>
              <a:gd name="connsiteX33" fmla="*/ 3674225 w 7302331"/>
              <a:gd name="connsiteY33" fmla="*/ 1725165 h 2379437"/>
              <a:gd name="connsiteX34" fmla="*/ 3745795 w 7302331"/>
              <a:gd name="connsiteY34" fmla="*/ 1522416 h 2379437"/>
              <a:gd name="connsiteX35" fmla="*/ 3828315 w 7302331"/>
              <a:gd name="connsiteY35" fmla="*/ 1459766 h 2379437"/>
              <a:gd name="connsiteX36" fmla="*/ 3959291 w 7302331"/>
              <a:gd name="connsiteY36" fmla="*/ 1308718 h 2379437"/>
              <a:gd name="connsiteX37" fmla="*/ 3984837 w 7302331"/>
              <a:gd name="connsiteY37" fmla="*/ 1198219 h 2379437"/>
              <a:gd name="connsiteX38" fmla="*/ 4114800 w 7302331"/>
              <a:gd name="connsiteY38" fmla="*/ 993645 h 2379437"/>
              <a:gd name="connsiteX39" fmla="*/ 4139738 w 7302331"/>
              <a:gd name="connsiteY39" fmla="*/ 918831 h 2379437"/>
              <a:gd name="connsiteX40" fmla="*/ 4189614 w 7302331"/>
              <a:gd name="connsiteY40" fmla="*/ 844016 h 2379437"/>
              <a:gd name="connsiteX41" fmla="*/ 4231178 w 7302331"/>
              <a:gd name="connsiteY41" fmla="*/ 819078 h 2379437"/>
              <a:gd name="connsiteX42" fmla="*/ 4272741 w 7302331"/>
              <a:gd name="connsiteY42" fmla="*/ 719325 h 2379437"/>
              <a:gd name="connsiteX43" fmla="*/ 4297680 w 7302331"/>
              <a:gd name="connsiteY43" fmla="*/ 669449 h 2379437"/>
              <a:gd name="connsiteX44" fmla="*/ 4345596 w 7302331"/>
              <a:gd name="connsiteY44" fmla="*/ 544158 h 2379437"/>
              <a:gd name="connsiteX45" fmla="*/ 4461639 w 7302331"/>
              <a:gd name="connsiteY45" fmla="*/ 509083 h 2379437"/>
              <a:gd name="connsiteX46" fmla="*/ 4566286 w 7302331"/>
              <a:gd name="connsiteY46" fmla="*/ 518694 h 2379437"/>
              <a:gd name="connsiteX47" fmla="*/ 4657682 w 7302331"/>
              <a:gd name="connsiteY47" fmla="*/ 515317 h 2379437"/>
              <a:gd name="connsiteX48" fmla="*/ 4919082 w 7302331"/>
              <a:gd name="connsiteY48" fmla="*/ 530130 h 2379437"/>
              <a:gd name="connsiteX49" fmla="*/ 5230027 w 7302331"/>
              <a:gd name="connsiteY49" fmla="*/ 474985 h 2379437"/>
              <a:gd name="connsiteX50" fmla="*/ 5854838 w 7302331"/>
              <a:gd name="connsiteY50" fmla="*/ 540213 h 2379437"/>
              <a:gd name="connsiteX51" fmla="*/ 6316667 w 7302331"/>
              <a:gd name="connsiteY51" fmla="*/ 518817 h 2379437"/>
              <a:gd name="connsiteX52" fmla="*/ 7302331 w 7302331"/>
              <a:gd name="connsiteY52" fmla="*/ 589404 h 2379437"/>
              <a:gd name="connsiteX0" fmla="*/ 0 w 7302331"/>
              <a:gd name="connsiteY0" fmla="*/ 2054046 h 2384121"/>
              <a:gd name="connsiteX1" fmla="*/ 74814 w 7302331"/>
              <a:gd name="connsiteY1" fmla="*/ 2020795 h 2384121"/>
              <a:gd name="connsiteX2" fmla="*/ 202010 w 7302331"/>
              <a:gd name="connsiteY2" fmla="*/ 1871166 h 2384121"/>
              <a:gd name="connsiteX3" fmla="*/ 312162 w 7302331"/>
              <a:gd name="connsiteY3" fmla="*/ 1666391 h 2384121"/>
              <a:gd name="connsiteX4" fmla="*/ 395706 w 7302331"/>
              <a:gd name="connsiteY4" fmla="*/ 1488780 h 2384121"/>
              <a:gd name="connsiteX5" fmla="*/ 458323 w 7302331"/>
              <a:gd name="connsiteY5" fmla="*/ 1337853 h 2384121"/>
              <a:gd name="connsiteX6" fmla="*/ 487563 w 7302331"/>
              <a:gd name="connsiteY6" fmla="*/ 1206148 h 2384121"/>
              <a:gd name="connsiteX7" fmla="*/ 652983 w 7302331"/>
              <a:gd name="connsiteY7" fmla="*/ 848700 h 2384121"/>
              <a:gd name="connsiteX8" fmla="*/ 701191 w 7302331"/>
              <a:gd name="connsiteY8" fmla="*/ 488760 h 2384121"/>
              <a:gd name="connsiteX9" fmla="*/ 766441 w 7302331"/>
              <a:gd name="connsiteY9" fmla="*/ 255871 h 2384121"/>
              <a:gd name="connsiteX10" fmla="*/ 839330 w 7302331"/>
              <a:gd name="connsiteY10" fmla="*/ 108321 h 2384121"/>
              <a:gd name="connsiteX11" fmla="*/ 1124757 w 7302331"/>
              <a:gd name="connsiteY11" fmla="*/ 13850 h 2384121"/>
              <a:gd name="connsiteX12" fmla="*/ 1292175 w 7302331"/>
              <a:gd name="connsiteY12" fmla="*/ 77938 h 2384121"/>
              <a:gd name="connsiteX13" fmla="*/ 1452625 w 7302331"/>
              <a:gd name="connsiteY13" fmla="*/ 714285 h 2384121"/>
              <a:gd name="connsiteX14" fmla="*/ 1504603 w 7302331"/>
              <a:gd name="connsiteY14" fmla="*/ 1023268 h 2384121"/>
              <a:gd name="connsiteX15" fmla="*/ 1554480 w 7302331"/>
              <a:gd name="connsiteY15" fmla="*/ 1073144 h 2384121"/>
              <a:gd name="connsiteX16" fmla="*/ 1604356 w 7302331"/>
              <a:gd name="connsiteY16" fmla="*/ 1172897 h 2384121"/>
              <a:gd name="connsiteX17" fmla="*/ 1629294 w 7302331"/>
              <a:gd name="connsiteY17" fmla="*/ 1330839 h 2384121"/>
              <a:gd name="connsiteX18" fmla="*/ 1654232 w 7302331"/>
              <a:gd name="connsiteY18" fmla="*/ 1405653 h 2384121"/>
              <a:gd name="connsiteX19" fmla="*/ 1687483 w 7302331"/>
              <a:gd name="connsiteY19" fmla="*/ 1463842 h 2384121"/>
              <a:gd name="connsiteX20" fmla="*/ 1737360 w 7302331"/>
              <a:gd name="connsiteY20" fmla="*/ 1530344 h 2384121"/>
              <a:gd name="connsiteX21" fmla="*/ 1795549 w 7302331"/>
              <a:gd name="connsiteY21" fmla="*/ 1596846 h 2384121"/>
              <a:gd name="connsiteX22" fmla="*/ 1837112 w 7302331"/>
              <a:gd name="connsiteY22" fmla="*/ 1630097 h 2384121"/>
              <a:gd name="connsiteX23" fmla="*/ 1911927 w 7302331"/>
              <a:gd name="connsiteY23" fmla="*/ 1696599 h 2384121"/>
              <a:gd name="connsiteX24" fmla="*/ 1953491 w 7302331"/>
              <a:gd name="connsiteY24" fmla="*/ 1746475 h 2384121"/>
              <a:gd name="connsiteX25" fmla="*/ 2084872 w 7302331"/>
              <a:gd name="connsiteY25" fmla="*/ 1950643 h 2384121"/>
              <a:gd name="connsiteX26" fmla="*/ 2400756 w 7302331"/>
              <a:gd name="connsiteY26" fmla="*/ 2272813 h 2384121"/>
              <a:gd name="connsiteX27" fmla="*/ 2691311 w 7302331"/>
              <a:gd name="connsiteY27" fmla="*/ 2371583 h 2384121"/>
              <a:gd name="connsiteX28" fmla="*/ 2938649 w 7302331"/>
              <a:gd name="connsiteY28" fmla="*/ 2382298 h 2384121"/>
              <a:gd name="connsiteX29" fmla="*/ 3193022 w 7302331"/>
              <a:gd name="connsiteY29" fmla="*/ 2367445 h 2384121"/>
              <a:gd name="connsiteX30" fmla="*/ 3385713 w 7302331"/>
              <a:gd name="connsiteY30" fmla="*/ 2284774 h 2384121"/>
              <a:gd name="connsiteX31" fmla="*/ 3491548 w 7302331"/>
              <a:gd name="connsiteY31" fmla="*/ 2028094 h 2384121"/>
              <a:gd name="connsiteX32" fmla="*/ 3610765 w 7302331"/>
              <a:gd name="connsiteY32" fmla="*/ 1819263 h 2384121"/>
              <a:gd name="connsiteX33" fmla="*/ 3674225 w 7302331"/>
              <a:gd name="connsiteY33" fmla="*/ 1729849 h 2384121"/>
              <a:gd name="connsiteX34" fmla="*/ 3745795 w 7302331"/>
              <a:gd name="connsiteY34" fmla="*/ 1527100 h 2384121"/>
              <a:gd name="connsiteX35" fmla="*/ 3828315 w 7302331"/>
              <a:gd name="connsiteY35" fmla="*/ 1464450 h 2384121"/>
              <a:gd name="connsiteX36" fmla="*/ 3959291 w 7302331"/>
              <a:gd name="connsiteY36" fmla="*/ 1313402 h 2384121"/>
              <a:gd name="connsiteX37" fmla="*/ 3984837 w 7302331"/>
              <a:gd name="connsiteY37" fmla="*/ 1202903 h 2384121"/>
              <a:gd name="connsiteX38" fmla="*/ 4114800 w 7302331"/>
              <a:gd name="connsiteY38" fmla="*/ 998329 h 2384121"/>
              <a:gd name="connsiteX39" fmla="*/ 4139738 w 7302331"/>
              <a:gd name="connsiteY39" fmla="*/ 923515 h 2384121"/>
              <a:gd name="connsiteX40" fmla="*/ 4189614 w 7302331"/>
              <a:gd name="connsiteY40" fmla="*/ 848700 h 2384121"/>
              <a:gd name="connsiteX41" fmla="*/ 4231178 w 7302331"/>
              <a:gd name="connsiteY41" fmla="*/ 823762 h 2384121"/>
              <a:gd name="connsiteX42" fmla="*/ 4272741 w 7302331"/>
              <a:gd name="connsiteY42" fmla="*/ 724009 h 2384121"/>
              <a:gd name="connsiteX43" fmla="*/ 4297680 w 7302331"/>
              <a:gd name="connsiteY43" fmla="*/ 674133 h 2384121"/>
              <a:gd name="connsiteX44" fmla="*/ 4345596 w 7302331"/>
              <a:gd name="connsiteY44" fmla="*/ 548842 h 2384121"/>
              <a:gd name="connsiteX45" fmla="*/ 4461639 w 7302331"/>
              <a:gd name="connsiteY45" fmla="*/ 513767 h 2384121"/>
              <a:gd name="connsiteX46" fmla="*/ 4566286 w 7302331"/>
              <a:gd name="connsiteY46" fmla="*/ 523378 h 2384121"/>
              <a:gd name="connsiteX47" fmla="*/ 4657682 w 7302331"/>
              <a:gd name="connsiteY47" fmla="*/ 520001 h 2384121"/>
              <a:gd name="connsiteX48" fmla="*/ 4919082 w 7302331"/>
              <a:gd name="connsiteY48" fmla="*/ 534814 h 2384121"/>
              <a:gd name="connsiteX49" fmla="*/ 5230027 w 7302331"/>
              <a:gd name="connsiteY49" fmla="*/ 479669 h 2384121"/>
              <a:gd name="connsiteX50" fmla="*/ 5854838 w 7302331"/>
              <a:gd name="connsiteY50" fmla="*/ 544897 h 2384121"/>
              <a:gd name="connsiteX51" fmla="*/ 6316667 w 7302331"/>
              <a:gd name="connsiteY51" fmla="*/ 523501 h 2384121"/>
              <a:gd name="connsiteX52" fmla="*/ 7302331 w 7302331"/>
              <a:gd name="connsiteY52" fmla="*/ 594088 h 2384121"/>
              <a:gd name="connsiteX0" fmla="*/ 0 w 7302331"/>
              <a:gd name="connsiteY0" fmla="*/ 2026756 h 2356831"/>
              <a:gd name="connsiteX1" fmla="*/ 74814 w 7302331"/>
              <a:gd name="connsiteY1" fmla="*/ 1993505 h 2356831"/>
              <a:gd name="connsiteX2" fmla="*/ 202010 w 7302331"/>
              <a:gd name="connsiteY2" fmla="*/ 1843876 h 2356831"/>
              <a:gd name="connsiteX3" fmla="*/ 312162 w 7302331"/>
              <a:gd name="connsiteY3" fmla="*/ 1639101 h 2356831"/>
              <a:gd name="connsiteX4" fmla="*/ 395706 w 7302331"/>
              <a:gd name="connsiteY4" fmla="*/ 1461490 h 2356831"/>
              <a:gd name="connsiteX5" fmla="*/ 458323 w 7302331"/>
              <a:gd name="connsiteY5" fmla="*/ 1310563 h 2356831"/>
              <a:gd name="connsiteX6" fmla="*/ 487563 w 7302331"/>
              <a:gd name="connsiteY6" fmla="*/ 1178858 h 2356831"/>
              <a:gd name="connsiteX7" fmla="*/ 652983 w 7302331"/>
              <a:gd name="connsiteY7" fmla="*/ 821410 h 2356831"/>
              <a:gd name="connsiteX8" fmla="*/ 701191 w 7302331"/>
              <a:gd name="connsiteY8" fmla="*/ 461470 h 2356831"/>
              <a:gd name="connsiteX9" fmla="*/ 766441 w 7302331"/>
              <a:gd name="connsiteY9" fmla="*/ 228581 h 2356831"/>
              <a:gd name="connsiteX10" fmla="*/ 839330 w 7302331"/>
              <a:gd name="connsiteY10" fmla="*/ 81031 h 2356831"/>
              <a:gd name="connsiteX11" fmla="*/ 1054313 w 7302331"/>
              <a:gd name="connsiteY11" fmla="*/ 43966 h 2356831"/>
              <a:gd name="connsiteX12" fmla="*/ 1292175 w 7302331"/>
              <a:gd name="connsiteY12" fmla="*/ 50648 h 2356831"/>
              <a:gd name="connsiteX13" fmla="*/ 1452625 w 7302331"/>
              <a:gd name="connsiteY13" fmla="*/ 686995 h 2356831"/>
              <a:gd name="connsiteX14" fmla="*/ 1504603 w 7302331"/>
              <a:gd name="connsiteY14" fmla="*/ 995978 h 2356831"/>
              <a:gd name="connsiteX15" fmla="*/ 1554480 w 7302331"/>
              <a:gd name="connsiteY15" fmla="*/ 1045854 h 2356831"/>
              <a:gd name="connsiteX16" fmla="*/ 1604356 w 7302331"/>
              <a:gd name="connsiteY16" fmla="*/ 1145607 h 2356831"/>
              <a:gd name="connsiteX17" fmla="*/ 1629294 w 7302331"/>
              <a:gd name="connsiteY17" fmla="*/ 1303549 h 2356831"/>
              <a:gd name="connsiteX18" fmla="*/ 1654232 w 7302331"/>
              <a:gd name="connsiteY18" fmla="*/ 1378363 h 2356831"/>
              <a:gd name="connsiteX19" fmla="*/ 1687483 w 7302331"/>
              <a:gd name="connsiteY19" fmla="*/ 1436552 h 2356831"/>
              <a:gd name="connsiteX20" fmla="*/ 1737360 w 7302331"/>
              <a:gd name="connsiteY20" fmla="*/ 1503054 h 2356831"/>
              <a:gd name="connsiteX21" fmla="*/ 1795549 w 7302331"/>
              <a:gd name="connsiteY21" fmla="*/ 1569556 h 2356831"/>
              <a:gd name="connsiteX22" fmla="*/ 1837112 w 7302331"/>
              <a:gd name="connsiteY22" fmla="*/ 1602807 h 2356831"/>
              <a:gd name="connsiteX23" fmla="*/ 1911927 w 7302331"/>
              <a:gd name="connsiteY23" fmla="*/ 1669309 h 2356831"/>
              <a:gd name="connsiteX24" fmla="*/ 1953491 w 7302331"/>
              <a:gd name="connsiteY24" fmla="*/ 1719185 h 2356831"/>
              <a:gd name="connsiteX25" fmla="*/ 2084872 w 7302331"/>
              <a:gd name="connsiteY25" fmla="*/ 1923353 h 2356831"/>
              <a:gd name="connsiteX26" fmla="*/ 2400756 w 7302331"/>
              <a:gd name="connsiteY26" fmla="*/ 2245523 h 2356831"/>
              <a:gd name="connsiteX27" fmla="*/ 2691311 w 7302331"/>
              <a:gd name="connsiteY27" fmla="*/ 2344293 h 2356831"/>
              <a:gd name="connsiteX28" fmla="*/ 2938649 w 7302331"/>
              <a:gd name="connsiteY28" fmla="*/ 2355008 h 2356831"/>
              <a:gd name="connsiteX29" fmla="*/ 3193022 w 7302331"/>
              <a:gd name="connsiteY29" fmla="*/ 2340155 h 2356831"/>
              <a:gd name="connsiteX30" fmla="*/ 3385713 w 7302331"/>
              <a:gd name="connsiteY30" fmla="*/ 2257484 h 2356831"/>
              <a:gd name="connsiteX31" fmla="*/ 3491548 w 7302331"/>
              <a:gd name="connsiteY31" fmla="*/ 2000804 h 2356831"/>
              <a:gd name="connsiteX32" fmla="*/ 3610765 w 7302331"/>
              <a:gd name="connsiteY32" fmla="*/ 1791973 h 2356831"/>
              <a:gd name="connsiteX33" fmla="*/ 3674225 w 7302331"/>
              <a:gd name="connsiteY33" fmla="*/ 1702559 h 2356831"/>
              <a:gd name="connsiteX34" fmla="*/ 3745795 w 7302331"/>
              <a:gd name="connsiteY34" fmla="*/ 1499810 h 2356831"/>
              <a:gd name="connsiteX35" fmla="*/ 3828315 w 7302331"/>
              <a:gd name="connsiteY35" fmla="*/ 1437160 h 2356831"/>
              <a:gd name="connsiteX36" fmla="*/ 3959291 w 7302331"/>
              <a:gd name="connsiteY36" fmla="*/ 1286112 h 2356831"/>
              <a:gd name="connsiteX37" fmla="*/ 3984837 w 7302331"/>
              <a:gd name="connsiteY37" fmla="*/ 1175613 h 2356831"/>
              <a:gd name="connsiteX38" fmla="*/ 4114800 w 7302331"/>
              <a:gd name="connsiteY38" fmla="*/ 971039 h 2356831"/>
              <a:gd name="connsiteX39" fmla="*/ 4139738 w 7302331"/>
              <a:gd name="connsiteY39" fmla="*/ 896225 h 2356831"/>
              <a:gd name="connsiteX40" fmla="*/ 4189614 w 7302331"/>
              <a:gd name="connsiteY40" fmla="*/ 821410 h 2356831"/>
              <a:gd name="connsiteX41" fmla="*/ 4231178 w 7302331"/>
              <a:gd name="connsiteY41" fmla="*/ 796472 h 2356831"/>
              <a:gd name="connsiteX42" fmla="*/ 4272741 w 7302331"/>
              <a:gd name="connsiteY42" fmla="*/ 696719 h 2356831"/>
              <a:gd name="connsiteX43" fmla="*/ 4297680 w 7302331"/>
              <a:gd name="connsiteY43" fmla="*/ 646843 h 2356831"/>
              <a:gd name="connsiteX44" fmla="*/ 4345596 w 7302331"/>
              <a:gd name="connsiteY44" fmla="*/ 521552 h 2356831"/>
              <a:gd name="connsiteX45" fmla="*/ 4461639 w 7302331"/>
              <a:gd name="connsiteY45" fmla="*/ 486477 h 2356831"/>
              <a:gd name="connsiteX46" fmla="*/ 4566286 w 7302331"/>
              <a:gd name="connsiteY46" fmla="*/ 496088 h 2356831"/>
              <a:gd name="connsiteX47" fmla="*/ 4657682 w 7302331"/>
              <a:gd name="connsiteY47" fmla="*/ 492711 h 2356831"/>
              <a:gd name="connsiteX48" fmla="*/ 4919082 w 7302331"/>
              <a:gd name="connsiteY48" fmla="*/ 507524 h 2356831"/>
              <a:gd name="connsiteX49" fmla="*/ 5230027 w 7302331"/>
              <a:gd name="connsiteY49" fmla="*/ 452379 h 2356831"/>
              <a:gd name="connsiteX50" fmla="*/ 5854838 w 7302331"/>
              <a:gd name="connsiteY50" fmla="*/ 517607 h 2356831"/>
              <a:gd name="connsiteX51" fmla="*/ 6316667 w 7302331"/>
              <a:gd name="connsiteY51" fmla="*/ 496211 h 2356831"/>
              <a:gd name="connsiteX52" fmla="*/ 7302331 w 7302331"/>
              <a:gd name="connsiteY52" fmla="*/ 566798 h 2356831"/>
              <a:gd name="connsiteX0" fmla="*/ 0 w 7302331"/>
              <a:gd name="connsiteY0" fmla="*/ 2000298 h 2330373"/>
              <a:gd name="connsiteX1" fmla="*/ 74814 w 7302331"/>
              <a:gd name="connsiteY1" fmla="*/ 1967047 h 2330373"/>
              <a:gd name="connsiteX2" fmla="*/ 202010 w 7302331"/>
              <a:gd name="connsiteY2" fmla="*/ 1817418 h 2330373"/>
              <a:gd name="connsiteX3" fmla="*/ 312162 w 7302331"/>
              <a:gd name="connsiteY3" fmla="*/ 1612643 h 2330373"/>
              <a:gd name="connsiteX4" fmla="*/ 395706 w 7302331"/>
              <a:gd name="connsiteY4" fmla="*/ 1435032 h 2330373"/>
              <a:gd name="connsiteX5" fmla="*/ 458323 w 7302331"/>
              <a:gd name="connsiteY5" fmla="*/ 1284105 h 2330373"/>
              <a:gd name="connsiteX6" fmla="*/ 487563 w 7302331"/>
              <a:gd name="connsiteY6" fmla="*/ 1152400 h 2330373"/>
              <a:gd name="connsiteX7" fmla="*/ 652983 w 7302331"/>
              <a:gd name="connsiteY7" fmla="*/ 794952 h 2330373"/>
              <a:gd name="connsiteX8" fmla="*/ 701191 w 7302331"/>
              <a:gd name="connsiteY8" fmla="*/ 435012 h 2330373"/>
              <a:gd name="connsiteX9" fmla="*/ 766441 w 7302331"/>
              <a:gd name="connsiteY9" fmla="*/ 202123 h 2330373"/>
              <a:gd name="connsiteX10" fmla="*/ 839330 w 7302331"/>
              <a:gd name="connsiteY10" fmla="*/ 54573 h 2330373"/>
              <a:gd name="connsiteX11" fmla="*/ 1054313 w 7302331"/>
              <a:gd name="connsiteY11" fmla="*/ 17508 h 2330373"/>
              <a:gd name="connsiteX12" fmla="*/ 1339138 w 7302331"/>
              <a:gd name="connsiteY12" fmla="*/ 62461 h 2330373"/>
              <a:gd name="connsiteX13" fmla="*/ 1452625 w 7302331"/>
              <a:gd name="connsiteY13" fmla="*/ 660537 h 2330373"/>
              <a:gd name="connsiteX14" fmla="*/ 1504603 w 7302331"/>
              <a:gd name="connsiteY14" fmla="*/ 969520 h 2330373"/>
              <a:gd name="connsiteX15" fmla="*/ 1554480 w 7302331"/>
              <a:gd name="connsiteY15" fmla="*/ 1019396 h 2330373"/>
              <a:gd name="connsiteX16" fmla="*/ 1604356 w 7302331"/>
              <a:gd name="connsiteY16" fmla="*/ 1119149 h 2330373"/>
              <a:gd name="connsiteX17" fmla="*/ 1629294 w 7302331"/>
              <a:gd name="connsiteY17" fmla="*/ 1277091 h 2330373"/>
              <a:gd name="connsiteX18" fmla="*/ 1654232 w 7302331"/>
              <a:gd name="connsiteY18" fmla="*/ 1351905 h 2330373"/>
              <a:gd name="connsiteX19" fmla="*/ 1687483 w 7302331"/>
              <a:gd name="connsiteY19" fmla="*/ 1410094 h 2330373"/>
              <a:gd name="connsiteX20" fmla="*/ 1737360 w 7302331"/>
              <a:gd name="connsiteY20" fmla="*/ 1476596 h 2330373"/>
              <a:gd name="connsiteX21" fmla="*/ 1795549 w 7302331"/>
              <a:gd name="connsiteY21" fmla="*/ 1543098 h 2330373"/>
              <a:gd name="connsiteX22" fmla="*/ 1837112 w 7302331"/>
              <a:gd name="connsiteY22" fmla="*/ 1576349 h 2330373"/>
              <a:gd name="connsiteX23" fmla="*/ 1911927 w 7302331"/>
              <a:gd name="connsiteY23" fmla="*/ 1642851 h 2330373"/>
              <a:gd name="connsiteX24" fmla="*/ 1953491 w 7302331"/>
              <a:gd name="connsiteY24" fmla="*/ 1692727 h 2330373"/>
              <a:gd name="connsiteX25" fmla="*/ 2084872 w 7302331"/>
              <a:gd name="connsiteY25" fmla="*/ 1896895 h 2330373"/>
              <a:gd name="connsiteX26" fmla="*/ 2400756 w 7302331"/>
              <a:gd name="connsiteY26" fmla="*/ 2219065 h 2330373"/>
              <a:gd name="connsiteX27" fmla="*/ 2691311 w 7302331"/>
              <a:gd name="connsiteY27" fmla="*/ 2317835 h 2330373"/>
              <a:gd name="connsiteX28" fmla="*/ 2938649 w 7302331"/>
              <a:gd name="connsiteY28" fmla="*/ 2328550 h 2330373"/>
              <a:gd name="connsiteX29" fmla="*/ 3193022 w 7302331"/>
              <a:gd name="connsiteY29" fmla="*/ 2313697 h 2330373"/>
              <a:gd name="connsiteX30" fmla="*/ 3385713 w 7302331"/>
              <a:gd name="connsiteY30" fmla="*/ 2231026 h 2330373"/>
              <a:gd name="connsiteX31" fmla="*/ 3491548 w 7302331"/>
              <a:gd name="connsiteY31" fmla="*/ 1974346 h 2330373"/>
              <a:gd name="connsiteX32" fmla="*/ 3610765 w 7302331"/>
              <a:gd name="connsiteY32" fmla="*/ 1765515 h 2330373"/>
              <a:gd name="connsiteX33" fmla="*/ 3674225 w 7302331"/>
              <a:gd name="connsiteY33" fmla="*/ 1676101 h 2330373"/>
              <a:gd name="connsiteX34" fmla="*/ 3745795 w 7302331"/>
              <a:gd name="connsiteY34" fmla="*/ 1473352 h 2330373"/>
              <a:gd name="connsiteX35" fmla="*/ 3828315 w 7302331"/>
              <a:gd name="connsiteY35" fmla="*/ 1410702 h 2330373"/>
              <a:gd name="connsiteX36" fmla="*/ 3959291 w 7302331"/>
              <a:gd name="connsiteY36" fmla="*/ 1259654 h 2330373"/>
              <a:gd name="connsiteX37" fmla="*/ 3984837 w 7302331"/>
              <a:gd name="connsiteY37" fmla="*/ 1149155 h 2330373"/>
              <a:gd name="connsiteX38" fmla="*/ 4114800 w 7302331"/>
              <a:gd name="connsiteY38" fmla="*/ 944581 h 2330373"/>
              <a:gd name="connsiteX39" fmla="*/ 4139738 w 7302331"/>
              <a:gd name="connsiteY39" fmla="*/ 869767 h 2330373"/>
              <a:gd name="connsiteX40" fmla="*/ 4189614 w 7302331"/>
              <a:gd name="connsiteY40" fmla="*/ 794952 h 2330373"/>
              <a:gd name="connsiteX41" fmla="*/ 4231178 w 7302331"/>
              <a:gd name="connsiteY41" fmla="*/ 770014 h 2330373"/>
              <a:gd name="connsiteX42" fmla="*/ 4272741 w 7302331"/>
              <a:gd name="connsiteY42" fmla="*/ 670261 h 2330373"/>
              <a:gd name="connsiteX43" fmla="*/ 4297680 w 7302331"/>
              <a:gd name="connsiteY43" fmla="*/ 620385 h 2330373"/>
              <a:gd name="connsiteX44" fmla="*/ 4345596 w 7302331"/>
              <a:gd name="connsiteY44" fmla="*/ 495094 h 2330373"/>
              <a:gd name="connsiteX45" fmla="*/ 4461639 w 7302331"/>
              <a:gd name="connsiteY45" fmla="*/ 460019 h 2330373"/>
              <a:gd name="connsiteX46" fmla="*/ 4566286 w 7302331"/>
              <a:gd name="connsiteY46" fmla="*/ 469630 h 2330373"/>
              <a:gd name="connsiteX47" fmla="*/ 4657682 w 7302331"/>
              <a:gd name="connsiteY47" fmla="*/ 466253 h 2330373"/>
              <a:gd name="connsiteX48" fmla="*/ 4919082 w 7302331"/>
              <a:gd name="connsiteY48" fmla="*/ 481066 h 2330373"/>
              <a:gd name="connsiteX49" fmla="*/ 5230027 w 7302331"/>
              <a:gd name="connsiteY49" fmla="*/ 425921 h 2330373"/>
              <a:gd name="connsiteX50" fmla="*/ 5854838 w 7302331"/>
              <a:gd name="connsiteY50" fmla="*/ 491149 h 2330373"/>
              <a:gd name="connsiteX51" fmla="*/ 6316667 w 7302331"/>
              <a:gd name="connsiteY51" fmla="*/ 469753 h 2330373"/>
              <a:gd name="connsiteX52" fmla="*/ 7302331 w 7302331"/>
              <a:gd name="connsiteY52" fmla="*/ 540340 h 2330373"/>
              <a:gd name="connsiteX0" fmla="*/ 0 w 7302331"/>
              <a:gd name="connsiteY0" fmla="*/ 1983739 h 2313814"/>
              <a:gd name="connsiteX1" fmla="*/ 74814 w 7302331"/>
              <a:gd name="connsiteY1" fmla="*/ 1950488 h 2313814"/>
              <a:gd name="connsiteX2" fmla="*/ 202010 w 7302331"/>
              <a:gd name="connsiteY2" fmla="*/ 1800859 h 2313814"/>
              <a:gd name="connsiteX3" fmla="*/ 312162 w 7302331"/>
              <a:gd name="connsiteY3" fmla="*/ 1596084 h 2313814"/>
              <a:gd name="connsiteX4" fmla="*/ 395706 w 7302331"/>
              <a:gd name="connsiteY4" fmla="*/ 1418473 h 2313814"/>
              <a:gd name="connsiteX5" fmla="*/ 458323 w 7302331"/>
              <a:gd name="connsiteY5" fmla="*/ 1267546 h 2313814"/>
              <a:gd name="connsiteX6" fmla="*/ 487563 w 7302331"/>
              <a:gd name="connsiteY6" fmla="*/ 1135841 h 2313814"/>
              <a:gd name="connsiteX7" fmla="*/ 652983 w 7302331"/>
              <a:gd name="connsiteY7" fmla="*/ 778393 h 2313814"/>
              <a:gd name="connsiteX8" fmla="*/ 701191 w 7302331"/>
              <a:gd name="connsiteY8" fmla="*/ 418453 h 2313814"/>
              <a:gd name="connsiteX9" fmla="*/ 766441 w 7302331"/>
              <a:gd name="connsiteY9" fmla="*/ 185564 h 2313814"/>
              <a:gd name="connsiteX10" fmla="*/ 839330 w 7302331"/>
              <a:gd name="connsiteY10" fmla="*/ 38014 h 2313814"/>
              <a:gd name="connsiteX11" fmla="*/ 1054313 w 7302331"/>
              <a:gd name="connsiteY11" fmla="*/ 949 h 2313814"/>
              <a:gd name="connsiteX12" fmla="*/ 1339138 w 7302331"/>
              <a:gd name="connsiteY12" fmla="*/ 45902 h 2313814"/>
              <a:gd name="connsiteX13" fmla="*/ 1452625 w 7302331"/>
              <a:gd name="connsiteY13" fmla="*/ 643978 h 2313814"/>
              <a:gd name="connsiteX14" fmla="*/ 1504603 w 7302331"/>
              <a:gd name="connsiteY14" fmla="*/ 952961 h 2313814"/>
              <a:gd name="connsiteX15" fmla="*/ 1554480 w 7302331"/>
              <a:gd name="connsiteY15" fmla="*/ 1002837 h 2313814"/>
              <a:gd name="connsiteX16" fmla="*/ 1604356 w 7302331"/>
              <a:gd name="connsiteY16" fmla="*/ 1102590 h 2313814"/>
              <a:gd name="connsiteX17" fmla="*/ 1629294 w 7302331"/>
              <a:gd name="connsiteY17" fmla="*/ 1260532 h 2313814"/>
              <a:gd name="connsiteX18" fmla="*/ 1654232 w 7302331"/>
              <a:gd name="connsiteY18" fmla="*/ 1335346 h 2313814"/>
              <a:gd name="connsiteX19" fmla="*/ 1687483 w 7302331"/>
              <a:gd name="connsiteY19" fmla="*/ 1393535 h 2313814"/>
              <a:gd name="connsiteX20" fmla="*/ 1737360 w 7302331"/>
              <a:gd name="connsiteY20" fmla="*/ 1460037 h 2313814"/>
              <a:gd name="connsiteX21" fmla="*/ 1795549 w 7302331"/>
              <a:gd name="connsiteY21" fmla="*/ 1526539 h 2313814"/>
              <a:gd name="connsiteX22" fmla="*/ 1837112 w 7302331"/>
              <a:gd name="connsiteY22" fmla="*/ 1559790 h 2313814"/>
              <a:gd name="connsiteX23" fmla="*/ 1911927 w 7302331"/>
              <a:gd name="connsiteY23" fmla="*/ 1626292 h 2313814"/>
              <a:gd name="connsiteX24" fmla="*/ 1953491 w 7302331"/>
              <a:gd name="connsiteY24" fmla="*/ 1676168 h 2313814"/>
              <a:gd name="connsiteX25" fmla="*/ 2084872 w 7302331"/>
              <a:gd name="connsiteY25" fmla="*/ 1880336 h 2313814"/>
              <a:gd name="connsiteX26" fmla="*/ 2400756 w 7302331"/>
              <a:gd name="connsiteY26" fmla="*/ 2202506 h 2313814"/>
              <a:gd name="connsiteX27" fmla="*/ 2691311 w 7302331"/>
              <a:gd name="connsiteY27" fmla="*/ 2301276 h 2313814"/>
              <a:gd name="connsiteX28" fmla="*/ 2938649 w 7302331"/>
              <a:gd name="connsiteY28" fmla="*/ 2311991 h 2313814"/>
              <a:gd name="connsiteX29" fmla="*/ 3193022 w 7302331"/>
              <a:gd name="connsiteY29" fmla="*/ 2297138 h 2313814"/>
              <a:gd name="connsiteX30" fmla="*/ 3385713 w 7302331"/>
              <a:gd name="connsiteY30" fmla="*/ 2214467 h 2313814"/>
              <a:gd name="connsiteX31" fmla="*/ 3491548 w 7302331"/>
              <a:gd name="connsiteY31" fmla="*/ 1957787 h 2313814"/>
              <a:gd name="connsiteX32" fmla="*/ 3610765 w 7302331"/>
              <a:gd name="connsiteY32" fmla="*/ 1748956 h 2313814"/>
              <a:gd name="connsiteX33" fmla="*/ 3674225 w 7302331"/>
              <a:gd name="connsiteY33" fmla="*/ 1659542 h 2313814"/>
              <a:gd name="connsiteX34" fmla="*/ 3745795 w 7302331"/>
              <a:gd name="connsiteY34" fmla="*/ 1456793 h 2313814"/>
              <a:gd name="connsiteX35" fmla="*/ 3828315 w 7302331"/>
              <a:gd name="connsiteY35" fmla="*/ 1394143 h 2313814"/>
              <a:gd name="connsiteX36" fmla="*/ 3959291 w 7302331"/>
              <a:gd name="connsiteY36" fmla="*/ 1243095 h 2313814"/>
              <a:gd name="connsiteX37" fmla="*/ 3984837 w 7302331"/>
              <a:gd name="connsiteY37" fmla="*/ 1132596 h 2313814"/>
              <a:gd name="connsiteX38" fmla="*/ 4114800 w 7302331"/>
              <a:gd name="connsiteY38" fmla="*/ 928022 h 2313814"/>
              <a:gd name="connsiteX39" fmla="*/ 4139738 w 7302331"/>
              <a:gd name="connsiteY39" fmla="*/ 853208 h 2313814"/>
              <a:gd name="connsiteX40" fmla="*/ 4189614 w 7302331"/>
              <a:gd name="connsiteY40" fmla="*/ 778393 h 2313814"/>
              <a:gd name="connsiteX41" fmla="*/ 4231178 w 7302331"/>
              <a:gd name="connsiteY41" fmla="*/ 753455 h 2313814"/>
              <a:gd name="connsiteX42" fmla="*/ 4272741 w 7302331"/>
              <a:gd name="connsiteY42" fmla="*/ 653702 h 2313814"/>
              <a:gd name="connsiteX43" fmla="*/ 4297680 w 7302331"/>
              <a:gd name="connsiteY43" fmla="*/ 603826 h 2313814"/>
              <a:gd name="connsiteX44" fmla="*/ 4345596 w 7302331"/>
              <a:gd name="connsiteY44" fmla="*/ 478535 h 2313814"/>
              <a:gd name="connsiteX45" fmla="*/ 4461639 w 7302331"/>
              <a:gd name="connsiteY45" fmla="*/ 443460 h 2313814"/>
              <a:gd name="connsiteX46" fmla="*/ 4566286 w 7302331"/>
              <a:gd name="connsiteY46" fmla="*/ 453071 h 2313814"/>
              <a:gd name="connsiteX47" fmla="*/ 4657682 w 7302331"/>
              <a:gd name="connsiteY47" fmla="*/ 449694 h 2313814"/>
              <a:gd name="connsiteX48" fmla="*/ 4919082 w 7302331"/>
              <a:gd name="connsiteY48" fmla="*/ 464507 h 2313814"/>
              <a:gd name="connsiteX49" fmla="*/ 5230027 w 7302331"/>
              <a:gd name="connsiteY49" fmla="*/ 409362 h 2313814"/>
              <a:gd name="connsiteX50" fmla="*/ 5854838 w 7302331"/>
              <a:gd name="connsiteY50" fmla="*/ 474590 h 2313814"/>
              <a:gd name="connsiteX51" fmla="*/ 6316667 w 7302331"/>
              <a:gd name="connsiteY51" fmla="*/ 453194 h 2313814"/>
              <a:gd name="connsiteX52" fmla="*/ 7302331 w 7302331"/>
              <a:gd name="connsiteY52" fmla="*/ 523781 h 2313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302331" h="2313814">
                <a:moveTo>
                  <a:pt x="0" y="1983739"/>
                </a:moveTo>
                <a:cubicBezTo>
                  <a:pt x="30537" y="1977631"/>
                  <a:pt x="41146" y="1980968"/>
                  <a:pt x="74814" y="1950488"/>
                </a:cubicBezTo>
                <a:cubicBezTo>
                  <a:pt x="108482" y="1920008"/>
                  <a:pt x="162452" y="1859926"/>
                  <a:pt x="202010" y="1800859"/>
                </a:cubicBezTo>
                <a:cubicBezTo>
                  <a:pt x="241568" y="1741792"/>
                  <a:pt x="292766" y="1644575"/>
                  <a:pt x="312162" y="1596084"/>
                </a:cubicBezTo>
                <a:cubicBezTo>
                  <a:pt x="335715" y="1532353"/>
                  <a:pt x="371346" y="1473229"/>
                  <a:pt x="395706" y="1418473"/>
                </a:cubicBezTo>
                <a:cubicBezTo>
                  <a:pt x="420066" y="1363717"/>
                  <a:pt x="443014" y="1314651"/>
                  <a:pt x="458323" y="1267546"/>
                </a:cubicBezTo>
                <a:cubicBezTo>
                  <a:pt x="473632" y="1220441"/>
                  <a:pt x="455120" y="1217367"/>
                  <a:pt x="487563" y="1135841"/>
                </a:cubicBezTo>
                <a:cubicBezTo>
                  <a:pt x="520006" y="1054316"/>
                  <a:pt x="617378" y="897958"/>
                  <a:pt x="652983" y="778393"/>
                </a:cubicBezTo>
                <a:cubicBezTo>
                  <a:pt x="688588" y="658828"/>
                  <a:pt x="682281" y="517258"/>
                  <a:pt x="701191" y="418453"/>
                </a:cubicBezTo>
                <a:cubicBezTo>
                  <a:pt x="720101" y="319648"/>
                  <a:pt x="743418" y="248970"/>
                  <a:pt x="766441" y="185564"/>
                </a:cubicBezTo>
                <a:cubicBezTo>
                  <a:pt x="789464" y="122158"/>
                  <a:pt x="791351" y="68783"/>
                  <a:pt x="839330" y="38014"/>
                </a:cubicBezTo>
                <a:cubicBezTo>
                  <a:pt x="887309" y="7245"/>
                  <a:pt x="971012" y="-366"/>
                  <a:pt x="1054313" y="949"/>
                </a:cubicBezTo>
                <a:cubicBezTo>
                  <a:pt x="1137614" y="2264"/>
                  <a:pt x="1311889" y="-13431"/>
                  <a:pt x="1339138" y="45902"/>
                </a:cubicBezTo>
                <a:cubicBezTo>
                  <a:pt x="1366387" y="105235"/>
                  <a:pt x="1425048" y="492802"/>
                  <a:pt x="1452625" y="643978"/>
                </a:cubicBezTo>
                <a:cubicBezTo>
                  <a:pt x="1480202" y="795154"/>
                  <a:pt x="1487627" y="893151"/>
                  <a:pt x="1504603" y="952961"/>
                </a:cubicBezTo>
                <a:cubicBezTo>
                  <a:pt x="1533698" y="980670"/>
                  <a:pt x="1537854" y="986212"/>
                  <a:pt x="1554480" y="1002837"/>
                </a:cubicBezTo>
                <a:cubicBezTo>
                  <a:pt x="1565564" y="1022233"/>
                  <a:pt x="1591887" y="1059641"/>
                  <a:pt x="1604356" y="1102590"/>
                </a:cubicBezTo>
                <a:cubicBezTo>
                  <a:pt x="1616825" y="1145539"/>
                  <a:pt x="1620981" y="1221739"/>
                  <a:pt x="1629294" y="1260532"/>
                </a:cubicBezTo>
                <a:cubicBezTo>
                  <a:pt x="1637607" y="1299325"/>
                  <a:pt x="1644534" y="1313179"/>
                  <a:pt x="1654232" y="1335346"/>
                </a:cubicBezTo>
                <a:cubicBezTo>
                  <a:pt x="1663930" y="1357513"/>
                  <a:pt x="1673628" y="1372753"/>
                  <a:pt x="1687483" y="1393535"/>
                </a:cubicBezTo>
                <a:cubicBezTo>
                  <a:pt x="1701338" y="1414317"/>
                  <a:pt x="1719349" y="1437870"/>
                  <a:pt x="1737360" y="1460037"/>
                </a:cubicBezTo>
                <a:cubicBezTo>
                  <a:pt x="1755371" y="1482204"/>
                  <a:pt x="1778924" y="1509914"/>
                  <a:pt x="1795549" y="1526539"/>
                </a:cubicBezTo>
                <a:cubicBezTo>
                  <a:pt x="1812174" y="1543164"/>
                  <a:pt x="1817716" y="1543165"/>
                  <a:pt x="1837112" y="1559790"/>
                </a:cubicBezTo>
                <a:cubicBezTo>
                  <a:pt x="1856508" y="1576415"/>
                  <a:pt x="1892531" y="1606896"/>
                  <a:pt x="1911927" y="1626292"/>
                </a:cubicBezTo>
                <a:cubicBezTo>
                  <a:pt x="1931324" y="1645688"/>
                  <a:pt x="1930343" y="1641448"/>
                  <a:pt x="1953491" y="1676168"/>
                </a:cubicBezTo>
                <a:cubicBezTo>
                  <a:pt x="1965960" y="1696950"/>
                  <a:pt x="2010328" y="1792613"/>
                  <a:pt x="2084872" y="1880336"/>
                </a:cubicBezTo>
                <a:cubicBezTo>
                  <a:pt x="2159416" y="1968059"/>
                  <a:pt x="2299683" y="2132349"/>
                  <a:pt x="2400756" y="2202506"/>
                </a:cubicBezTo>
                <a:cubicBezTo>
                  <a:pt x="2501829" y="2272663"/>
                  <a:pt x="2601662" y="2283029"/>
                  <a:pt x="2691311" y="2301276"/>
                </a:cubicBezTo>
                <a:cubicBezTo>
                  <a:pt x="2780960" y="2319524"/>
                  <a:pt x="2855031" y="2312681"/>
                  <a:pt x="2938649" y="2311991"/>
                </a:cubicBezTo>
                <a:cubicBezTo>
                  <a:pt x="3022267" y="2311301"/>
                  <a:pt x="3118511" y="2313392"/>
                  <a:pt x="3193022" y="2297138"/>
                </a:cubicBezTo>
                <a:cubicBezTo>
                  <a:pt x="3267533" y="2280884"/>
                  <a:pt x="3335959" y="2271026"/>
                  <a:pt x="3385713" y="2214467"/>
                </a:cubicBezTo>
                <a:cubicBezTo>
                  <a:pt x="3435467" y="2157908"/>
                  <a:pt x="3454039" y="2035372"/>
                  <a:pt x="3491548" y="1957787"/>
                </a:cubicBezTo>
                <a:cubicBezTo>
                  <a:pt x="3529057" y="1880202"/>
                  <a:pt x="3580319" y="1798663"/>
                  <a:pt x="3610765" y="1748956"/>
                </a:cubicBezTo>
                <a:cubicBezTo>
                  <a:pt x="3641211" y="1699249"/>
                  <a:pt x="3650672" y="1673397"/>
                  <a:pt x="3674225" y="1659542"/>
                </a:cubicBezTo>
                <a:cubicBezTo>
                  <a:pt x="3701934" y="1644302"/>
                  <a:pt x="3720113" y="1501026"/>
                  <a:pt x="3745795" y="1456793"/>
                </a:cubicBezTo>
                <a:cubicBezTo>
                  <a:pt x="3771477" y="1412560"/>
                  <a:pt x="3798680" y="1407457"/>
                  <a:pt x="3828315" y="1394143"/>
                </a:cubicBezTo>
                <a:cubicBezTo>
                  <a:pt x="3857950" y="1380829"/>
                  <a:pt x="3933204" y="1286686"/>
                  <a:pt x="3959291" y="1243095"/>
                </a:cubicBezTo>
                <a:cubicBezTo>
                  <a:pt x="3985378" y="1199504"/>
                  <a:pt x="3958919" y="1185108"/>
                  <a:pt x="3984837" y="1132596"/>
                </a:cubicBezTo>
                <a:cubicBezTo>
                  <a:pt x="4010755" y="1080084"/>
                  <a:pt x="4088983" y="974587"/>
                  <a:pt x="4114800" y="928022"/>
                </a:cubicBezTo>
                <a:cubicBezTo>
                  <a:pt x="4140617" y="881457"/>
                  <a:pt x="4127269" y="878146"/>
                  <a:pt x="4139738" y="853208"/>
                </a:cubicBezTo>
                <a:cubicBezTo>
                  <a:pt x="4152207" y="828270"/>
                  <a:pt x="4174374" y="795018"/>
                  <a:pt x="4189614" y="778393"/>
                </a:cubicBezTo>
                <a:cubicBezTo>
                  <a:pt x="4204854" y="761768"/>
                  <a:pt x="4220094" y="765924"/>
                  <a:pt x="4231178" y="753455"/>
                </a:cubicBezTo>
                <a:cubicBezTo>
                  <a:pt x="4245032" y="732673"/>
                  <a:pt x="4261657" y="678640"/>
                  <a:pt x="4272741" y="653702"/>
                </a:cubicBezTo>
                <a:cubicBezTo>
                  <a:pt x="4283825" y="628764"/>
                  <a:pt x="4289367" y="619066"/>
                  <a:pt x="4297680" y="603826"/>
                </a:cubicBezTo>
                <a:cubicBezTo>
                  <a:pt x="4308764" y="577503"/>
                  <a:pt x="4318270" y="505263"/>
                  <a:pt x="4345596" y="478535"/>
                </a:cubicBezTo>
                <a:cubicBezTo>
                  <a:pt x="4372922" y="451807"/>
                  <a:pt x="4428561" y="430731"/>
                  <a:pt x="4461639" y="443460"/>
                </a:cubicBezTo>
                <a:cubicBezTo>
                  <a:pt x="4487790" y="451426"/>
                  <a:pt x="4533612" y="452032"/>
                  <a:pt x="4566286" y="453071"/>
                </a:cubicBezTo>
                <a:cubicBezTo>
                  <a:pt x="4598960" y="454110"/>
                  <a:pt x="4598883" y="447788"/>
                  <a:pt x="4657682" y="449694"/>
                </a:cubicBezTo>
                <a:cubicBezTo>
                  <a:pt x="4716481" y="451600"/>
                  <a:pt x="4823691" y="471229"/>
                  <a:pt x="4919082" y="464507"/>
                </a:cubicBezTo>
                <a:cubicBezTo>
                  <a:pt x="5014473" y="457785"/>
                  <a:pt x="5074068" y="407682"/>
                  <a:pt x="5230027" y="409362"/>
                </a:cubicBezTo>
                <a:cubicBezTo>
                  <a:pt x="5385986" y="411043"/>
                  <a:pt x="5673731" y="467285"/>
                  <a:pt x="5854838" y="474590"/>
                </a:cubicBezTo>
                <a:cubicBezTo>
                  <a:pt x="6008781" y="467458"/>
                  <a:pt x="6075418" y="444996"/>
                  <a:pt x="6316667" y="453194"/>
                </a:cubicBezTo>
                <a:cubicBezTo>
                  <a:pt x="6557916" y="461393"/>
                  <a:pt x="7259584" y="531682"/>
                  <a:pt x="7302331" y="523781"/>
                </a:cubicBezTo>
              </a:path>
            </a:pathLst>
          </a:custGeom>
          <a:ln w="76200"/>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txBody>
          <a:bodyPr rtlCol="0" anchor="ctr"/>
          <a:lstStyle/>
          <a:p>
            <a:pPr algn="ctr"/>
            <a:endParaRPr lang="fr-FR" dirty="0"/>
          </a:p>
        </p:txBody>
      </p:sp>
      <p:pic>
        <p:nvPicPr>
          <p:cNvPr id="5" name="Picture 5"/>
          <p:cNvPicPr>
            <a:picLocks noChangeAspect="1" noChangeArrowheads="1"/>
          </p:cNvPicPr>
          <p:nvPr/>
        </p:nvPicPr>
        <p:blipFill>
          <a:blip r:embed="rId3" cstate="print">
            <a:clrChange>
              <a:clrFrom>
                <a:srgbClr val="FAFAFA"/>
              </a:clrFrom>
              <a:clrTo>
                <a:srgbClr val="FAFAFA">
                  <a:alpha val="0"/>
                </a:srgbClr>
              </a:clrTo>
            </a:clrChange>
            <a:extLst>
              <a:ext uri="{28A0092B-C50C-407E-A947-70E740481C1C}">
                <a14:useLocalDpi xmlns:a14="http://schemas.microsoft.com/office/drawing/2010/main" val="0"/>
              </a:ext>
            </a:extLst>
          </a:blip>
          <a:srcRect/>
          <a:stretch>
            <a:fillRect/>
          </a:stretch>
        </p:blipFill>
        <p:spPr bwMode="auto">
          <a:xfrm>
            <a:off x="7600452" y="2183710"/>
            <a:ext cx="1254869" cy="125434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6" name="Picture 2"/>
          <p:cNvPicPr>
            <a:picLocks noChangeAspect="1" noChangeArrowheads="1"/>
          </p:cNvPicPr>
          <p:nvPr/>
        </p:nvPicPr>
        <p:blipFill>
          <a:blip r:embed="rId4">
            <a:biLevel thresh="75000"/>
            <a:extLst>
              <a:ext uri="{28A0092B-C50C-407E-A947-70E740481C1C}">
                <a14:useLocalDpi xmlns:a14="http://schemas.microsoft.com/office/drawing/2010/main" val="0"/>
              </a:ext>
            </a:extLst>
          </a:blip>
          <a:srcRect/>
          <a:stretch>
            <a:fillRect/>
          </a:stretch>
        </p:blipFill>
        <p:spPr bwMode="auto">
          <a:xfrm>
            <a:off x="2191609" y="1751309"/>
            <a:ext cx="383307" cy="6971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p:cNvPicPr>
            <a:picLocks noChangeAspect="1" noChangeArrowheads="1"/>
          </p:cNvPicPr>
          <p:nvPr/>
        </p:nvPicPr>
        <p:blipFill>
          <a:blip r:embed="rId5">
            <a:biLevel thresh="75000"/>
            <a:extLst>
              <a:ext uri="{28A0092B-C50C-407E-A947-70E740481C1C}">
                <a14:useLocalDpi xmlns:a14="http://schemas.microsoft.com/office/drawing/2010/main" val="0"/>
              </a:ext>
            </a:extLst>
          </a:blip>
          <a:srcRect/>
          <a:stretch>
            <a:fillRect/>
          </a:stretch>
        </p:blipFill>
        <p:spPr bwMode="auto">
          <a:xfrm>
            <a:off x="2549868" y="1751309"/>
            <a:ext cx="314350" cy="6971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ZoneTexte 7"/>
          <p:cNvSpPr txBox="1"/>
          <p:nvPr/>
        </p:nvSpPr>
        <p:spPr>
          <a:xfrm>
            <a:off x="3425194" y="2604498"/>
            <a:ext cx="3224988" cy="1569660"/>
          </a:xfrm>
          <a:prstGeom prst="rect">
            <a:avLst/>
          </a:prstGeom>
          <a:noFill/>
        </p:spPr>
        <p:txBody>
          <a:bodyPr wrap="square" rtlCol="0">
            <a:spAutoFit/>
          </a:bodyPr>
          <a:lstStyle/>
          <a:p>
            <a:r>
              <a:rPr lang="fr-FR" sz="2400" b="1" dirty="0"/>
              <a:t>Pourquoi notre monde est en danger ?</a:t>
            </a:r>
          </a:p>
          <a:p>
            <a:r>
              <a:rPr lang="fr-FR" sz="2400" b="1" dirty="0"/>
              <a:t>Quels sont les risques si on ne change rien ?</a:t>
            </a:r>
          </a:p>
        </p:txBody>
      </p:sp>
      <p:sp>
        <p:nvSpPr>
          <p:cNvPr id="11" name="Rectangle 10"/>
          <p:cNvSpPr/>
          <p:nvPr/>
        </p:nvSpPr>
        <p:spPr>
          <a:xfrm>
            <a:off x="3318633" y="2574138"/>
            <a:ext cx="3331549" cy="1600020"/>
          </a:xfrm>
          <a:prstGeom prst="wedgeRectCallout">
            <a:avLst>
              <a:gd name="adj1" fmla="val -74106"/>
              <a:gd name="adj2" fmla="val -12201"/>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Ellipse 11"/>
          <p:cNvSpPr/>
          <p:nvPr/>
        </p:nvSpPr>
        <p:spPr>
          <a:xfrm>
            <a:off x="2296146" y="2850493"/>
            <a:ext cx="407944" cy="3658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15" name="Ellipse 14"/>
          <p:cNvSpPr/>
          <p:nvPr/>
        </p:nvSpPr>
        <p:spPr>
          <a:xfrm>
            <a:off x="5178099" y="7574689"/>
            <a:ext cx="407944" cy="3658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16" name="ZoneTexte 15"/>
          <p:cNvSpPr txBox="1"/>
          <p:nvPr/>
        </p:nvSpPr>
        <p:spPr>
          <a:xfrm>
            <a:off x="3910115" y="8272965"/>
            <a:ext cx="3419561" cy="855752"/>
          </a:xfrm>
          <a:prstGeom prst="rect">
            <a:avLst/>
          </a:prstGeom>
          <a:noFill/>
        </p:spPr>
        <p:txBody>
          <a:bodyPr wrap="square" rtlCol="0">
            <a:spAutoFit/>
          </a:bodyPr>
          <a:lstStyle/>
          <a:p>
            <a:r>
              <a:rPr lang="fr-FR" sz="2400" b="1" dirty="0"/>
              <a:t>Découverte d’un monde </a:t>
            </a:r>
            <a:br>
              <a:rPr lang="fr-FR" sz="2400" b="1" dirty="0"/>
            </a:br>
            <a:r>
              <a:rPr lang="fr-FR" sz="2400" b="1" dirty="0"/>
              <a:t>qui a réussi sa transition</a:t>
            </a:r>
          </a:p>
        </p:txBody>
      </p:sp>
      <p:sp>
        <p:nvSpPr>
          <p:cNvPr id="17" name="Rectangle 16"/>
          <p:cNvSpPr/>
          <p:nvPr/>
        </p:nvSpPr>
        <p:spPr>
          <a:xfrm>
            <a:off x="3833138" y="8249409"/>
            <a:ext cx="3573516" cy="921757"/>
          </a:xfrm>
          <a:prstGeom prst="wedgeRectCallout">
            <a:avLst>
              <a:gd name="adj1" fmla="val -7491"/>
              <a:gd name="adj2" fmla="val -89039"/>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8" name="ZoneTexte 17"/>
          <p:cNvSpPr txBox="1"/>
          <p:nvPr/>
        </p:nvSpPr>
        <p:spPr>
          <a:xfrm>
            <a:off x="7683347" y="6430169"/>
            <a:ext cx="3302263" cy="759955"/>
          </a:xfrm>
          <a:prstGeom prst="rect">
            <a:avLst/>
          </a:prstGeom>
          <a:noFill/>
        </p:spPr>
        <p:txBody>
          <a:bodyPr wrap="square" rtlCol="0">
            <a:spAutoFit/>
          </a:bodyPr>
          <a:lstStyle/>
          <a:p>
            <a:r>
              <a:rPr lang="fr-FR" sz="2400" b="1" dirty="0"/>
              <a:t>Atelier Adaptation &amp; Régénération du vivant</a:t>
            </a:r>
          </a:p>
        </p:txBody>
      </p:sp>
      <p:sp>
        <p:nvSpPr>
          <p:cNvPr id="19" name="Rectangle 18"/>
          <p:cNvSpPr/>
          <p:nvPr/>
        </p:nvSpPr>
        <p:spPr>
          <a:xfrm>
            <a:off x="7657455" y="6378687"/>
            <a:ext cx="3156008" cy="871636"/>
          </a:xfrm>
          <a:prstGeom prst="wedgeRectCallout">
            <a:avLst>
              <a:gd name="adj1" fmla="val -63538"/>
              <a:gd name="adj2" fmla="val -9189"/>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Ellipse 19"/>
          <p:cNvSpPr/>
          <p:nvPr/>
        </p:nvSpPr>
        <p:spPr>
          <a:xfrm>
            <a:off x="6998710" y="6482433"/>
            <a:ext cx="407944" cy="3658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21" name="ZoneTexte 20"/>
          <p:cNvSpPr txBox="1"/>
          <p:nvPr/>
        </p:nvSpPr>
        <p:spPr>
          <a:xfrm>
            <a:off x="8293198" y="4944391"/>
            <a:ext cx="4238237" cy="1200329"/>
          </a:xfrm>
          <a:prstGeom prst="rect">
            <a:avLst/>
          </a:prstGeom>
          <a:noFill/>
        </p:spPr>
        <p:txBody>
          <a:bodyPr wrap="square" rtlCol="0">
            <a:spAutoFit/>
          </a:bodyPr>
          <a:lstStyle/>
          <a:p>
            <a:r>
              <a:rPr lang="fr-FR" sz="2400" b="1" dirty="0"/>
              <a:t>Atelier réduction des gaz à effet de serre et développement des puits de carbone</a:t>
            </a:r>
          </a:p>
        </p:txBody>
      </p:sp>
      <p:sp>
        <p:nvSpPr>
          <p:cNvPr id="22" name="Rectangle 21"/>
          <p:cNvSpPr/>
          <p:nvPr/>
        </p:nvSpPr>
        <p:spPr>
          <a:xfrm>
            <a:off x="8247156" y="4944390"/>
            <a:ext cx="4284279" cy="1200329"/>
          </a:xfrm>
          <a:prstGeom prst="wedgeRectCallout">
            <a:avLst>
              <a:gd name="adj1" fmla="val -63538"/>
              <a:gd name="adj2" fmla="val -9189"/>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Ellipse 22"/>
          <p:cNvSpPr/>
          <p:nvPr/>
        </p:nvSpPr>
        <p:spPr>
          <a:xfrm>
            <a:off x="7588412" y="5192925"/>
            <a:ext cx="407944" cy="3658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24" name="ZoneTexte 23"/>
          <p:cNvSpPr txBox="1"/>
          <p:nvPr/>
        </p:nvSpPr>
        <p:spPr>
          <a:xfrm>
            <a:off x="8586918" y="3972206"/>
            <a:ext cx="3321431" cy="422197"/>
          </a:xfrm>
          <a:prstGeom prst="rect">
            <a:avLst/>
          </a:prstGeom>
          <a:noFill/>
        </p:spPr>
        <p:txBody>
          <a:bodyPr wrap="square" rtlCol="0">
            <a:spAutoFit/>
          </a:bodyPr>
          <a:lstStyle/>
          <a:p>
            <a:r>
              <a:rPr lang="fr-FR" sz="2400" b="1" cap="all" dirty="0"/>
              <a:t>P</a:t>
            </a:r>
            <a:r>
              <a:rPr lang="fr-FR" sz="2400" b="1" dirty="0"/>
              <a:t>rojection vers le futur</a:t>
            </a:r>
            <a:endParaRPr lang="fr-FR" sz="2400" b="1" cap="all" dirty="0"/>
          </a:p>
        </p:txBody>
      </p:sp>
      <p:sp>
        <p:nvSpPr>
          <p:cNvPr id="25" name="Rectangle 24"/>
          <p:cNvSpPr/>
          <p:nvPr/>
        </p:nvSpPr>
        <p:spPr>
          <a:xfrm>
            <a:off x="8496679" y="3848538"/>
            <a:ext cx="3201986" cy="647369"/>
          </a:xfrm>
          <a:prstGeom prst="wedgeRectCallout">
            <a:avLst>
              <a:gd name="adj1" fmla="val -63538"/>
              <a:gd name="adj2" fmla="val -9189"/>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Ellipse 25"/>
          <p:cNvSpPr/>
          <p:nvPr/>
        </p:nvSpPr>
        <p:spPr>
          <a:xfrm>
            <a:off x="7837934" y="3900802"/>
            <a:ext cx="407944" cy="36585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27" name="ZoneTexte 26"/>
          <p:cNvSpPr txBox="1"/>
          <p:nvPr/>
        </p:nvSpPr>
        <p:spPr>
          <a:xfrm>
            <a:off x="8855322" y="2112628"/>
            <a:ext cx="2843343" cy="1097713"/>
          </a:xfrm>
          <a:prstGeom prst="rect">
            <a:avLst/>
          </a:prstGeom>
          <a:noFill/>
        </p:spPr>
        <p:txBody>
          <a:bodyPr wrap="square" rtlCol="0">
            <a:spAutoFit/>
          </a:bodyPr>
          <a:lstStyle/>
          <a:p>
            <a:r>
              <a:rPr lang="fr-FR" sz="3600" b="1" dirty="0"/>
              <a:t>Accélérer </a:t>
            </a:r>
            <a:br>
              <a:rPr lang="fr-FR" sz="3600" b="1" dirty="0"/>
            </a:br>
            <a:r>
              <a:rPr lang="fr-FR" sz="3600" b="1" dirty="0"/>
              <a:t>la transition</a:t>
            </a:r>
          </a:p>
        </p:txBody>
      </p:sp>
      <p:sp>
        <p:nvSpPr>
          <p:cNvPr id="28" name="Rectangle 27"/>
          <p:cNvSpPr/>
          <p:nvPr/>
        </p:nvSpPr>
        <p:spPr>
          <a:xfrm>
            <a:off x="0" y="-48998"/>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t>Déroulé de la journée</a:t>
            </a:r>
          </a:p>
        </p:txBody>
      </p:sp>
      <p:sp>
        <p:nvSpPr>
          <p:cNvPr id="29" name="Espace réservé du numéro de diapositive 1"/>
          <p:cNvSpPr txBox="1">
            <a:spLocks/>
          </p:cNvSpPr>
          <p:nvPr/>
        </p:nvSpPr>
        <p:spPr>
          <a:xfrm>
            <a:off x="12032269" y="8873130"/>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a:t>
            </a:fld>
            <a:endParaRPr lang="fr-FR" sz="2800" b="1" dirty="0"/>
          </a:p>
        </p:txBody>
      </p:sp>
    </p:spTree>
    <p:extLst>
      <p:ext uri="{BB962C8B-B14F-4D97-AF65-F5344CB8AC3E}">
        <p14:creationId xmlns:p14="http://schemas.microsoft.com/office/powerpoint/2010/main" val="2983114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1982336" y="3662675"/>
            <a:ext cx="10423023" cy="1692771"/>
          </a:xfrm>
          <a:prstGeom prst="rect">
            <a:avLst/>
          </a:prstGeom>
        </p:spPr>
        <p:txBody>
          <a:bodyPr wrap="square">
            <a:spAutoFit/>
          </a:bodyPr>
          <a:lstStyle/>
          <a:p>
            <a:r>
              <a:rPr lang="fr-FR" sz="3600" b="1" dirty="0">
                <a:solidFill>
                  <a:schemeClr val="accent2"/>
                </a:solidFill>
                <a:cs typeface="Arial" panose="020B0604020202020204" pitchFamily="34" charset="0"/>
              </a:rPr>
              <a:t>Respecter les consignes générale </a:t>
            </a:r>
            <a:r>
              <a:rPr lang="fr-FR" sz="3400" dirty="0">
                <a:cs typeface="Arial" panose="020B0604020202020204" pitchFamily="34" charset="0"/>
              </a:rPr>
              <a:t>de la collectivité, de votre hiérarchie et des autorités en cas de déclenchement d’un plan d’urgence et de gestion de crise</a:t>
            </a:r>
          </a:p>
        </p:txBody>
      </p:sp>
      <p:sp>
        <p:nvSpPr>
          <p:cNvPr id="27" name="Rectangle 26"/>
          <p:cNvSpPr/>
          <p:nvPr/>
        </p:nvSpPr>
        <p:spPr>
          <a:xfrm>
            <a:off x="1982337" y="2404951"/>
            <a:ext cx="8228463" cy="646331"/>
          </a:xfrm>
          <a:prstGeom prst="rect">
            <a:avLst/>
          </a:prstGeom>
        </p:spPr>
        <p:txBody>
          <a:bodyPr wrap="square">
            <a:spAutoFit/>
          </a:bodyPr>
          <a:lstStyle/>
          <a:p>
            <a:r>
              <a:rPr lang="fr-FR" sz="3600" b="1" dirty="0">
                <a:solidFill>
                  <a:schemeClr val="accent2"/>
                </a:solidFill>
                <a:latin typeface="Calibri" panose="020F0502020204030204" pitchFamily="34" charset="0"/>
                <a:cs typeface="Calibri" panose="020F0502020204030204" pitchFamily="34" charset="0"/>
              </a:rPr>
              <a:t>S’informer de l’évolution de la situation</a:t>
            </a:r>
            <a:endParaRPr lang="fr-FR" sz="3200" dirty="0">
              <a:solidFill>
                <a:schemeClr val="accent2"/>
              </a:solidFill>
              <a:latin typeface="Calibri" panose="020F0502020204030204" pitchFamily="34" charset="0"/>
              <a:cs typeface="Calibri" panose="020F0502020204030204" pitchFamily="34" charset="0"/>
            </a:endParaRPr>
          </a:p>
        </p:txBody>
      </p:sp>
      <p:pic>
        <p:nvPicPr>
          <p:cNvPr id="9" name="Image 8"/>
          <p:cNvPicPr>
            <a:picLocks noChangeAspect="1"/>
          </p:cNvPicPr>
          <p:nvPr/>
        </p:nvPicPr>
        <p:blipFill>
          <a:blip r:embed="rId3">
            <a:duotone>
              <a:prstClr val="black"/>
              <a:schemeClr val="accent2">
                <a:tint val="45000"/>
                <a:satMod val="400000"/>
              </a:schemeClr>
            </a:duotone>
          </a:blip>
          <a:stretch>
            <a:fillRect/>
          </a:stretch>
        </p:blipFill>
        <p:spPr>
          <a:xfrm>
            <a:off x="714197" y="2146201"/>
            <a:ext cx="1125826" cy="1125826"/>
          </a:xfrm>
          <a:prstGeom prst="rect">
            <a:avLst/>
          </a:prstGeom>
        </p:spPr>
      </p:pic>
      <p:pic>
        <p:nvPicPr>
          <p:cNvPr id="12" name="Image 11"/>
          <p:cNvPicPr>
            <a:picLocks noChangeAspect="1"/>
          </p:cNvPicPr>
          <p:nvPr/>
        </p:nvPicPr>
        <p:blipFill>
          <a:blip r:embed="rId4">
            <a:duotone>
              <a:prstClr val="black"/>
              <a:schemeClr val="accent2">
                <a:tint val="45000"/>
                <a:satMod val="400000"/>
              </a:schemeClr>
            </a:duotone>
          </a:blip>
          <a:stretch>
            <a:fillRect/>
          </a:stretch>
        </p:blipFill>
        <p:spPr>
          <a:xfrm rot="10800000">
            <a:off x="693253" y="3925203"/>
            <a:ext cx="1167713" cy="1167713"/>
          </a:xfrm>
          <a:prstGeom prst="rect">
            <a:avLst/>
          </a:prstGeom>
        </p:spPr>
      </p:pic>
      <p:sp>
        <p:nvSpPr>
          <p:cNvPr id="35" name="Rectangle 34"/>
          <p:cNvSpPr/>
          <p:nvPr/>
        </p:nvSpPr>
        <p:spPr>
          <a:xfrm>
            <a:off x="0" y="-1"/>
            <a:ext cx="128016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t>Lors d’un évènement</a:t>
            </a:r>
          </a:p>
        </p:txBody>
      </p:sp>
      <p:sp>
        <p:nvSpPr>
          <p:cNvPr id="36" name="Rectangle 35"/>
          <p:cNvSpPr/>
          <p:nvPr/>
        </p:nvSpPr>
        <p:spPr>
          <a:xfrm>
            <a:off x="1982336" y="5966839"/>
            <a:ext cx="10042024" cy="646331"/>
          </a:xfrm>
          <a:prstGeom prst="rect">
            <a:avLst/>
          </a:prstGeom>
        </p:spPr>
        <p:txBody>
          <a:bodyPr wrap="square">
            <a:spAutoFit/>
          </a:bodyPr>
          <a:lstStyle/>
          <a:p>
            <a:r>
              <a:rPr lang="fr-FR" sz="3600" b="1" dirty="0">
                <a:solidFill>
                  <a:schemeClr val="accent2"/>
                </a:solidFill>
                <a:latin typeface="Calibri" panose="020F0502020204030204" pitchFamily="34" charset="0"/>
                <a:cs typeface="Calibri" panose="020F0502020204030204" pitchFamily="34" charset="0"/>
              </a:rPr>
              <a:t>Donner l’alerte</a:t>
            </a:r>
          </a:p>
        </p:txBody>
      </p:sp>
      <p:sp>
        <p:nvSpPr>
          <p:cNvPr id="8" name="Rectangle 7"/>
          <p:cNvSpPr/>
          <p:nvPr/>
        </p:nvSpPr>
        <p:spPr>
          <a:xfrm>
            <a:off x="1982336" y="7721895"/>
            <a:ext cx="10042024" cy="646331"/>
          </a:xfrm>
          <a:prstGeom prst="rect">
            <a:avLst/>
          </a:prstGeom>
        </p:spPr>
        <p:txBody>
          <a:bodyPr wrap="square">
            <a:spAutoFit/>
          </a:bodyPr>
          <a:lstStyle/>
          <a:p>
            <a:r>
              <a:rPr lang="fr-FR" sz="3600" b="1" dirty="0">
                <a:solidFill>
                  <a:schemeClr val="accent2"/>
                </a:solidFill>
                <a:latin typeface="Calibri" panose="020F0502020204030204" pitchFamily="34" charset="0"/>
                <a:cs typeface="Calibri" panose="020F0502020204030204" pitchFamily="34" charset="0"/>
              </a:rPr>
              <a:t>Selon vos fonctions contribuer à la gestion de crise</a:t>
            </a:r>
          </a:p>
        </p:txBody>
      </p:sp>
      <p:pic>
        <p:nvPicPr>
          <p:cNvPr id="2" name="Image 1"/>
          <p:cNvPicPr>
            <a:picLocks noChangeAspect="1"/>
          </p:cNvPicPr>
          <p:nvPr/>
        </p:nvPicPr>
        <p:blipFill>
          <a:blip r:embed="rId5">
            <a:duotone>
              <a:schemeClr val="accent2">
                <a:shade val="45000"/>
                <a:satMod val="135000"/>
              </a:schemeClr>
              <a:prstClr val="white"/>
            </a:duotone>
          </a:blip>
          <a:stretch>
            <a:fillRect/>
          </a:stretch>
        </p:blipFill>
        <p:spPr>
          <a:xfrm>
            <a:off x="816280" y="5757231"/>
            <a:ext cx="1126837" cy="1121806"/>
          </a:xfrm>
          <a:prstGeom prst="rect">
            <a:avLst/>
          </a:prstGeom>
        </p:spPr>
      </p:pic>
      <p:grpSp>
        <p:nvGrpSpPr>
          <p:cNvPr id="10" name="Groupe 9"/>
          <p:cNvGrpSpPr>
            <a:grpSpLocks noChangeAspect="1"/>
          </p:cNvGrpSpPr>
          <p:nvPr/>
        </p:nvGrpSpPr>
        <p:grpSpPr>
          <a:xfrm>
            <a:off x="765675" y="7477767"/>
            <a:ext cx="1134589" cy="1134589"/>
            <a:chOff x="2349840" y="1493520"/>
            <a:chExt cx="3960000" cy="3960000"/>
          </a:xfrm>
        </p:grpSpPr>
        <p:sp>
          <p:nvSpPr>
            <p:cNvPr id="11" name="Ellipse 10"/>
            <p:cNvSpPr/>
            <p:nvPr/>
          </p:nvSpPr>
          <p:spPr>
            <a:xfrm>
              <a:off x="2349840" y="1493520"/>
              <a:ext cx="3960000" cy="3960000"/>
            </a:xfrm>
            <a:prstGeom prst="ellipse">
              <a:avLst/>
            </a:prstGeom>
            <a:solidFill>
              <a:srgbClr val="DB7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dirty="0"/>
            </a:p>
          </p:txBody>
        </p:sp>
        <p:sp>
          <p:nvSpPr>
            <p:cNvPr id="13" name="Triangle isocèle 12"/>
            <p:cNvSpPr/>
            <p:nvPr/>
          </p:nvSpPr>
          <p:spPr>
            <a:xfrm>
              <a:off x="2613660" y="1554480"/>
              <a:ext cx="3436620" cy="2819040"/>
            </a:xfrm>
            <a:prstGeom prst="triangle">
              <a:avLst/>
            </a:prstGeom>
            <a:solidFill>
              <a:srgbClr val="003399"/>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dirty="0"/>
            </a:p>
          </p:txBody>
        </p:sp>
      </p:grpSp>
      <p:sp>
        <p:nvSpPr>
          <p:cNvPr id="14"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20</a:t>
            </a:fld>
            <a:endParaRPr lang="fr-FR" sz="2800" b="1" dirty="0"/>
          </a:p>
        </p:txBody>
      </p:sp>
    </p:spTree>
    <p:extLst>
      <p:ext uri="{BB962C8B-B14F-4D97-AF65-F5344CB8AC3E}">
        <p14:creationId xmlns:p14="http://schemas.microsoft.com/office/powerpoint/2010/main" val="780103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837127" y="3957625"/>
            <a:ext cx="11157076" cy="3832023"/>
          </a:xfrm>
          <a:prstGeom prst="rect">
            <a:avLst/>
          </a:prstGeom>
        </p:spPr>
        <p:txBody>
          <a:bodyPr>
            <a:noAutofit/>
          </a:bodyPr>
          <a:lst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a:lstStyle>
          <a:p>
            <a:pPr algn="ctr">
              <a:lnSpc>
                <a:spcPts val="10000"/>
              </a:lnSpc>
            </a:pPr>
            <a:r>
              <a:rPr lang="fr-FR" sz="9600" b="1" dirty="0">
                <a:latin typeface="Arial Narrow" panose="020B0606020202030204" pitchFamily="34" charset="0"/>
              </a:rPr>
              <a:t>S’adapter et</a:t>
            </a:r>
            <a:br>
              <a:rPr lang="fr-FR" sz="9600" b="1" dirty="0">
                <a:latin typeface="Arial Narrow" panose="020B0606020202030204" pitchFamily="34" charset="0"/>
              </a:rPr>
            </a:br>
            <a:r>
              <a:rPr lang="fr-FR" sz="9600" b="1" dirty="0">
                <a:latin typeface="Arial Narrow" panose="020B0606020202030204" pitchFamily="34" charset="0"/>
              </a:rPr>
              <a:t>agir pour le vivant</a:t>
            </a:r>
          </a:p>
        </p:txBody>
      </p:sp>
      <p:sp>
        <p:nvSpPr>
          <p:cNvPr id="4" name="Rectangle 3"/>
          <p:cNvSpPr/>
          <p:nvPr/>
        </p:nvSpPr>
        <p:spPr>
          <a:xfrm>
            <a:off x="421105" y="397042"/>
            <a:ext cx="11971421" cy="8783054"/>
          </a:xfrm>
          <a:prstGeom prst="rect">
            <a:avLst/>
          </a:prstGeom>
          <a:noFill/>
          <a:ln w="838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Picture 2"/>
          <p:cNvPicPr>
            <a:picLocks noChangeAspect="1" noChangeArrowheads="1"/>
          </p:cNvPicPr>
          <p:nvPr/>
        </p:nvPicPr>
        <p:blipFill>
          <a:blip r:embed="rId2">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76733" y="1178517"/>
            <a:ext cx="2667083" cy="254347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Espace réservé du numéro de diapositive 1"/>
          <p:cNvSpPr txBox="1">
            <a:spLocks/>
          </p:cNvSpPr>
          <p:nvPr/>
        </p:nvSpPr>
        <p:spPr>
          <a:xfrm>
            <a:off x="11994203" y="8771953"/>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21</a:t>
            </a:fld>
            <a:endParaRPr lang="fr-FR" sz="2800" b="1" dirty="0"/>
          </a:p>
        </p:txBody>
      </p:sp>
    </p:spTree>
    <p:extLst>
      <p:ext uri="{BB962C8B-B14F-4D97-AF65-F5344CB8AC3E}">
        <p14:creationId xmlns:p14="http://schemas.microsoft.com/office/powerpoint/2010/main" val="417112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Image 50"/>
          <p:cNvPicPr>
            <a:picLocks noChangeAspect="1"/>
          </p:cNvPicPr>
          <p:nvPr/>
        </p:nvPicPr>
        <p:blipFill>
          <a:blip r:embed="rId3">
            <a:duotone>
              <a:schemeClr val="accent2">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Lst>
          </a:blip>
          <a:stretch>
            <a:fillRect/>
          </a:stretch>
        </p:blipFill>
        <p:spPr>
          <a:xfrm>
            <a:off x="9938875" y="3147470"/>
            <a:ext cx="1800451" cy="1094434"/>
          </a:xfrm>
          <a:prstGeom prst="rect">
            <a:avLst/>
          </a:prstGeom>
        </p:spPr>
      </p:pic>
      <p:sp>
        <p:nvSpPr>
          <p:cNvPr id="31" name="ZoneTexte 30"/>
          <p:cNvSpPr txBox="1"/>
          <p:nvPr/>
        </p:nvSpPr>
        <p:spPr>
          <a:xfrm>
            <a:off x="2665708" y="3843484"/>
            <a:ext cx="9922659" cy="1815882"/>
          </a:xfrm>
          <a:prstGeom prst="rect">
            <a:avLst/>
          </a:prstGeom>
          <a:noFill/>
        </p:spPr>
        <p:txBody>
          <a:bodyPr wrap="square" rtlCol="0">
            <a:spAutoFit/>
          </a:bodyPr>
          <a:lstStyle/>
          <a:p>
            <a:pPr>
              <a:spcAft>
                <a:spcPts val="1800"/>
              </a:spcAft>
            </a:pPr>
            <a:r>
              <a:rPr lang="fr-FR" sz="2800" dirty="0"/>
              <a:t>Les sols sont secs 204j/an. </a:t>
            </a:r>
            <a:br>
              <a:rPr lang="fr-FR" sz="2800" dirty="0"/>
            </a:br>
            <a:r>
              <a:rPr lang="fr-FR" sz="2800" dirty="0"/>
              <a:t>Parfois des sécheresses éclaires (combinaison vent + canicule)</a:t>
            </a:r>
            <a:br>
              <a:rPr lang="fr-FR" sz="2800" dirty="0"/>
            </a:br>
            <a:r>
              <a:rPr lang="fr-FR" sz="2800" dirty="0"/>
              <a:t>Une ressource en eau qui diminue alors que les besoins augmentent</a:t>
            </a:r>
          </a:p>
        </p:txBody>
      </p:sp>
      <p:sp>
        <p:nvSpPr>
          <p:cNvPr id="35" name="Rectangle 34"/>
          <p:cNvSpPr/>
          <p:nvPr/>
        </p:nvSpPr>
        <p:spPr>
          <a:xfrm>
            <a:off x="0" y="-1"/>
            <a:ext cx="12801600" cy="1749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t>Risques climatiques sur notre territoire en 2050 (scénario +3°C)</a:t>
            </a:r>
          </a:p>
        </p:txBody>
      </p:sp>
      <p:sp>
        <p:nvSpPr>
          <p:cNvPr id="14"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22</a:t>
            </a:fld>
            <a:endParaRPr lang="fr-FR" sz="2800" b="1" dirty="0"/>
          </a:p>
        </p:txBody>
      </p:sp>
      <p:pic>
        <p:nvPicPr>
          <p:cNvPr id="21" name="Image 20"/>
          <p:cNvPicPr>
            <a:picLocks noChangeAspect="1"/>
          </p:cNvPicPr>
          <p:nvPr/>
        </p:nvPicPr>
        <p:blipFill>
          <a:blip r:embed="rId5">
            <a:biLevel thresh="50000"/>
          </a:blip>
          <a:stretch>
            <a:fillRect/>
          </a:stretch>
        </p:blipFill>
        <p:spPr>
          <a:xfrm>
            <a:off x="1033571" y="2657261"/>
            <a:ext cx="1125267" cy="952500"/>
          </a:xfrm>
          <a:prstGeom prst="rect">
            <a:avLst/>
          </a:prstGeom>
        </p:spPr>
      </p:pic>
      <p:sp>
        <p:nvSpPr>
          <p:cNvPr id="23" name="Rectangle 22"/>
          <p:cNvSpPr/>
          <p:nvPr/>
        </p:nvSpPr>
        <p:spPr>
          <a:xfrm>
            <a:off x="858199" y="2298280"/>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939486" y="2357572"/>
            <a:ext cx="1297222" cy="369332"/>
          </a:xfrm>
          <a:prstGeom prst="rect">
            <a:avLst/>
          </a:prstGeom>
          <a:noFill/>
        </p:spPr>
        <p:txBody>
          <a:bodyPr wrap="square" rtlCol="0">
            <a:spAutoFit/>
          </a:bodyPr>
          <a:lstStyle/>
          <a:p>
            <a:pPr algn="ctr"/>
            <a:r>
              <a:rPr lang="fr-FR" b="1" dirty="0">
                <a:solidFill>
                  <a:srgbClr val="C00000"/>
                </a:solidFill>
                <a:latin typeface="Arial Narrow" panose="020B0606020202030204" pitchFamily="34" charset="0"/>
              </a:rPr>
              <a:t>Canicule</a:t>
            </a:r>
          </a:p>
        </p:txBody>
      </p:sp>
      <p:sp>
        <p:nvSpPr>
          <p:cNvPr id="25" name="ZoneTexte 24"/>
          <p:cNvSpPr txBox="1"/>
          <p:nvPr/>
        </p:nvSpPr>
        <p:spPr>
          <a:xfrm>
            <a:off x="2665708" y="2330019"/>
            <a:ext cx="9775477" cy="1384995"/>
          </a:xfrm>
          <a:prstGeom prst="rect">
            <a:avLst/>
          </a:prstGeom>
          <a:noFill/>
        </p:spPr>
        <p:txBody>
          <a:bodyPr wrap="square" rtlCol="0">
            <a:spAutoFit/>
          </a:bodyPr>
          <a:lstStyle/>
          <a:p>
            <a:pPr>
              <a:spcAft>
                <a:spcPts val="1800"/>
              </a:spcAft>
            </a:pPr>
            <a:r>
              <a:rPr lang="fr-FR" sz="2800" dirty="0"/>
              <a:t>70 nuits chaudes, 19j où il a fait plus de 35°C, 50°C certains jours</a:t>
            </a:r>
            <a:br>
              <a:rPr lang="fr-FR" sz="2800" dirty="0"/>
            </a:br>
            <a:r>
              <a:rPr lang="fr-FR" sz="2800" dirty="0"/>
              <a:t>Les canicules sont accentuées dans les villes avec l’effet des îlots de chaleur urbain.</a:t>
            </a:r>
          </a:p>
        </p:txBody>
      </p:sp>
      <p:sp>
        <p:nvSpPr>
          <p:cNvPr id="28" name="ZoneTexte 27"/>
          <p:cNvSpPr txBox="1"/>
          <p:nvPr/>
        </p:nvSpPr>
        <p:spPr>
          <a:xfrm>
            <a:off x="858199" y="4133231"/>
            <a:ext cx="1440000" cy="369332"/>
          </a:xfrm>
          <a:prstGeom prst="rect">
            <a:avLst/>
          </a:prstGeom>
          <a:noFill/>
        </p:spPr>
        <p:txBody>
          <a:bodyPr wrap="square" rtlCol="0">
            <a:spAutoFit/>
          </a:bodyPr>
          <a:lstStyle/>
          <a:p>
            <a:pPr algn="ctr"/>
            <a:r>
              <a:rPr lang="fr-FR" b="1" dirty="0">
                <a:solidFill>
                  <a:srgbClr val="C00000"/>
                </a:solidFill>
                <a:latin typeface="Arial Narrow" panose="020B0606020202030204" pitchFamily="34" charset="0"/>
              </a:rPr>
              <a:t>Sècheresse</a:t>
            </a:r>
            <a:endParaRPr lang="fr-FR" sz="1600" b="1" dirty="0">
              <a:solidFill>
                <a:srgbClr val="C00000"/>
              </a:solidFill>
              <a:latin typeface="Arial Narrow" panose="020B0606020202030204" pitchFamily="34" charset="0"/>
            </a:endParaRPr>
          </a:p>
        </p:txBody>
      </p:sp>
      <p:pic>
        <p:nvPicPr>
          <p:cNvPr id="29" name="Picture 3"/>
          <p:cNvPicPr>
            <a:picLocks noChangeAspect="1" noChangeArrowheads="1"/>
          </p:cNvPicPr>
          <p:nvPr/>
        </p:nvPicPr>
        <p:blipFill>
          <a:blip r:embed="rId6">
            <a:clrChange>
              <a:clrFrom>
                <a:srgbClr val="FFFFFF"/>
              </a:clrFrom>
              <a:clrTo>
                <a:srgbClr val="FFFFFF">
                  <a:alpha val="0"/>
                </a:srgbClr>
              </a:clrTo>
            </a:clrChange>
            <a:biLevel thresh="50000"/>
            <a:extLst>
              <a:ext uri="{28A0092B-C50C-407E-A947-70E740481C1C}">
                <a14:useLocalDpi xmlns:a14="http://schemas.microsoft.com/office/drawing/2010/main" val="0"/>
              </a:ext>
            </a:extLst>
          </a:blip>
          <a:srcRect/>
          <a:stretch>
            <a:fillRect/>
          </a:stretch>
        </p:blipFill>
        <p:spPr bwMode="auto">
          <a:xfrm>
            <a:off x="956296" y="4369772"/>
            <a:ext cx="1251749" cy="97702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0" name="Rectangle 29"/>
          <p:cNvSpPr/>
          <p:nvPr/>
        </p:nvSpPr>
        <p:spPr>
          <a:xfrm>
            <a:off x="858199" y="4018518"/>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3" name="Image 32"/>
          <p:cNvPicPr>
            <a:picLocks noChangeAspect="1"/>
          </p:cNvPicPr>
          <p:nvPr/>
        </p:nvPicPr>
        <p:blipFill>
          <a:blip r:embed="rId7">
            <a:clrChange>
              <a:clrFrom>
                <a:srgbClr val="F4F4F6"/>
              </a:clrFrom>
              <a:clrTo>
                <a:srgbClr val="F4F4F6">
                  <a:alpha val="0"/>
                </a:srgbClr>
              </a:clrTo>
            </a:clrChange>
            <a:grayscl/>
          </a:blip>
          <a:stretch>
            <a:fillRect/>
          </a:stretch>
        </p:blipFill>
        <p:spPr>
          <a:xfrm>
            <a:off x="1192850" y="6080472"/>
            <a:ext cx="790495" cy="935885"/>
          </a:xfrm>
          <a:prstGeom prst="rect">
            <a:avLst/>
          </a:prstGeom>
        </p:spPr>
      </p:pic>
      <p:sp>
        <p:nvSpPr>
          <p:cNvPr id="34" name="Rectangle 33"/>
          <p:cNvSpPr/>
          <p:nvPr/>
        </p:nvSpPr>
        <p:spPr>
          <a:xfrm>
            <a:off x="858199" y="5738756"/>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ZoneTexte 36"/>
          <p:cNvSpPr txBox="1"/>
          <p:nvPr/>
        </p:nvSpPr>
        <p:spPr>
          <a:xfrm>
            <a:off x="858199" y="5808692"/>
            <a:ext cx="1395319" cy="369332"/>
          </a:xfrm>
          <a:prstGeom prst="rect">
            <a:avLst/>
          </a:prstGeom>
          <a:noFill/>
        </p:spPr>
        <p:txBody>
          <a:bodyPr wrap="square" rtlCol="0">
            <a:spAutoFit/>
          </a:bodyPr>
          <a:lstStyle/>
          <a:p>
            <a:pPr algn="ctr"/>
            <a:r>
              <a:rPr lang="fr-FR" b="1" dirty="0">
                <a:solidFill>
                  <a:srgbClr val="C00000"/>
                </a:solidFill>
                <a:latin typeface="Arial Narrow" panose="020B0606020202030204" pitchFamily="34" charset="0"/>
              </a:rPr>
              <a:t>Feux de forêt</a:t>
            </a:r>
          </a:p>
        </p:txBody>
      </p:sp>
      <p:sp>
        <p:nvSpPr>
          <p:cNvPr id="38" name="ZoneTexte 37"/>
          <p:cNvSpPr txBox="1"/>
          <p:nvPr/>
        </p:nvSpPr>
        <p:spPr>
          <a:xfrm>
            <a:off x="2665708" y="6141031"/>
            <a:ext cx="9922659" cy="523220"/>
          </a:xfrm>
          <a:prstGeom prst="rect">
            <a:avLst/>
          </a:prstGeom>
          <a:noFill/>
        </p:spPr>
        <p:txBody>
          <a:bodyPr wrap="square" rtlCol="0">
            <a:spAutoFit/>
          </a:bodyPr>
          <a:lstStyle/>
          <a:p>
            <a:pPr>
              <a:spcAft>
                <a:spcPts val="1800"/>
              </a:spcAft>
            </a:pPr>
            <a:r>
              <a:rPr lang="fr-FR" sz="2800" dirty="0"/>
              <a:t>Risque incendie 50j/an</a:t>
            </a:r>
          </a:p>
        </p:txBody>
      </p:sp>
      <p:pic>
        <p:nvPicPr>
          <p:cNvPr id="40" name="Picture 2"/>
          <p:cNvPicPr>
            <a:picLocks noChangeAspect="1" noChangeArrowheads="1"/>
          </p:cNvPicPr>
          <p:nvPr/>
        </p:nvPicPr>
        <p:blipFill>
          <a:blip r:embed="rId8">
            <a:biLevel thresh="75000"/>
            <a:extLst>
              <a:ext uri="{28A0092B-C50C-407E-A947-70E740481C1C}">
                <a14:useLocalDpi xmlns:a14="http://schemas.microsoft.com/office/drawing/2010/main" val="0"/>
              </a:ext>
            </a:extLst>
          </a:blip>
          <a:srcRect/>
          <a:stretch>
            <a:fillRect/>
          </a:stretch>
        </p:blipFill>
        <p:spPr bwMode="auto">
          <a:xfrm>
            <a:off x="907632" y="7826254"/>
            <a:ext cx="1317341" cy="99131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1" name="Rectangle 40"/>
          <p:cNvSpPr/>
          <p:nvPr/>
        </p:nvSpPr>
        <p:spPr>
          <a:xfrm>
            <a:off x="858198" y="7458994"/>
            <a:ext cx="1438487"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ZoneTexte 41"/>
          <p:cNvSpPr txBox="1"/>
          <p:nvPr/>
        </p:nvSpPr>
        <p:spPr>
          <a:xfrm>
            <a:off x="985112" y="7507738"/>
            <a:ext cx="1222768" cy="369332"/>
          </a:xfrm>
          <a:prstGeom prst="rect">
            <a:avLst/>
          </a:prstGeom>
          <a:noFill/>
        </p:spPr>
        <p:txBody>
          <a:bodyPr wrap="square" rtlCol="0">
            <a:spAutoFit/>
          </a:bodyPr>
          <a:lstStyle/>
          <a:p>
            <a:pPr algn="ctr"/>
            <a:r>
              <a:rPr lang="fr-FR" b="1" dirty="0">
                <a:solidFill>
                  <a:srgbClr val="C00000"/>
                </a:solidFill>
                <a:latin typeface="Arial Narrow" panose="020B0606020202030204" pitchFamily="34" charset="0"/>
              </a:rPr>
              <a:t>Orage, vent</a:t>
            </a:r>
          </a:p>
        </p:txBody>
      </p:sp>
      <p:sp>
        <p:nvSpPr>
          <p:cNvPr id="43" name="ZoneTexte 42"/>
          <p:cNvSpPr txBox="1"/>
          <p:nvPr/>
        </p:nvSpPr>
        <p:spPr>
          <a:xfrm>
            <a:off x="4051894" y="7405200"/>
            <a:ext cx="8536473" cy="1384995"/>
          </a:xfrm>
          <a:prstGeom prst="rect">
            <a:avLst/>
          </a:prstGeom>
          <a:noFill/>
        </p:spPr>
        <p:txBody>
          <a:bodyPr wrap="square" rtlCol="0">
            <a:spAutoFit/>
          </a:bodyPr>
          <a:lstStyle/>
          <a:p>
            <a:pPr>
              <a:spcAft>
                <a:spcPts val="1800"/>
              </a:spcAft>
            </a:pPr>
            <a:r>
              <a:rPr lang="fr-FR" sz="2800" dirty="0"/>
              <a:t>Tempêtes plus fréquentes et violentes (vent à 200 km/h), beaucoup d’éclairs.</a:t>
            </a:r>
            <a:br>
              <a:rPr lang="fr-FR" sz="2800" dirty="0"/>
            </a:br>
            <a:r>
              <a:rPr lang="fr-FR" sz="2800" dirty="0"/>
              <a:t>Parfois des tornades</a:t>
            </a:r>
          </a:p>
        </p:txBody>
      </p:sp>
      <p:sp>
        <p:nvSpPr>
          <p:cNvPr id="45" name="ZoneTexte 44"/>
          <p:cNvSpPr txBox="1"/>
          <p:nvPr/>
        </p:nvSpPr>
        <p:spPr>
          <a:xfrm>
            <a:off x="2600312" y="7497533"/>
            <a:ext cx="1090349" cy="369332"/>
          </a:xfrm>
          <a:prstGeom prst="rect">
            <a:avLst/>
          </a:prstGeom>
          <a:noFill/>
        </p:spPr>
        <p:txBody>
          <a:bodyPr wrap="square" rtlCol="0">
            <a:spAutoFit/>
          </a:bodyPr>
          <a:lstStyle/>
          <a:p>
            <a:pPr algn="ctr"/>
            <a:r>
              <a:rPr lang="fr-FR" b="1" dirty="0">
                <a:solidFill>
                  <a:srgbClr val="C00000"/>
                </a:solidFill>
                <a:latin typeface="Arial Narrow" panose="020B0606020202030204" pitchFamily="34" charset="0"/>
              </a:rPr>
              <a:t>Tornade</a:t>
            </a:r>
          </a:p>
        </p:txBody>
      </p:sp>
      <p:sp>
        <p:nvSpPr>
          <p:cNvPr id="46" name="Rectangle 45"/>
          <p:cNvSpPr/>
          <p:nvPr/>
        </p:nvSpPr>
        <p:spPr>
          <a:xfrm>
            <a:off x="2449357" y="7458994"/>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7" name="Image 46"/>
          <p:cNvPicPr>
            <a:picLocks noChangeAspect="1"/>
          </p:cNvPicPr>
          <p:nvPr/>
        </p:nvPicPr>
        <p:blipFill>
          <a:blip r:embed="rId9">
            <a:clrChange>
              <a:clrFrom>
                <a:srgbClr val="F4F4F6"/>
              </a:clrFrom>
              <a:clrTo>
                <a:srgbClr val="F4F4F6">
                  <a:alpha val="0"/>
                </a:srgbClr>
              </a:clrTo>
            </a:clrChange>
          </a:blip>
          <a:stretch>
            <a:fillRect/>
          </a:stretch>
        </p:blipFill>
        <p:spPr>
          <a:xfrm>
            <a:off x="2637652" y="7800362"/>
            <a:ext cx="988168" cy="987175"/>
          </a:xfrm>
          <a:prstGeom prst="rect">
            <a:avLst/>
          </a:prstGeom>
        </p:spPr>
      </p:pic>
    </p:spTree>
    <p:extLst>
      <p:ext uri="{BB962C8B-B14F-4D97-AF65-F5344CB8AC3E}">
        <p14:creationId xmlns:p14="http://schemas.microsoft.com/office/powerpoint/2010/main" val="36955564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0" y="-1"/>
            <a:ext cx="12801600" cy="17495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t>Risques climatiques sur notre territoire en 2050 (scénario +3°C)</a:t>
            </a:r>
          </a:p>
        </p:txBody>
      </p:sp>
      <p:sp>
        <p:nvSpPr>
          <p:cNvPr id="14"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23</a:t>
            </a:fld>
            <a:endParaRPr lang="fr-FR" sz="2800" b="1" dirty="0"/>
          </a:p>
        </p:txBody>
      </p:sp>
      <p:sp>
        <p:nvSpPr>
          <p:cNvPr id="25" name="ZoneTexte 24"/>
          <p:cNvSpPr txBox="1"/>
          <p:nvPr/>
        </p:nvSpPr>
        <p:spPr>
          <a:xfrm>
            <a:off x="2665708" y="2330019"/>
            <a:ext cx="9775477" cy="1384995"/>
          </a:xfrm>
          <a:prstGeom prst="rect">
            <a:avLst/>
          </a:prstGeom>
          <a:noFill/>
        </p:spPr>
        <p:txBody>
          <a:bodyPr wrap="square" rtlCol="0">
            <a:spAutoFit/>
          </a:bodyPr>
          <a:lstStyle/>
          <a:p>
            <a:pPr>
              <a:spcAft>
                <a:spcPts val="1800"/>
              </a:spcAft>
            </a:pPr>
            <a:r>
              <a:rPr lang="fr-FR" sz="2800" dirty="0"/>
              <a:t>On passe de 11j à 16j avec de fortes précipitations </a:t>
            </a:r>
            <a:br>
              <a:rPr lang="fr-FR" sz="2800" dirty="0"/>
            </a:br>
            <a:r>
              <a:rPr lang="fr-FR" sz="2800" dirty="0"/>
              <a:t>+32% de cumul de précipitation (en mm). Mais qui ne pénètrent pas forcément dans les nappes phréatiques du fait de sols secs.</a:t>
            </a:r>
          </a:p>
        </p:txBody>
      </p:sp>
      <p:sp>
        <p:nvSpPr>
          <p:cNvPr id="31" name="ZoneTexte 30"/>
          <p:cNvSpPr txBox="1"/>
          <p:nvPr/>
        </p:nvSpPr>
        <p:spPr>
          <a:xfrm>
            <a:off x="2665708" y="3961800"/>
            <a:ext cx="9922659" cy="954107"/>
          </a:xfrm>
          <a:prstGeom prst="rect">
            <a:avLst/>
          </a:prstGeom>
          <a:noFill/>
        </p:spPr>
        <p:txBody>
          <a:bodyPr wrap="square" rtlCol="0">
            <a:spAutoFit/>
          </a:bodyPr>
          <a:lstStyle/>
          <a:p>
            <a:pPr>
              <a:spcAft>
                <a:spcPts val="1800"/>
              </a:spcAft>
            </a:pPr>
            <a:r>
              <a:rPr lang="fr-FR" sz="2800" dirty="0"/>
              <a:t>Augmentation des retraits gonflements d’argiles qui fissurent les bâtiments et infrastructures</a:t>
            </a:r>
          </a:p>
        </p:txBody>
      </p:sp>
      <p:sp>
        <p:nvSpPr>
          <p:cNvPr id="38" name="ZoneTexte 37"/>
          <p:cNvSpPr txBox="1"/>
          <p:nvPr/>
        </p:nvSpPr>
        <p:spPr>
          <a:xfrm>
            <a:off x="2602553" y="5457774"/>
            <a:ext cx="9922659" cy="1815882"/>
          </a:xfrm>
          <a:prstGeom prst="rect">
            <a:avLst/>
          </a:prstGeom>
          <a:noFill/>
        </p:spPr>
        <p:txBody>
          <a:bodyPr wrap="square" rtlCol="0">
            <a:spAutoFit/>
          </a:bodyPr>
          <a:lstStyle/>
          <a:p>
            <a:pPr>
              <a:spcAft>
                <a:spcPts val="1800"/>
              </a:spcAft>
            </a:pPr>
            <a:r>
              <a:rPr lang="fr-FR" sz="2800" dirty="0"/>
              <a:t>Élévation du niveau de la mer de 40cm (pas encore d’impacts sur les bâtiments et infrastructures du territoire) qui provoque de l’érosion et de la submersion lors des tempêtes.</a:t>
            </a:r>
            <a:br>
              <a:rPr lang="fr-FR" sz="2800" dirty="0"/>
            </a:br>
            <a:r>
              <a:rPr lang="fr-FR" sz="2800" dirty="0"/>
              <a:t>Tropicalisation de la mer méditerranée et baisse de la pêche</a:t>
            </a:r>
          </a:p>
        </p:txBody>
      </p:sp>
      <p:grpSp>
        <p:nvGrpSpPr>
          <p:cNvPr id="3" name="Groupe 2"/>
          <p:cNvGrpSpPr/>
          <p:nvPr/>
        </p:nvGrpSpPr>
        <p:grpSpPr>
          <a:xfrm>
            <a:off x="886958" y="2154434"/>
            <a:ext cx="1448336" cy="1440000"/>
            <a:chOff x="886958" y="2154434"/>
            <a:chExt cx="1448336" cy="1440000"/>
          </a:xfrm>
        </p:grpSpPr>
        <p:pic>
          <p:nvPicPr>
            <p:cNvPr id="36" name="Image 35"/>
            <p:cNvPicPr>
              <a:picLocks noChangeAspect="1"/>
            </p:cNvPicPr>
            <p:nvPr/>
          </p:nvPicPr>
          <p:blipFill>
            <a:blip r:embed="rId3">
              <a:clrChange>
                <a:clrFrom>
                  <a:srgbClr val="F4F4F6"/>
                </a:clrFrom>
                <a:clrTo>
                  <a:srgbClr val="F4F4F6">
                    <a:alpha val="0"/>
                  </a:srgbClr>
                </a:clrTo>
              </a:clrChange>
            </a:blip>
            <a:stretch>
              <a:fillRect/>
            </a:stretch>
          </p:blipFill>
          <p:spPr>
            <a:xfrm>
              <a:off x="886958" y="2430194"/>
              <a:ext cx="1417746" cy="1154854"/>
            </a:xfrm>
            <a:prstGeom prst="rect">
              <a:avLst/>
            </a:prstGeom>
          </p:spPr>
        </p:pic>
        <p:sp>
          <p:nvSpPr>
            <p:cNvPr id="27" name="Rectangle 26"/>
            <p:cNvSpPr/>
            <p:nvPr/>
          </p:nvSpPr>
          <p:spPr>
            <a:xfrm>
              <a:off x="895294" y="2154434"/>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ZoneTexte 31"/>
            <p:cNvSpPr txBox="1"/>
            <p:nvPr/>
          </p:nvSpPr>
          <p:spPr>
            <a:xfrm>
              <a:off x="895295" y="2178994"/>
              <a:ext cx="1431663" cy="369332"/>
            </a:xfrm>
            <a:prstGeom prst="rect">
              <a:avLst/>
            </a:prstGeom>
            <a:noFill/>
          </p:spPr>
          <p:txBody>
            <a:bodyPr wrap="square" rtlCol="0">
              <a:spAutoFit/>
            </a:bodyPr>
            <a:lstStyle/>
            <a:p>
              <a:pPr algn="ctr"/>
              <a:r>
                <a:rPr lang="fr-FR" b="1" dirty="0">
                  <a:solidFill>
                    <a:srgbClr val="C00000"/>
                  </a:solidFill>
                  <a:latin typeface="Aptos Narrow" panose="020B0004020202020204" pitchFamily="34" charset="0"/>
                </a:rPr>
                <a:t>Inondation</a:t>
              </a:r>
            </a:p>
          </p:txBody>
        </p:sp>
      </p:grpSp>
      <p:grpSp>
        <p:nvGrpSpPr>
          <p:cNvPr id="4" name="Groupe 3"/>
          <p:cNvGrpSpPr/>
          <p:nvPr/>
        </p:nvGrpSpPr>
        <p:grpSpPr>
          <a:xfrm>
            <a:off x="908173" y="3892804"/>
            <a:ext cx="1440000" cy="1571227"/>
            <a:chOff x="864704" y="3999353"/>
            <a:chExt cx="1440000" cy="1571227"/>
          </a:xfrm>
        </p:grpSpPr>
        <p:sp>
          <p:nvSpPr>
            <p:cNvPr id="44" name="Rectangle 43"/>
            <p:cNvSpPr/>
            <p:nvPr/>
          </p:nvSpPr>
          <p:spPr>
            <a:xfrm>
              <a:off x="864705" y="3999353"/>
              <a:ext cx="1439999"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ZoneTexte 47"/>
            <p:cNvSpPr txBox="1"/>
            <p:nvPr/>
          </p:nvSpPr>
          <p:spPr>
            <a:xfrm>
              <a:off x="864704" y="4066185"/>
              <a:ext cx="1425395" cy="642933"/>
            </a:xfrm>
            <a:prstGeom prst="rect">
              <a:avLst/>
            </a:prstGeom>
            <a:noFill/>
          </p:spPr>
          <p:txBody>
            <a:bodyPr wrap="square" rtlCol="0">
              <a:spAutoFit/>
            </a:bodyPr>
            <a:lstStyle/>
            <a:p>
              <a:pPr algn="ctr">
                <a:lnSpc>
                  <a:spcPts val="1400"/>
                </a:lnSpc>
              </a:pPr>
              <a:r>
                <a:rPr lang="fr-FR" sz="1600" b="1" dirty="0">
                  <a:solidFill>
                    <a:srgbClr val="C00000"/>
                  </a:solidFill>
                  <a:latin typeface="Aptos Narrow" panose="020B0004020202020204" pitchFamily="34" charset="0"/>
                </a:rPr>
                <a:t>Retrait gonflement d’argile</a:t>
              </a:r>
              <a:endParaRPr lang="fr-FR" sz="1400" b="1" dirty="0">
                <a:solidFill>
                  <a:srgbClr val="C00000"/>
                </a:solidFill>
                <a:latin typeface="Aptos Narrow" panose="020B0004020202020204" pitchFamily="34" charset="0"/>
              </a:endParaRPr>
            </a:p>
          </p:txBody>
        </p:sp>
        <p:grpSp>
          <p:nvGrpSpPr>
            <p:cNvPr id="2" name="Groupe 1"/>
            <p:cNvGrpSpPr/>
            <p:nvPr/>
          </p:nvGrpSpPr>
          <p:grpSpPr>
            <a:xfrm>
              <a:off x="1094704" y="4700791"/>
              <a:ext cx="953037" cy="869789"/>
              <a:chOff x="1623570" y="4747400"/>
              <a:chExt cx="612879" cy="703463"/>
            </a:xfrm>
          </p:grpSpPr>
          <p:pic>
            <p:nvPicPr>
              <p:cNvPr id="50" name="Image 49"/>
              <p:cNvPicPr>
                <a:picLocks noChangeAspect="1"/>
              </p:cNvPicPr>
              <p:nvPr/>
            </p:nvPicPr>
            <p:blipFill>
              <a:blip r:embed="rId4"/>
              <a:stretch>
                <a:fillRect/>
              </a:stretch>
            </p:blipFill>
            <p:spPr>
              <a:xfrm>
                <a:off x="1623570" y="4747968"/>
                <a:ext cx="612879" cy="521073"/>
              </a:xfrm>
              <a:prstGeom prst="rect">
                <a:avLst/>
              </a:prstGeom>
            </p:spPr>
          </p:pic>
          <p:pic>
            <p:nvPicPr>
              <p:cNvPr id="51" name="Image 50"/>
              <p:cNvPicPr>
                <a:picLocks noChangeAspect="1"/>
              </p:cNvPicPr>
              <p:nvPr/>
            </p:nvPicPr>
            <p:blipFill>
              <a:blip r:embed="rId5">
                <a:duotone>
                  <a:prstClr val="black"/>
                  <a:schemeClr val="accent2">
                    <a:tint val="45000"/>
                    <a:satMod val="400000"/>
                  </a:schemeClr>
                </a:duotone>
              </a:blip>
              <a:stretch>
                <a:fillRect/>
              </a:stretch>
            </p:blipFill>
            <p:spPr>
              <a:xfrm rot="1792415">
                <a:off x="1751332" y="4747400"/>
                <a:ext cx="302588" cy="703463"/>
              </a:xfrm>
              <a:prstGeom prst="rect">
                <a:avLst/>
              </a:prstGeom>
            </p:spPr>
          </p:pic>
        </p:grpSp>
      </p:grpSp>
      <p:grpSp>
        <p:nvGrpSpPr>
          <p:cNvPr id="5" name="Groupe 4"/>
          <p:cNvGrpSpPr/>
          <p:nvPr/>
        </p:nvGrpSpPr>
        <p:grpSpPr>
          <a:xfrm>
            <a:off x="908173" y="5631174"/>
            <a:ext cx="1451065" cy="1440000"/>
            <a:chOff x="803107" y="5834886"/>
            <a:chExt cx="1451065" cy="1440000"/>
          </a:xfrm>
        </p:grpSpPr>
        <p:pic>
          <p:nvPicPr>
            <p:cNvPr id="53" name="Picture 1"/>
            <p:cNvPicPr>
              <a:picLocks noChangeAspect="1" noChangeArrowheads="1"/>
            </p:cNvPicPr>
            <p:nvPr/>
          </p:nvPicPr>
          <p:blipFill>
            <a:blip r:embed="rId6">
              <a:biLevel thresh="50000"/>
              <a:extLst>
                <a:ext uri="{28A0092B-C50C-407E-A947-70E740481C1C}">
                  <a14:useLocalDpi xmlns:a14="http://schemas.microsoft.com/office/drawing/2010/main" val="0"/>
                </a:ext>
              </a:extLst>
            </a:blip>
            <a:srcRect/>
            <a:stretch>
              <a:fillRect/>
            </a:stretch>
          </p:blipFill>
          <p:spPr bwMode="auto">
            <a:xfrm>
              <a:off x="803107" y="6576596"/>
              <a:ext cx="1440000" cy="69828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4" name="Rectangle 53"/>
            <p:cNvSpPr/>
            <p:nvPr/>
          </p:nvSpPr>
          <p:spPr>
            <a:xfrm>
              <a:off x="814172" y="5834886"/>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ZoneTexte 54"/>
            <p:cNvSpPr txBox="1"/>
            <p:nvPr/>
          </p:nvSpPr>
          <p:spPr>
            <a:xfrm>
              <a:off x="825237" y="5937250"/>
              <a:ext cx="1428935" cy="678199"/>
            </a:xfrm>
            <a:prstGeom prst="rect">
              <a:avLst/>
            </a:prstGeom>
            <a:noFill/>
          </p:spPr>
          <p:txBody>
            <a:bodyPr wrap="square" rtlCol="0">
              <a:spAutoFit/>
            </a:bodyPr>
            <a:lstStyle/>
            <a:p>
              <a:pPr algn="ctr">
                <a:lnSpc>
                  <a:spcPts val="1500"/>
                </a:lnSpc>
              </a:pPr>
              <a:r>
                <a:rPr lang="fr-FR" sz="1600" b="1" dirty="0">
                  <a:solidFill>
                    <a:srgbClr val="C00000"/>
                  </a:solidFill>
                  <a:latin typeface="Aptos Narrow" panose="020B0004020202020204" pitchFamily="34" charset="0"/>
                </a:rPr>
                <a:t>Hausse niveau </a:t>
              </a:r>
            </a:p>
            <a:p>
              <a:pPr algn="ctr">
                <a:lnSpc>
                  <a:spcPts val="1500"/>
                </a:lnSpc>
              </a:pPr>
              <a:r>
                <a:rPr lang="fr-FR" sz="1600" b="1" dirty="0">
                  <a:solidFill>
                    <a:srgbClr val="C00000"/>
                  </a:solidFill>
                  <a:latin typeface="Aptos Narrow" panose="020B0004020202020204" pitchFamily="34" charset="0"/>
                </a:rPr>
                <a:t>de la, mer submersion</a:t>
              </a:r>
            </a:p>
          </p:txBody>
        </p:sp>
      </p:grpSp>
      <p:grpSp>
        <p:nvGrpSpPr>
          <p:cNvPr id="6" name="Groupe 5"/>
          <p:cNvGrpSpPr/>
          <p:nvPr/>
        </p:nvGrpSpPr>
        <p:grpSpPr>
          <a:xfrm>
            <a:off x="919237" y="7356319"/>
            <a:ext cx="1440001" cy="1440000"/>
            <a:chOff x="803107" y="7525171"/>
            <a:chExt cx="1440001" cy="1440000"/>
          </a:xfrm>
        </p:grpSpPr>
        <p:sp>
          <p:nvSpPr>
            <p:cNvPr id="57" name="Rectangle 56"/>
            <p:cNvSpPr/>
            <p:nvPr/>
          </p:nvSpPr>
          <p:spPr>
            <a:xfrm>
              <a:off x="803107" y="7525171"/>
              <a:ext cx="1440000" cy="14400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ZoneTexte 57"/>
            <p:cNvSpPr txBox="1"/>
            <p:nvPr/>
          </p:nvSpPr>
          <p:spPr>
            <a:xfrm>
              <a:off x="814173" y="7618773"/>
              <a:ext cx="1428935" cy="646331"/>
            </a:xfrm>
            <a:prstGeom prst="rect">
              <a:avLst/>
            </a:prstGeom>
            <a:noFill/>
          </p:spPr>
          <p:txBody>
            <a:bodyPr wrap="square" rtlCol="0">
              <a:spAutoFit/>
            </a:bodyPr>
            <a:lstStyle/>
            <a:p>
              <a:pPr algn="ctr"/>
              <a:r>
                <a:rPr lang="fr-FR" b="1" dirty="0">
                  <a:solidFill>
                    <a:srgbClr val="C00000"/>
                  </a:solidFill>
                  <a:latin typeface="Arial Narrow" panose="020B0606020202030204" pitchFamily="34" charset="0"/>
                </a:rPr>
                <a:t>Erosion de la biodiversité</a:t>
              </a:r>
            </a:p>
          </p:txBody>
        </p:sp>
        <p:pic>
          <p:nvPicPr>
            <p:cNvPr id="59" name="Image 58"/>
            <p:cNvPicPr>
              <a:picLocks noChangeAspect="1"/>
            </p:cNvPicPr>
            <p:nvPr/>
          </p:nvPicPr>
          <p:blipFill>
            <a:blip r:embed="rId7">
              <a:clrChange>
                <a:clrFrom>
                  <a:srgbClr val="FFFFFF"/>
                </a:clrFrom>
                <a:clrTo>
                  <a:srgbClr val="FFFFFF">
                    <a:alpha val="0"/>
                  </a:srgbClr>
                </a:clrTo>
              </a:clrChange>
            </a:blip>
            <a:stretch>
              <a:fillRect/>
            </a:stretch>
          </p:blipFill>
          <p:spPr>
            <a:xfrm>
              <a:off x="856378" y="8186690"/>
              <a:ext cx="1316686" cy="642286"/>
            </a:xfrm>
            <a:prstGeom prst="rect">
              <a:avLst/>
            </a:prstGeom>
          </p:spPr>
        </p:pic>
      </p:grpSp>
      <p:sp>
        <p:nvSpPr>
          <p:cNvPr id="60" name="ZoneTexte 59"/>
          <p:cNvSpPr txBox="1"/>
          <p:nvPr/>
        </p:nvSpPr>
        <p:spPr>
          <a:xfrm>
            <a:off x="2592116" y="7531245"/>
            <a:ext cx="9922659" cy="954107"/>
          </a:xfrm>
          <a:prstGeom prst="rect">
            <a:avLst/>
          </a:prstGeom>
          <a:noFill/>
        </p:spPr>
        <p:txBody>
          <a:bodyPr wrap="square" rtlCol="0">
            <a:spAutoFit/>
          </a:bodyPr>
          <a:lstStyle/>
          <a:p>
            <a:pPr>
              <a:spcAft>
                <a:spcPts val="1800"/>
              </a:spcAft>
            </a:pPr>
            <a:r>
              <a:rPr lang="fr-FR" sz="2800" dirty="0"/>
              <a:t>Erosion de la biodiversité (sécheresse + canicule) </a:t>
            </a:r>
            <a:br>
              <a:rPr lang="fr-FR" sz="2800" dirty="0"/>
            </a:br>
            <a:r>
              <a:rPr lang="fr-FR" sz="2800" dirty="0"/>
              <a:t>alors que l’on est un hot spot de biodiversité</a:t>
            </a:r>
          </a:p>
        </p:txBody>
      </p:sp>
    </p:spTree>
    <p:extLst>
      <p:ext uri="{BB962C8B-B14F-4D97-AF65-F5344CB8AC3E}">
        <p14:creationId xmlns:p14="http://schemas.microsoft.com/office/powerpoint/2010/main" val="2167755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
            <a:ext cx="12801600" cy="15721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33400">
              <a:lnSpc>
                <a:spcPts val="5300"/>
              </a:lnSpc>
            </a:pPr>
            <a:r>
              <a:rPr lang="fr-FR" sz="6000" b="1" dirty="0"/>
              <a:t>S’adapter au dérèglement climatique</a:t>
            </a:r>
          </a:p>
        </p:txBody>
      </p:sp>
      <p:sp>
        <p:nvSpPr>
          <p:cNvPr id="4" name="ZoneTexte 3"/>
          <p:cNvSpPr txBox="1"/>
          <p:nvPr/>
        </p:nvSpPr>
        <p:spPr>
          <a:xfrm>
            <a:off x="685800" y="3980888"/>
            <a:ext cx="12115800" cy="5324535"/>
          </a:xfrm>
          <a:prstGeom prst="rect">
            <a:avLst/>
          </a:prstGeom>
          <a:noFill/>
        </p:spPr>
        <p:txBody>
          <a:bodyPr wrap="square" rtlCol="0">
            <a:spAutoFit/>
          </a:bodyPr>
          <a:lstStyle/>
          <a:p>
            <a:r>
              <a:rPr lang="fr-FR" sz="4000" b="1" dirty="0">
                <a:cs typeface="Arial" panose="020B0604020202020204" pitchFamily="34" charset="0"/>
              </a:rPr>
              <a:t>Critères pour analyser les idées d’adaptation</a:t>
            </a:r>
          </a:p>
          <a:p>
            <a:pPr marL="571500" indent="-571500">
              <a:buFont typeface="Arial" panose="020B0604020202020204" pitchFamily="34" charset="0"/>
              <a:buChar char="•"/>
            </a:pPr>
            <a:r>
              <a:rPr lang="fr-FR" sz="3600" dirty="0">
                <a:cs typeface="Arial" panose="020B0604020202020204" pitchFamily="34" charset="0"/>
              </a:rPr>
              <a:t>Impacts sur les limites planétaires : climat, biodiversité….</a:t>
            </a:r>
          </a:p>
          <a:p>
            <a:pPr marL="571500" indent="-571500">
              <a:buFont typeface="Arial" panose="020B0604020202020204" pitchFamily="34" charset="0"/>
              <a:buChar char="•"/>
            </a:pPr>
            <a:r>
              <a:rPr lang="fr-FR" sz="3600" dirty="0">
                <a:cs typeface="Arial" panose="020B0604020202020204" pitchFamily="34" charset="0"/>
              </a:rPr>
              <a:t>Impacts sur la santé, le bien-être</a:t>
            </a:r>
          </a:p>
          <a:p>
            <a:pPr marL="571500" indent="-571500">
              <a:buFont typeface="Arial" panose="020B0604020202020204" pitchFamily="34" charset="0"/>
              <a:buChar char="•"/>
            </a:pPr>
            <a:r>
              <a:rPr lang="fr-FR" sz="3600" dirty="0">
                <a:cs typeface="Arial" panose="020B0604020202020204" pitchFamily="34" charset="0"/>
              </a:rPr>
              <a:t>Impacts sur la justice et l’équité sociale</a:t>
            </a:r>
          </a:p>
          <a:p>
            <a:pPr marL="571500" indent="-571500">
              <a:buFont typeface="Arial" panose="020B0604020202020204" pitchFamily="34" charset="0"/>
              <a:buChar char="•"/>
            </a:pPr>
            <a:r>
              <a:rPr lang="fr-FR" sz="3600" dirty="0">
                <a:cs typeface="Arial" panose="020B0604020202020204" pitchFamily="34" charset="0"/>
              </a:rPr>
              <a:t>Impacts / raréfaction des ressources : énergie, eau…</a:t>
            </a:r>
          </a:p>
          <a:p>
            <a:pPr marL="571500" indent="-571500">
              <a:buFont typeface="Arial" panose="020B0604020202020204" pitchFamily="34" charset="0"/>
              <a:buChar char="•"/>
            </a:pPr>
            <a:r>
              <a:rPr lang="fr-FR" sz="3600" dirty="0">
                <a:cs typeface="Arial" panose="020B0604020202020204" pitchFamily="34" charset="0"/>
              </a:rPr>
              <a:t>Impacts sur la gestion</a:t>
            </a:r>
          </a:p>
          <a:p>
            <a:r>
              <a:rPr lang="fr-FR" sz="4000" b="1" dirty="0">
                <a:cs typeface="Arial" panose="020B0604020202020204" pitchFamily="34" charset="0"/>
              </a:rPr>
              <a:t>Si une réponse au risque, augmente le risque ce n’est pas une bonne solution, mais une </a:t>
            </a:r>
            <a:r>
              <a:rPr lang="fr-FR" sz="4000" b="1" dirty="0">
                <a:solidFill>
                  <a:schemeClr val="accent2"/>
                </a:solidFill>
                <a:cs typeface="Arial" panose="020B0604020202020204" pitchFamily="34" charset="0"/>
              </a:rPr>
              <a:t>mal adaptation</a:t>
            </a:r>
          </a:p>
          <a:p>
            <a:endParaRPr lang="fr-FR" sz="4000" dirty="0">
              <a:solidFill>
                <a:srgbClr val="C00000"/>
              </a:solidFill>
              <a:cs typeface="Arial" panose="020B0604020202020204" pitchFamily="34" charset="0"/>
            </a:endParaRPr>
          </a:p>
        </p:txBody>
      </p:sp>
      <p:sp>
        <p:nvSpPr>
          <p:cNvPr id="5" name="ZoneTexte 4"/>
          <p:cNvSpPr txBox="1"/>
          <p:nvPr/>
        </p:nvSpPr>
        <p:spPr>
          <a:xfrm>
            <a:off x="982014" y="1991676"/>
            <a:ext cx="10351394" cy="1569660"/>
          </a:xfrm>
          <a:prstGeom prst="rect">
            <a:avLst/>
          </a:prstGeom>
          <a:noFill/>
        </p:spPr>
        <p:txBody>
          <a:bodyPr wrap="square" rtlCol="0">
            <a:spAutoFit/>
          </a:bodyPr>
          <a:lstStyle/>
          <a:p>
            <a:pPr algn="ctr"/>
            <a:r>
              <a:rPr lang="fr-FR" sz="4800" b="1" dirty="0">
                <a:solidFill>
                  <a:schemeClr val="accent2"/>
                </a:solidFill>
                <a:cs typeface="Arial" panose="020B0604020202020204" pitchFamily="34" charset="0"/>
              </a:rPr>
              <a:t>Prévenir coûtera toujours moins cher que réparer </a:t>
            </a:r>
            <a:endParaRPr lang="fr-FR" sz="4000" dirty="0">
              <a:solidFill>
                <a:schemeClr val="accent2"/>
              </a:solidFill>
              <a:cs typeface="Arial" panose="020B0604020202020204" pitchFamily="34" charset="0"/>
            </a:endParaRPr>
          </a:p>
        </p:txBody>
      </p:sp>
      <p:sp>
        <p:nvSpPr>
          <p:cNvPr id="6"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24</a:t>
            </a:fld>
            <a:endParaRPr lang="fr-FR" sz="2800" b="1" dirty="0"/>
          </a:p>
        </p:txBody>
      </p:sp>
    </p:spTree>
    <p:extLst>
      <p:ext uri="{BB962C8B-B14F-4D97-AF65-F5344CB8AC3E}">
        <p14:creationId xmlns:p14="http://schemas.microsoft.com/office/powerpoint/2010/main" val="2337101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842211" y="2477886"/>
            <a:ext cx="11168704" cy="7123314"/>
          </a:xfrm>
          <a:prstGeom prst="rect">
            <a:avLst/>
          </a:prstGeom>
        </p:spPr>
      </p:pic>
      <p:sp>
        <p:nvSpPr>
          <p:cNvPr id="5" name="Rectangle 4"/>
          <p:cNvSpPr/>
          <p:nvPr/>
        </p:nvSpPr>
        <p:spPr>
          <a:xfrm>
            <a:off x="0" y="-1"/>
            <a:ext cx="128016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600" b="1" dirty="0"/>
              <a:t>Mal adaptation : climatisation </a:t>
            </a:r>
          </a:p>
        </p:txBody>
      </p:sp>
      <p:sp>
        <p:nvSpPr>
          <p:cNvPr id="2" name="ZoneTexte 1"/>
          <p:cNvSpPr txBox="1"/>
          <p:nvPr/>
        </p:nvSpPr>
        <p:spPr>
          <a:xfrm>
            <a:off x="6569242" y="1746183"/>
            <a:ext cx="6232357" cy="2862322"/>
          </a:xfrm>
          <a:prstGeom prst="rect">
            <a:avLst/>
          </a:prstGeom>
          <a:noFill/>
        </p:spPr>
        <p:txBody>
          <a:bodyPr wrap="square" rtlCol="0">
            <a:spAutoFit/>
          </a:bodyPr>
          <a:lstStyle/>
          <a:p>
            <a:pPr marL="533400" indent="-533400">
              <a:buFont typeface="Wingdings" panose="05000000000000000000" pitchFamily="2" charset="2"/>
              <a:buChar char="Ø"/>
            </a:pPr>
            <a:r>
              <a:rPr lang="fr-FR" sz="3600" dirty="0">
                <a:solidFill>
                  <a:srgbClr val="C00000"/>
                </a:solidFill>
              </a:rPr>
              <a:t>Augmente la température</a:t>
            </a:r>
          </a:p>
          <a:p>
            <a:pPr marL="533400" indent="-533400">
              <a:buFont typeface="Wingdings" panose="05000000000000000000" pitchFamily="2" charset="2"/>
              <a:buChar char="Ø"/>
            </a:pPr>
            <a:r>
              <a:rPr lang="fr-FR" sz="3600" dirty="0">
                <a:solidFill>
                  <a:srgbClr val="C00000"/>
                </a:solidFill>
              </a:rPr>
              <a:t>Pb justice sociale</a:t>
            </a:r>
          </a:p>
          <a:p>
            <a:pPr marL="533400" indent="-533400">
              <a:buFont typeface="Wingdings" panose="05000000000000000000" pitchFamily="2" charset="2"/>
              <a:buChar char="Ø"/>
            </a:pPr>
            <a:r>
              <a:rPr lang="fr-FR" sz="3600" dirty="0">
                <a:solidFill>
                  <a:srgbClr val="C00000"/>
                </a:solidFill>
              </a:rPr>
              <a:t>Risque énergétique</a:t>
            </a:r>
          </a:p>
          <a:p>
            <a:pPr marL="533400" indent="-533400">
              <a:buFont typeface="Wingdings" panose="05000000000000000000" pitchFamily="2" charset="2"/>
              <a:buChar char="Ø"/>
            </a:pPr>
            <a:r>
              <a:rPr lang="fr-FR" sz="3600" dirty="0">
                <a:solidFill>
                  <a:srgbClr val="C00000"/>
                </a:solidFill>
              </a:rPr>
              <a:t>Emet de gaz a effet de serre</a:t>
            </a:r>
          </a:p>
          <a:p>
            <a:pPr marL="533400" indent="-533400">
              <a:buFont typeface="Wingdings" panose="05000000000000000000" pitchFamily="2" charset="2"/>
              <a:buChar char="Ø"/>
            </a:pPr>
            <a:r>
              <a:rPr lang="fr-FR" sz="3600" dirty="0">
                <a:solidFill>
                  <a:srgbClr val="00B050"/>
                </a:solidFill>
              </a:rPr>
              <a:t>Répond / santé, bien être</a:t>
            </a:r>
          </a:p>
        </p:txBody>
      </p:sp>
      <p:sp>
        <p:nvSpPr>
          <p:cNvPr id="6"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25</a:t>
            </a:fld>
            <a:endParaRPr lang="fr-FR" sz="2800" b="1" dirty="0"/>
          </a:p>
        </p:txBody>
      </p:sp>
    </p:spTree>
    <p:extLst>
      <p:ext uri="{BB962C8B-B14F-4D97-AF65-F5344CB8AC3E}">
        <p14:creationId xmlns:p14="http://schemas.microsoft.com/office/powerpoint/2010/main" val="3032408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12801600" cy="14400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600" b="1" dirty="0"/>
              <a:t>Bonne adaptation : végétaliser </a:t>
            </a:r>
          </a:p>
        </p:txBody>
      </p:sp>
      <p:pic>
        <p:nvPicPr>
          <p:cNvPr id="3" name="Image 2"/>
          <p:cNvPicPr>
            <a:picLocks noChangeAspect="1"/>
          </p:cNvPicPr>
          <p:nvPr/>
        </p:nvPicPr>
        <p:blipFill>
          <a:blip r:embed="rId2"/>
          <a:stretch>
            <a:fillRect/>
          </a:stretch>
        </p:blipFill>
        <p:spPr>
          <a:xfrm>
            <a:off x="0" y="1439999"/>
            <a:ext cx="6476999" cy="8186490"/>
          </a:xfrm>
          <a:prstGeom prst="rect">
            <a:avLst/>
          </a:prstGeom>
        </p:spPr>
      </p:pic>
      <p:sp>
        <p:nvSpPr>
          <p:cNvPr id="4" name="ZoneTexte 3"/>
          <p:cNvSpPr txBox="1"/>
          <p:nvPr/>
        </p:nvSpPr>
        <p:spPr>
          <a:xfrm>
            <a:off x="6644640" y="2640360"/>
            <a:ext cx="6004560" cy="6740307"/>
          </a:xfrm>
          <a:prstGeom prst="rect">
            <a:avLst/>
          </a:prstGeom>
          <a:noFill/>
        </p:spPr>
        <p:txBody>
          <a:bodyPr wrap="square" rtlCol="0">
            <a:spAutoFit/>
          </a:bodyPr>
          <a:lstStyle/>
          <a:p>
            <a:pPr marL="533400" indent="-533400">
              <a:buFont typeface="Wingdings" panose="05000000000000000000" pitchFamily="2" charset="2"/>
              <a:buChar char="Ø"/>
            </a:pPr>
            <a:r>
              <a:rPr lang="fr-FR" sz="3600" dirty="0">
                <a:solidFill>
                  <a:srgbClr val="00B050"/>
                </a:solidFill>
              </a:rPr>
              <a:t>Baisse la température</a:t>
            </a:r>
          </a:p>
          <a:p>
            <a:pPr marL="533400" indent="-533400">
              <a:buFont typeface="Wingdings" panose="05000000000000000000" pitchFamily="2" charset="2"/>
              <a:buChar char="Ø"/>
            </a:pPr>
            <a:r>
              <a:rPr lang="fr-FR" sz="3600" dirty="0">
                <a:solidFill>
                  <a:srgbClr val="00B050"/>
                </a:solidFill>
              </a:rPr>
              <a:t>Favorise le bien-être et  la biodiversité</a:t>
            </a:r>
          </a:p>
          <a:p>
            <a:pPr marL="533400" indent="-533400">
              <a:buFont typeface="Wingdings" panose="05000000000000000000" pitchFamily="2" charset="2"/>
              <a:buChar char="Ø"/>
            </a:pPr>
            <a:r>
              <a:rPr lang="fr-FR" sz="3600" dirty="0">
                <a:solidFill>
                  <a:srgbClr val="00B050"/>
                </a:solidFill>
              </a:rPr>
              <a:t>Stocke du CO</a:t>
            </a:r>
            <a:r>
              <a:rPr lang="fr-FR" sz="3600" baseline="-25000" dirty="0">
                <a:solidFill>
                  <a:srgbClr val="00B050"/>
                </a:solidFill>
              </a:rPr>
              <a:t>2</a:t>
            </a:r>
          </a:p>
          <a:p>
            <a:pPr marL="533400" indent="-533400">
              <a:buFont typeface="Wingdings" panose="05000000000000000000" pitchFamily="2" charset="2"/>
              <a:buChar char="Ø"/>
            </a:pPr>
            <a:r>
              <a:rPr lang="fr-FR" sz="3600" dirty="0">
                <a:solidFill>
                  <a:srgbClr val="C00000"/>
                </a:solidFill>
              </a:rPr>
              <a:t>Sècheresse :</a:t>
            </a:r>
            <a:r>
              <a:rPr lang="fr-FR" sz="3600" dirty="0">
                <a:solidFill>
                  <a:srgbClr val="00B050"/>
                </a:solidFill>
              </a:rPr>
              <a:t> </a:t>
            </a:r>
            <a:r>
              <a:rPr lang="fr-FR" sz="3600" dirty="0"/>
              <a:t>jouer sur les essences… </a:t>
            </a:r>
          </a:p>
          <a:p>
            <a:pPr marL="533400" indent="-533400">
              <a:buFont typeface="Wingdings" panose="05000000000000000000" pitchFamily="2" charset="2"/>
              <a:buChar char="Ø"/>
            </a:pPr>
            <a:r>
              <a:rPr lang="fr-FR" sz="3600" dirty="0">
                <a:solidFill>
                  <a:srgbClr val="C00000"/>
                </a:solidFill>
              </a:rPr>
              <a:t>Santé : </a:t>
            </a:r>
            <a:r>
              <a:rPr lang="fr-FR" sz="3600" dirty="0"/>
              <a:t>éviter les allergènes</a:t>
            </a:r>
          </a:p>
          <a:p>
            <a:pPr marL="533400" indent="-533400">
              <a:buFont typeface="Wingdings" panose="05000000000000000000" pitchFamily="2" charset="2"/>
              <a:buChar char="Ø"/>
            </a:pPr>
            <a:r>
              <a:rPr lang="fr-FR" sz="3600" dirty="0">
                <a:solidFill>
                  <a:srgbClr val="C00000"/>
                </a:solidFill>
              </a:rPr>
              <a:t>Gestion : </a:t>
            </a:r>
            <a:r>
              <a:rPr lang="fr-FR" sz="3600" dirty="0"/>
              <a:t>attention au nettoiement</a:t>
            </a:r>
          </a:p>
          <a:p>
            <a:pPr marL="533400" indent="-533400">
              <a:buFont typeface="Wingdings" panose="05000000000000000000" pitchFamily="2" charset="2"/>
              <a:buChar char="Ø"/>
            </a:pPr>
            <a:r>
              <a:rPr lang="fr-FR" sz="3600" dirty="0">
                <a:solidFill>
                  <a:srgbClr val="00B050"/>
                </a:solidFill>
              </a:rPr>
              <a:t>Équité : </a:t>
            </a:r>
            <a:r>
              <a:rPr lang="fr-FR" sz="3600" dirty="0"/>
              <a:t>planter là où il y a le moins d’arbres</a:t>
            </a:r>
          </a:p>
          <a:p>
            <a:pPr marL="533400" indent="-533400">
              <a:buFont typeface="Wingdings" panose="05000000000000000000" pitchFamily="2" charset="2"/>
              <a:buChar char="Ø"/>
            </a:pPr>
            <a:endParaRPr lang="fr-FR" sz="3600" dirty="0">
              <a:solidFill>
                <a:srgbClr val="00B050"/>
              </a:solidFill>
            </a:endParaRPr>
          </a:p>
        </p:txBody>
      </p:sp>
      <p:sp>
        <p:nvSpPr>
          <p:cNvPr id="5"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26</a:t>
            </a:fld>
            <a:endParaRPr lang="fr-FR" sz="2800" b="1" dirty="0"/>
          </a:p>
        </p:txBody>
      </p:sp>
    </p:spTree>
    <p:extLst>
      <p:ext uri="{BB962C8B-B14F-4D97-AF65-F5344CB8AC3E}">
        <p14:creationId xmlns:p14="http://schemas.microsoft.com/office/powerpoint/2010/main" val="34719010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822960" y="3620367"/>
            <a:ext cx="11193799" cy="3832023"/>
          </a:xfrm>
          <a:prstGeom prst="rect">
            <a:avLst/>
          </a:prstGeom>
        </p:spPr>
        <p:txBody>
          <a:bodyPr>
            <a:noAutofit/>
          </a:bodyPr>
          <a:lst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a:lstStyle>
          <a:p>
            <a:pPr algn="ctr">
              <a:lnSpc>
                <a:spcPts val="10000"/>
              </a:lnSpc>
            </a:pPr>
            <a:r>
              <a:rPr lang="fr-FR" sz="8000" b="1" dirty="0">
                <a:latin typeface="Arial Narrow" panose="020B0606020202030204" pitchFamily="34" charset="0"/>
              </a:rPr>
              <a:t>Atelier</a:t>
            </a:r>
          </a:p>
          <a:p>
            <a:pPr algn="ctr">
              <a:lnSpc>
                <a:spcPts val="10000"/>
              </a:lnSpc>
            </a:pPr>
            <a:r>
              <a:rPr lang="fr-FR" sz="8000" b="1" dirty="0">
                <a:latin typeface="Arial Narrow" panose="020B0606020202030204" pitchFamily="34" charset="0"/>
              </a:rPr>
              <a:t>Comment réduire </a:t>
            </a:r>
          </a:p>
          <a:p>
            <a:pPr algn="ctr">
              <a:lnSpc>
                <a:spcPts val="10000"/>
              </a:lnSpc>
            </a:pPr>
            <a:r>
              <a:rPr lang="fr-FR" sz="8000" b="1" dirty="0">
                <a:latin typeface="Arial Narrow" panose="020B0606020202030204" pitchFamily="34" charset="0"/>
              </a:rPr>
              <a:t>les gaz à effet de serre ?</a:t>
            </a:r>
          </a:p>
        </p:txBody>
      </p:sp>
      <p:sp>
        <p:nvSpPr>
          <p:cNvPr id="4" name="Rectangle 3"/>
          <p:cNvSpPr/>
          <p:nvPr/>
        </p:nvSpPr>
        <p:spPr>
          <a:xfrm>
            <a:off x="421105" y="397042"/>
            <a:ext cx="11971421" cy="8783054"/>
          </a:xfrm>
          <a:prstGeom prst="rect">
            <a:avLst/>
          </a:prstGeom>
          <a:noFill/>
          <a:ln w="838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Picture 2"/>
          <p:cNvPicPr>
            <a:picLocks noChangeAspect="1" noChangeArrowheads="1"/>
          </p:cNvPicPr>
          <p:nvPr/>
        </p:nvPicPr>
        <p:blipFill>
          <a:blip r:embed="rId2">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5152546" y="1101980"/>
            <a:ext cx="2534624" cy="241715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Espace réservé du numéro de diapositive 1"/>
          <p:cNvSpPr txBox="1">
            <a:spLocks/>
          </p:cNvSpPr>
          <p:nvPr/>
        </p:nvSpPr>
        <p:spPr>
          <a:xfrm>
            <a:off x="12016759" y="8794458"/>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27</a:t>
            </a:fld>
            <a:endParaRPr lang="fr-FR" sz="2800" b="1" dirty="0"/>
          </a:p>
        </p:txBody>
      </p:sp>
    </p:spTree>
    <p:extLst>
      <p:ext uri="{BB962C8B-B14F-4D97-AF65-F5344CB8AC3E}">
        <p14:creationId xmlns:p14="http://schemas.microsoft.com/office/powerpoint/2010/main" val="1034342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CE7AF8E-3D36-954E-89EE-61A599165DC2}"/>
              </a:ext>
            </a:extLst>
          </p:cNvPr>
          <p:cNvSpPr txBox="1"/>
          <p:nvPr/>
        </p:nvSpPr>
        <p:spPr>
          <a:xfrm>
            <a:off x="1541534" y="2920419"/>
            <a:ext cx="11120947" cy="2492990"/>
          </a:xfrm>
          <a:prstGeom prst="rect">
            <a:avLst/>
          </a:prstGeom>
          <a:noFill/>
        </p:spPr>
        <p:txBody>
          <a:bodyPr wrap="square" rtlCol="0">
            <a:spAutoFit/>
          </a:bodyPr>
          <a:lstStyle/>
          <a:p>
            <a:r>
              <a:rPr lang="fr-FR" sz="7200" b="1" dirty="0">
                <a:solidFill>
                  <a:srgbClr val="007C57"/>
                </a:solidFill>
                <a:latin typeface="Helvetica neue"/>
                <a:cs typeface="Gotham Black" pitchFamily="2" charset="0"/>
              </a:rPr>
              <a:t>Le PCAET </a:t>
            </a:r>
            <a:br>
              <a:rPr lang="fr-FR" sz="6000" b="1" dirty="0">
                <a:solidFill>
                  <a:srgbClr val="007C57"/>
                </a:solidFill>
                <a:latin typeface="Helvetica neue"/>
                <a:cs typeface="Gotham Black" pitchFamily="2" charset="0"/>
              </a:rPr>
            </a:br>
            <a:r>
              <a:rPr lang="fr-FR" sz="4000" b="1" dirty="0">
                <a:solidFill>
                  <a:srgbClr val="007C57"/>
                </a:solidFill>
                <a:latin typeface="Helvetica neue"/>
                <a:cs typeface="Gotham Black" pitchFamily="2" charset="0"/>
              </a:rPr>
              <a:t>Plan Climat Air Energie Territorial Solidaire</a:t>
            </a:r>
          </a:p>
          <a:p>
            <a:r>
              <a:rPr lang="fr-FR" sz="4400" b="1" dirty="0">
                <a:solidFill>
                  <a:srgbClr val="007C57"/>
                </a:solidFill>
                <a:latin typeface="Helvetica neue"/>
                <a:cs typeface="Gotham Black" pitchFamily="2" charset="0"/>
              </a:rPr>
              <a:t>de Montpellier Méditerranée Métropole</a:t>
            </a:r>
          </a:p>
        </p:txBody>
      </p:sp>
      <p:sp>
        <p:nvSpPr>
          <p:cNvPr id="3" name="Espace réservé du numéro de diapositive 2"/>
          <p:cNvSpPr>
            <a:spLocks noGrp="1"/>
          </p:cNvSpPr>
          <p:nvPr>
            <p:ph type="sldNum" sz="quarter" idx="4294967295"/>
          </p:nvPr>
        </p:nvSpPr>
        <p:spPr>
          <a:xfrm>
            <a:off x="12377199" y="1"/>
            <a:ext cx="424400" cy="511175"/>
          </a:xfrm>
        </p:spPr>
        <p:txBody>
          <a:bodyPr/>
          <a:lstStyle/>
          <a:p>
            <a:fld id="{42DE0C0F-C9B8-C443-958D-8C3F3A365ACC}" type="slidenum">
              <a:rPr lang="fr-FR" smtClean="0"/>
              <a:pPr/>
              <a:t>28</a:t>
            </a:fld>
            <a:endParaRPr lang="fr-FR" dirty="0"/>
          </a:p>
        </p:txBody>
      </p:sp>
      <p:sp>
        <p:nvSpPr>
          <p:cNvPr id="4"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28</a:t>
            </a:fld>
            <a:endParaRPr lang="fr-FR" sz="2800" b="1" dirty="0"/>
          </a:p>
        </p:txBody>
      </p:sp>
    </p:spTree>
    <p:extLst>
      <p:ext uri="{BB962C8B-B14F-4D97-AF65-F5344CB8AC3E}">
        <p14:creationId xmlns:p14="http://schemas.microsoft.com/office/powerpoint/2010/main" val="2540631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657781" y="1436860"/>
            <a:ext cx="10457268" cy="5509200"/>
          </a:xfrm>
          <a:prstGeom prst="rect">
            <a:avLst/>
          </a:prstGeom>
          <a:noFill/>
        </p:spPr>
        <p:txBody>
          <a:bodyPr wrap="square" rtlCol="0">
            <a:spAutoFit/>
          </a:bodyPr>
          <a:lstStyle/>
          <a:p>
            <a:pPr algn="just"/>
            <a:endParaRPr lang="fr-FR" sz="3200" dirty="0">
              <a:latin typeface="Helvetica neue light"/>
            </a:endParaRPr>
          </a:p>
          <a:p>
            <a:pPr marL="300038" indent="-300038">
              <a:buFont typeface="Courier New" panose="02070309020205020404" pitchFamily="49" charset="0"/>
              <a:buChar char="o"/>
            </a:pPr>
            <a:r>
              <a:rPr lang="fr-FR" sz="3200" dirty="0">
                <a:latin typeface="Helvetica neue light"/>
              </a:rPr>
              <a:t>Une </a:t>
            </a:r>
            <a:r>
              <a:rPr lang="fr-FR" sz="3200" b="1" dirty="0">
                <a:solidFill>
                  <a:srgbClr val="007C57"/>
                </a:solidFill>
                <a:latin typeface="Helvetica neue light"/>
              </a:rPr>
              <a:t>baisse des consommations d’énergie </a:t>
            </a:r>
            <a:endParaRPr lang="fr-FR" sz="3200" dirty="0">
              <a:latin typeface="Helvetica neue light"/>
            </a:endParaRPr>
          </a:p>
          <a:p>
            <a:endParaRPr lang="fr-FR" sz="3200" dirty="0">
              <a:latin typeface="Helvetica neue light"/>
            </a:endParaRPr>
          </a:p>
          <a:p>
            <a:endParaRPr lang="fr-FR" sz="3200" dirty="0">
              <a:latin typeface="Helvetica neue light"/>
            </a:endParaRPr>
          </a:p>
          <a:p>
            <a:endParaRPr lang="fr-FR" sz="3200" dirty="0">
              <a:latin typeface="Helvetica neue light"/>
            </a:endParaRPr>
          </a:p>
          <a:p>
            <a:pPr marL="300038" indent="-300038">
              <a:buFont typeface="Courier New" panose="02070309020205020404" pitchFamily="49" charset="0"/>
              <a:buChar char="o"/>
            </a:pPr>
            <a:r>
              <a:rPr lang="fr-FR" sz="3200" dirty="0">
                <a:latin typeface="Helvetica neue light"/>
              </a:rPr>
              <a:t>Un </a:t>
            </a:r>
            <a:r>
              <a:rPr lang="fr-FR" sz="3200" b="1" dirty="0">
                <a:solidFill>
                  <a:srgbClr val="007C57"/>
                </a:solidFill>
                <a:latin typeface="Helvetica neue light"/>
              </a:rPr>
              <a:t>développement conséquent des énergies renouvelables</a:t>
            </a:r>
            <a:endParaRPr lang="fr-FR" sz="3200" dirty="0">
              <a:latin typeface="Helvetica neue light"/>
            </a:endParaRPr>
          </a:p>
          <a:p>
            <a:pPr marL="300038" indent="-300038">
              <a:buFont typeface="Courier New" panose="02070309020205020404" pitchFamily="49" charset="0"/>
              <a:buChar char="o"/>
            </a:pPr>
            <a:endParaRPr lang="fr-FR" sz="3200" dirty="0">
              <a:latin typeface="Helvetica neue light"/>
            </a:endParaRPr>
          </a:p>
          <a:p>
            <a:endParaRPr lang="fr-FR" sz="3200" dirty="0">
              <a:latin typeface="Helvetica neue light"/>
            </a:endParaRPr>
          </a:p>
          <a:p>
            <a:endParaRPr lang="fr-FR" sz="3200" dirty="0">
              <a:latin typeface="Helvetica neue light"/>
            </a:endParaRPr>
          </a:p>
          <a:p>
            <a:pPr marL="300038" indent="-300038">
              <a:buFont typeface="Courier New" panose="02070309020205020404" pitchFamily="49" charset="0"/>
              <a:buChar char="o"/>
            </a:pPr>
            <a:r>
              <a:rPr lang="fr-FR" sz="3200" dirty="0">
                <a:latin typeface="Helvetica neue light"/>
              </a:rPr>
              <a:t>Une </a:t>
            </a:r>
            <a:r>
              <a:rPr lang="fr-FR" sz="3200" b="1" dirty="0">
                <a:solidFill>
                  <a:srgbClr val="007C57"/>
                </a:solidFill>
                <a:latin typeface="Helvetica neue light"/>
              </a:rPr>
              <a:t>baisse des émissions de gaz à effet de serre </a:t>
            </a:r>
          </a:p>
        </p:txBody>
      </p:sp>
      <p:sp>
        <p:nvSpPr>
          <p:cNvPr id="3" name="ZoneTexte 2">
            <a:extLst>
              <a:ext uri="{FF2B5EF4-FFF2-40B4-BE49-F238E27FC236}">
                <a16:creationId xmlns:a16="http://schemas.microsoft.com/office/drawing/2014/main" id="{0CE7AF8E-3D36-954E-89EE-61A599165DC2}"/>
              </a:ext>
            </a:extLst>
          </p:cNvPr>
          <p:cNvSpPr txBox="1"/>
          <p:nvPr/>
        </p:nvSpPr>
        <p:spPr>
          <a:xfrm>
            <a:off x="1657781" y="513530"/>
            <a:ext cx="10626876" cy="923330"/>
          </a:xfrm>
          <a:prstGeom prst="rect">
            <a:avLst/>
          </a:prstGeom>
          <a:noFill/>
        </p:spPr>
        <p:txBody>
          <a:bodyPr wrap="square" rtlCol="0">
            <a:spAutoFit/>
          </a:bodyPr>
          <a:lstStyle/>
          <a:p>
            <a:r>
              <a:rPr lang="fr-FR" sz="5400" b="1" dirty="0">
                <a:solidFill>
                  <a:srgbClr val="007C57"/>
                </a:solidFill>
                <a:latin typeface="Helvetica neue"/>
                <a:cs typeface="Gotham Black" pitchFamily="2" charset="0"/>
              </a:rPr>
              <a:t>Des objectifs chiffrés / 2019</a:t>
            </a:r>
          </a:p>
        </p:txBody>
      </p:sp>
      <p:sp>
        <p:nvSpPr>
          <p:cNvPr id="9" name="ZoneTexte 8"/>
          <p:cNvSpPr txBox="1"/>
          <p:nvPr/>
        </p:nvSpPr>
        <p:spPr>
          <a:xfrm>
            <a:off x="3902408" y="2589951"/>
            <a:ext cx="2685779" cy="1200329"/>
          </a:xfrm>
          <a:prstGeom prst="rect">
            <a:avLst/>
          </a:prstGeom>
          <a:solidFill>
            <a:srgbClr val="7DC18F"/>
          </a:solidFill>
        </p:spPr>
        <p:txBody>
          <a:bodyPr wrap="square" rtlCol="0">
            <a:spAutoFit/>
          </a:bodyPr>
          <a:lstStyle/>
          <a:p>
            <a:pPr algn="ctr"/>
            <a:r>
              <a:rPr lang="fr-FR" sz="3600" b="1" dirty="0">
                <a:solidFill>
                  <a:schemeClr val="bg1"/>
                </a:solidFill>
                <a:latin typeface="Helvetica neue"/>
              </a:rPr>
              <a:t>-27%</a:t>
            </a:r>
          </a:p>
          <a:p>
            <a:pPr algn="ctr"/>
            <a:r>
              <a:rPr lang="fr-FR" sz="3600" b="1" dirty="0">
                <a:solidFill>
                  <a:schemeClr val="bg1"/>
                </a:solidFill>
                <a:latin typeface="Helvetica neue"/>
              </a:rPr>
              <a:t>en 2030</a:t>
            </a:r>
          </a:p>
        </p:txBody>
      </p:sp>
      <p:sp>
        <p:nvSpPr>
          <p:cNvPr id="12" name="ZoneTexte 11"/>
          <p:cNvSpPr txBox="1"/>
          <p:nvPr/>
        </p:nvSpPr>
        <p:spPr>
          <a:xfrm>
            <a:off x="6886417" y="2606733"/>
            <a:ext cx="2685779" cy="1200329"/>
          </a:xfrm>
          <a:prstGeom prst="rect">
            <a:avLst/>
          </a:prstGeom>
          <a:solidFill>
            <a:srgbClr val="007C57"/>
          </a:solidFill>
        </p:spPr>
        <p:txBody>
          <a:bodyPr wrap="square" rtlCol="0">
            <a:spAutoFit/>
          </a:bodyPr>
          <a:lstStyle/>
          <a:p>
            <a:pPr algn="ctr"/>
            <a:r>
              <a:rPr lang="fr-FR" sz="3600" b="1" dirty="0">
                <a:solidFill>
                  <a:schemeClr val="bg1"/>
                </a:solidFill>
                <a:latin typeface="Helvetica neue"/>
              </a:rPr>
              <a:t>-52%</a:t>
            </a:r>
          </a:p>
          <a:p>
            <a:pPr algn="ctr"/>
            <a:r>
              <a:rPr lang="fr-FR" sz="3600" b="1" dirty="0">
                <a:solidFill>
                  <a:schemeClr val="bg1"/>
                </a:solidFill>
                <a:latin typeface="Helvetica neue"/>
              </a:rPr>
              <a:t>en 2050</a:t>
            </a:r>
          </a:p>
        </p:txBody>
      </p:sp>
      <p:sp>
        <p:nvSpPr>
          <p:cNvPr id="21" name="ZoneTexte 20"/>
          <p:cNvSpPr txBox="1"/>
          <p:nvPr/>
        </p:nvSpPr>
        <p:spPr>
          <a:xfrm>
            <a:off x="3902408" y="4988282"/>
            <a:ext cx="2685779" cy="1200329"/>
          </a:xfrm>
          <a:prstGeom prst="rect">
            <a:avLst/>
          </a:prstGeom>
          <a:solidFill>
            <a:srgbClr val="7DC18F"/>
          </a:solidFill>
        </p:spPr>
        <p:txBody>
          <a:bodyPr wrap="square" rtlCol="0">
            <a:spAutoFit/>
          </a:bodyPr>
          <a:lstStyle/>
          <a:p>
            <a:pPr algn="ctr"/>
            <a:r>
              <a:rPr lang="fr-FR" sz="3600" b="1" dirty="0">
                <a:solidFill>
                  <a:schemeClr val="bg1"/>
                </a:solidFill>
                <a:latin typeface="Helvetica neue"/>
              </a:rPr>
              <a:t>x2</a:t>
            </a:r>
          </a:p>
          <a:p>
            <a:pPr algn="ctr"/>
            <a:r>
              <a:rPr lang="fr-FR" sz="3600" b="1" dirty="0">
                <a:solidFill>
                  <a:schemeClr val="bg1"/>
                </a:solidFill>
                <a:latin typeface="Helvetica neue"/>
              </a:rPr>
              <a:t>en 2030</a:t>
            </a:r>
          </a:p>
        </p:txBody>
      </p:sp>
      <p:sp>
        <p:nvSpPr>
          <p:cNvPr id="22" name="ZoneTexte 21"/>
          <p:cNvSpPr txBox="1"/>
          <p:nvPr/>
        </p:nvSpPr>
        <p:spPr>
          <a:xfrm>
            <a:off x="3902408" y="6998787"/>
            <a:ext cx="2685779" cy="1200329"/>
          </a:xfrm>
          <a:prstGeom prst="rect">
            <a:avLst/>
          </a:prstGeom>
          <a:solidFill>
            <a:srgbClr val="7DC18F"/>
          </a:solidFill>
        </p:spPr>
        <p:txBody>
          <a:bodyPr wrap="square" rtlCol="0">
            <a:spAutoFit/>
          </a:bodyPr>
          <a:lstStyle/>
          <a:p>
            <a:pPr algn="ctr"/>
            <a:r>
              <a:rPr lang="fr-FR" sz="3600" b="1" dirty="0">
                <a:solidFill>
                  <a:schemeClr val="bg1"/>
                </a:solidFill>
                <a:latin typeface="Helvetica neue"/>
              </a:rPr>
              <a:t>-40%</a:t>
            </a:r>
          </a:p>
          <a:p>
            <a:pPr algn="ctr"/>
            <a:r>
              <a:rPr lang="fr-FR" sz="3600" b="1" dirty="0">
                <a:solidFill>
                  <a:schemeClr val="bg1"/>
                </a:solidFill>
                <a:latin typeface="Helvetica neue"/>
              </a:rPr>
              <a:t>en 2030</a:t>
            </a:r>
          </a:p>
        </p:txBody>
      </p:sp>
      <p:sp>
        <p:nvSpPr>
          <p:cNvPr id="23" name="ZoneTexte 22"/>
          <p:cNvSpPr txBox="1"/>
          <p:nvPr/>
        </p:nvSpPr>
        <p:spPr>
          <a:xfrm>
            <a:off x="6886416" y="4988282"/>
            <a:ext cx="2685779" cy="1200329"/>
          </a:xfrm>
          <a:prstGeom prst="rect">
            <a:avLst/>
          </a:prstGeom>
          <a:solidFill>
            <a:srgbClr val="007C57"/>
          </a:solidFill>
        </p:spPr>
        <p:txBody>
          <a:bodyPr wrap="square" rtlCol="0">
            <a:spAutoFit/>
          </a:bodyPr>
          <a:lstStyle/>
          <a:p>
            <a:pPr algn="ctr"/>
            <a:r>
              <a:rPr lang="fr-FR" sz="3600" b="1" dirty="0">
                <a:solidFill>
                  <a:schemeClr val="bg1"/>
                </a:solidFill>
                <a:latin typeface="Helvetica neue"/>
              </a:rPr>
              <a:t>x6</a:t>
            </a:r>
          </a:p>
          <a:p>
            <a:pPr algn="ctr"/>
            <a:r>
              <a:rPr lang="fr-FR" sz="3600" b="1" dirty="0">
                <a:solidFill>
                  <a:schemeClr val="bg1"/>
                </a:solidFill>
                <a:latin typeface="Helvetica neue"/>
              </a:rPr>
              <a:t>en 2050</a:t>
            </a:r>
          </a:p>
        </p:txBody>
      </p:sp>
      <p:sp>
        <p:nvSpPr>
          <p:cNvPr id="24" name="ZoneTexte 23"/>
          <p:cNvSpPr txBox="1"/>
          <p:nvPr/>
        </p:nvSpPr>
        <p:spPr>
          <a:xfrm>
            <a:off x="6886415" y="6998787"/>
            <a:ext cx="2685779" cy="1200329"/>
          </a:xfrm>
          <a:prstGeom prst="rect">
            <a:avLst/>
          </a:prstGeom>
          <a:solidFill>
            <a:srgbClr val="007C57"/>
          </a:solidFill>
        </p:spPr>
        <p:txBody>
          <a:bodyPr wrap="square" rtlCol="0">
            <a:spAutoFit/>
          </a:bodyPr>
          <a:lstStyle/>
          <a:p>
            <a:pPr algn="ctr"/>
            <a:r>
              <a:rPr lang="fr-FR" sz="3600" b="1" dirty="0">
                <a:solidFill>
                  <a:schemeClr val="bg1"/>
                </a:solidFill>
                <a:latin typeface="Helvetica neue"/>
              </a:rPr>
              <a:t>-85%</a:t>
            </a:r>
          </a:p>
          <a:p>
            <a:pPr algn="ctr"/>
            <a:r>
              <a:rPr lang="fr-FR" sz="3600" b="1" dirty="0">
                <a:solidFill>
                  <a:schemeClr val="bg1"/>
                </a:solidFill>
                <a:latin typeface="Helvetica neue"/>
              </a:rPr>
              <a:t>en 2050</a:t>
            </a:r>
          </a:p>
        </p:txBody>
      </p:sp>
      <p:pic>
        <p:nvPicPr>
          <p:cNvPr id="5" name="Image 4"/>
          <p:cNvPicPr>
            <a:picLocks noChangeAspect="1"/>
          </p:cNvPicPr>
          <p:nvPr/>
        </p:nvPicPr>
        <p:blipFill>
          <a:blip r:embed="rId3"/>
          <a:stretch>
            <a:fillRect/>
          </a:stretch>
        </p:blipFill>
        <p:spPr>
          <a:xfrm>
            <a:off x="9870424" y="4442225"/>
            <a:ext cx="1352550" cy="1800225"/>
          </a:xfrm>
          <a:prstGeom prst="rect">
            <a:avLst/>
          </a:prstGeom>
        </p:spPr>
      </p:pic>
      <p:pic>
        <p:nvPicPr>
          <p:cNvPr id="8" name="Image 7"/>
          <p:cNvPicPr>
            <a:picLocks noChangeAspect="1"/>
          </p:cNvPicPr>
          <p:nvPr/>
        </p:nvPicPr>
        <p:blipFill>
          <a:blip r:embed="rId4"/>
          <a:stretch>
            <a:fillRect/>
          </a:stretch>
        </p:blipFill>
        <p:spPr>
          <a:xfrm>
            <a:off x="11151933" y="5198219"/>
            <a:ext cx="1132724" cy="990392"/>
          </a:xfrm>
          <a:prstGeom prst="rect">
            <a:avLst/>
          </a:prstGeom>
        </p:spPr>
      </p:pic>
      <p:pic>
        <p:nvPicPr>
          <p:cNvPr id="13" name="Image 12"/>
          <p:cNvPicPr>
            <a:picLocks noChangeAspect="1"/>
          </p:cNvPicPr>
          <p:nvPr/>
        </p:nvPicPr>
        <p:blipFill>
          <a:blip r:embed="rId5"/>
          <a:stretch>
            <a:fillRect/>
          </a:stretch>
        </p:blipFill>
        <p:spPr>
          <a:xfrm flipH="1">
            <a:off x="10032883" y="2478056"/>
            <a:ext cx="1027631" cy="1424118"/>
          </a:xfrm>
          <a:prstGeom prst="rect">
            <a:avLst/>
          </a:prstGeom>
        </p:spPr>
      </p:pic>
      <p:pic>
        <p:nvPicPr>
          <p:cNvPr id="1026" name="Picture 2"/>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32883" y="6944605"/>
            <a:ext cx="1526085" cy="129241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Espace réservé du numéro de diapositive 1"/>
          <p:cNvSpPr>
            <a:spLocks noGrp="1"/>
          </p:cNvSpPr>
          <p:nvPr>
            <p:ph type="sldNum" sz="quarter" idx="4294967295"/>
          </p:nvPr>
        </p:nvSpPr>
        <p:spPr>
          <a:xfrm>
            <a:off x="12377199" y="1"/>
            <a:ext cx="424400" cy="511175"/>
          </a:xfrm>
        </p:spPr>
        <p:txBody>
          <a:bodyPr/>
          <a:lstStyle/>
          <a:p>
            <a:fld id="{42DE0C0F-C9B8-C443-958D-8C3F3A365ACC}" type="slidenum">
              <a:rPr lang="fr-FR" smtClean="0"/>
              <a:pPr/>
              <a:t>29</a:t>
            </a:fld>
            <a:endParaRPr lang="fr-FR" dirty="0"/>
          </a:p>
        </p:txBody>
      </p:sp>
      <p:sp>
        <p:nvSpPr>
          <p:cNvPr id="15"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29</a:t>
            </a:fld>
            <a:endParaRPr lang="fr-FR" sz="2800" b="1" dirty="0"/>
          </a:p>
        </p:txBody>
      </p:sp>
    </p:spTree>
    <p:extLst>
      <p:ext uri="{BB962C8B-B14F-4D97-AF65-F5344CB8AC3E}">
        <p14:creationId xmlns:p14="http://schemas.microsoft.com/office/powerpoint/2010/main" val="3272577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rot="5400000">
            <a:off x="1792057" y="-1354467"/>
            <a:ext cx="9157648" cy="12357901"/>
          </a:xfrm>
          <a:prstGeom prst="rect">
            <a:avLst/>
          </a:prstGeom>
        </p:spPr>
      </p:pic>
      <p:sp>
        <p:nvSpPr>
          <p:cNvPr id="3" name="Espace réservé du numéro de diapositive 1"/>
          <p:cNvSpPr txBox="1">
            <a:spLocks/>
          </p:cNvSpPr>
          <p:nvPr/>
        </p:nvSpPr>
        <p:spPr>
          <a:xfrm>
            <a:off x="12032269" y="8873130"/>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a:t>
            </a:fld>
            <a:endParaRPr lang="fr-FR" sz="2800" b="1" dirty="0"/>
          </a:p>
        </p:txBody>
      </p:sp>
    </p:spTree>
    <p:extLst>
      <p:ext uri="{BB962C8B-B14F-4D97-AF65-F5344CB8AC3E}">
        <p14:creationId xmlns:p14="http://schemas.microsoft.com/office/powerpoint/2010/main" val="3761713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0CE7AF8E-3D36-954E-89EE-61A599165DC2}"/>
              </a:ext>
            </a:extLst>
          </p:cNvPr>
          <p:cNvSpPr txBox="1"/>
          <p:nvPr/>
        </p:nvSpPr>
        <p:spPr>
          <a:xfrm>
            <a:off x="1218682" y="318248"/>
            <a:ext cx="11127766" cy="1661993"/>
          </a:xfrm>
          <a:prstGeom prst="rect">
            <a:avLst/>
          </a:prstGeom>
          <a:noFill/>
        </p:spPr>
        <p:txBody>
          <a:bodyPr wrap="square" rtlCol="0">
            <a:spAutoFit/>
          </a:bodyPr>
          <a:lstStyle/>
          <a:p>
            <a:r>
              <a:rPr lang="fr-FR" sz="5400" b="1" dirty="0">
                <a:solidFill>
                  <a:srgbClr val="007C57"/>
                </a:solidFill>
                <a:cs typeface="Gotham Black" pitchFamily="2" charset="0"/>
              </a:rPr>
              <a:t>Une stratégie 2030-2050 </a:t>
            </a:r>
            <a:br>
              <a:rPr lang="fr-FR" sz="5400" b="1" dirty="0">
                <a:solidFill>
                  <a:srgbClr val="007C57"/>
                </a:solidFill>
                <a:cs typeface="Gotham Black" pitchFamily="2" charset="0"/>
              </a:rPr>
            </a:br>
            <a:r>
              <a:rPr lang="fr-FR" sz="4800" b="1" dirty="0">
                <a:solidFill>
                  <a:srgbClr val="007C57"/>
                </a:solidFill>
                <a:cs typeface="Gotham Black" pitchFamily="2" charset="0"/>
              </a:rPr>
              <a:t>et un programme d’actions 2021-2026</a:t>
            </a:r>
          </a:p>
        </p:txBody>
      </p:sp>
      <p:sp>
        <p:nvSpPr>
          <p:cNvPr id="10" name="Ellipse 9"/>
          <p:cNvSpPr/>
          <p:nvPr/>
        </p:nvSpPr>
        <p:spPr>
          <a:xfrm>
            <a:off x="1740143" y="2472117"/>
            <a:ext cx="1309253" cy="1318952"/>
          </a:xfrm>
          <a:prstGeom prst="ellipse">
            <a:avLst/>
          </a:prstGeom>
          <a:solidFill>
            <a:srgbClr val="007C57"/>
          </a:solidFill>
          <a:ln>
            <a:solidFill>
              <a:srgbClr val="007C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90">
              <a:solidFill>
                <a:srgbClr val="007C57"/>
              </a:solidFill>
            </a:endParaRPr>
          </a:p>
        </p:txBody>
      </p:sp>
      <p:sp>
        <p:nvSpPr>
          <p:cNvPr id="13" name="Ellipse 12"/>
          <p:cNvSpPr/>
          <p:nvPr/>
        </p:nvSpPr>
        <p:spPr>
          <a:xfrm>
            <a:off x="1740143" y="6062132"/>
            <a:ext cx="1309253" cy="1318952"/>
          </a:xfrm>
          <a:prstGeom prst="ellipse">
            <a:avLst/>
          </a:prstGeom>
          <a:solidFill>
            <a:srgbClr val="007C57"/>
          </a:solidFill>
          <a:ln>
            <a:solidFill>
              <a:srgbClr val="007C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90"/>
          </a:p>
        </p:txBody>
      </p:sp>
      <p:sp>
        <p:nvSpPr>
          <p:cNvPr id="14" name="Ellipse 13"/>
          <p:cNvSpPr/>
          <p:nvPr/>
        </p:nvSpPr>
        <p:spPr>
          <a:xfrm>
            <a:off x="1740143" y="4267124"/>
            <a:ext cx="1309253" cy="1318952"/>
          </a:xfrm>
          <a:prstGeom prst="ellipse">
            <a:avLst/>
          </a:prstGeom>
          <a:solidFill>
            <a:srgbClr val="7DC18F"/>
          </a:solidFill>
          <a:ln>
            <a:solidFill>
              <a:srgbClr val="7DC1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890"/>
          </a:p>
        </p:txBody>
      </p:sp>
      <p:sp>
        <p:nvSpPr>
          <p:cNvPr id="15" name="ZoneTexte 14"/>
          <p:cNvSpPr txBox="1"/>
          <p:nvPr/>
        </p:nvSpPr>
        <p:spPr>
          <a:xfrm>
            <a:off x="2016538" y="2792268"/>
            <a:ext cx="795251" cy="674031"/>
          </a:xfrm>
          <a:prstGeom prst="rect">
            <a:avLst/>
          </a:prstGeom>
          <a:noFill/>
        </p:spPr>
        <p:txBody>
          <a:bodyPr wrap="square" rtlCol="0">
            <a:spAutoFit/>
          </a:bodyPr>
          <a:lstStyle/>
          <a:p>
            <a:r>
              <a:rPr lang="fr-FR" sz="3780" b="1" dirty="0">
                <a:solidFill>
                  <a:schemeClr val="bg1"/>
                </a:solidFill>
                <a:latin typeface="Helvetica neue light"/>
              </a:rPr>
              <a:t>10</a:t>
            </a:r>
          </a:p>
        </p:txBody>
      </p:sp>
      <p:sp>
        <p:nvSpPr>
          <p:cNvPr id="18" name="ZoneTexte 17"/>
          <p:cNvSpPr txBox="1"/>
          <p:nvPr/>
        </p:nvSpPr>
        <p:spPr>
          <a:xfrm>
            <a:off x="2016539" y="4596973"/>
            <a:ext cx="795251" cy="674031"/>
          </a:xfrm>
          <a:prstGeom prst="rect">
            <a:avLst/>
          </a:prstGeom>
          <a:noFill/>
        </p:spPr>
        <p:txBody>
          <a:bodyPr wrap="square" rtlCol="0">
            <a:spAutoFit/>
          </a:bodyPr>
          <a:lstStyle/>
          <a:p>
            <a:r>
              <a:rPr lang="fr-FR" sz="3780" b="1" dirty="0">
                <a:solidFill>
                  <a:schemeClr val="bg1"/>
                </a:solidFill>
                <a:latin typeface="Helvetica neue light"/>
              </a:rPr>
              <a:t>25</a:t>
            </a:r>
          </a:p>
        </p:txBody>
      </p:sp>
      <p:sp>
        <p:nvSpPr>
          <p:cNvPr id="19" name="ZoneTexte 18"/>
          <p:cNvSpPr txBox="1"/>
          <p:nvPr/>
        </p:nvSpPr>
        <p:spPr>
          <a:xfrm>
            <a:off x="2152313" y="6382283"/>
            <a:ext cx="795251" cy="674031"/>
          </a:xfrm>
          <a:prstGeom prst="rect">
            <a:avLst/>
          </a:prstGeom>
          <a:noFill/>
        </p:spPr>
        <p:txBody>
          <a:bodyPr wrap="square" rtlCol="0">
            <a:spAutoFit/>
          </a:bodyPr>
          <a:lstStyle/>
          <a:p>
            <a:r>
              <a:rPr lang="fr-FR" sz="3780" b="1" dirty="0">
                <a:solidFill>
                  <a:schemeClr val="bg1"/>
                </a:solidFill>
                <a:latin typeface="Helvetica neue light"/>
              </a:rPr>
              <a:t>3</a:t>
            </a:r>
          </a:p>
        </p:txBody>
      </p:sp>
      <p:sp>
        <p:nvSpPr>
          <p:cNvPr id="20" name="ZoneTexte 19"/>
          <p:cNvSpPr txBox="1"/>
          <p:nvPr/>
        </p:nvSpPr>
        <p:spPr>
          <a:xfrm>
            <a:off x="3088184" y="2696858"/>
            <a:ext cx="8413478" cy="769441"/>
          </a:xfrm>
          <a:prstGeom prst="rect">
            <a:avLst/>
          </a:prstGeom>
          <a:noFill/>
        </p:spPr>
        <p:txBody>
          <a:bodyPr wrap="square" rtlCol="0">
            <a:spAutoFit/>
          </a:bodyPr>
          <a:lstStyle/>
          <a:p>
            <a:r>
              <a:rPr lang="fr-FR" sz="4400" dirty="0"/>
              <a:t>Orientations stratégiques</a:t>
            </a:r>
          </a:p>
        </p:txBody>
      </p:sp>
      <p:sp>
        <p:nvSpPr>
          <p:cNvPr id="21" name="ZoneTexte 20"/>
          <p:cNvSpPr txBox="1"/>
          <p:nvPr/>
        </p:nvSpPr>
        <p:spPr>
          <a:xfrm>
            <a:off x="3192378" y="5996023"/>
            <a:ext cx="9154069" cy="1446550"/>
          </a:xfrm>
          <a:prstGeom prst="rect">
            <a:avLst/>
          </a:prstGeom>
          <a:noFill/>
        </p:spPr>
        <p:txBody>
          <a:bodyPr wrap="square" rtlCol="0">
            <a:spAutoFit/>
          </a:bodyPr>
          <a:lstStyle/>
          <a:p>
            <a:r>
              <a:rPr lang="fr-FR" sz="4400" dirty="0"/>
              <a:t>Actions engageant l’</a:t>
            </a:r>
            <a:r>
              <a:rPr lang="fr-FR" sz="4400" dirty="0" err="1"/>
              <a:t>écoresponsabilité</a:t>
            </a:r>
            <a:r>
              <a:rPr lang="fr-FR" sz="4400" dirty="0"/>
              <a:t> de la Métropole</a:t>
            </a:r>
          </a:p>
        </p:txBody>
      </p:sp>
      <p:sp>
        <p:nvSpPr>
          <p:cNvPr id="22" name="ZoneTexte 21"/>
          <p:cNvSpPr txBox="1"/>
          <p:nvPr/>
        </p:nvSpPr>
        <p:spPr>
          <a:xfrm>
            <a:off x="3192378" y="4501563"/>
            <a:ext cx="9154067" cy="769441"/>
          </a:xfrm>
          <a:prstGeom prst="rect">
            <a:avLst/>
          </a:prstGeom>
          <a:noFill/>
        </p:spPr>
        <p:txBody>
          <a:bodyPr wrap="square" rtlCol="0">
            <a:spAutoFit/>
          </a:bodyPr>
          <a:lstStyle/>
          <a:p>
            <a:r>
              <a:rPr lang="fr-FR" sz="4400" dirty="0"/>
              <a:t>Actions opérationnelles</a:t>
            </a:r>
          </a:p>
        </p:txBody>
      </p:sp>
      <p:sp>
        <p:nvSpPr>
          <p:cNvPr id="2" name="Espace réservé du numéro de diapositive 1"/>
          <p:cNvSpPr>
            <a:spLocks noGrp="1"/>
          </p:cNvSpPr>
          <p:nvPr>
            <p:ph type="sldNum" sz="quarter" idx="4294967295"/>
          </p:nvPr>
        </p:nvSpPr>
        <p:spPr>
          <a:xfrm>
            <a:off x="12377199" y="1"/>
            <a:ext cx="424400" cy="511175"/>
          </a:xfrm>
        </p:spPr>
        <p:txBody>
          <a:bodyPr/>
          <a:lstStyle/>
          <a:p>
            <a:fld id="{42DE0C0F-C9B8-C443-958D-8C3F3A365ACC}" type="slidenum">
              <a:rPr lang="fr-FR" smtClean="0"/>
              <a:pPr/>
              <a:t>30</a:t>
            </a:fld>
            <a:endParaRPr lang="fr-FR" dirty="0"/>
          </a:p>
        </p:txBody>
      </p:sp>
      <p:sp>
        <p:nvSpPr>
          <p:cNvPr id="16"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30</a:t>
            </a:fld>
            <a:endParaRPr lang="fr-FR" sz="2800" b="1" dirty="0"/>
          </a:p>
        </p:txBody>
      </p:sp>
    </p:spTree>
    <p:extLst>
      <p:ext uri="{BB962C8B-B14F-4D97-AF65-F5344CB8AC3E}">
        <p14:creationId xmlns:p14="http://schemas.microsoft.com/office/powerpoint/2010/main" val="39332056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
            <a:ext cx="12801600" cy="1688894"/>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lnSpc>
                <a:spcPts val="5400"/>
              </a:lnSpc>
            </a:pPr>
            <a:r>
              <a:rPr lang="fr-FR" sz="5400" b="1" dirty="0"/>
              <a:t>Émissions de Gaz à Effet de Serre (GES) </a:t>
            </a:r>
            <a:br>
              <a:rPr lang="fr-FR" sz="5400" b="1" dirty="0"/>
            </a:br>
            <a:r>
              <a:rPr lang="fr-FR" sz="5400" b="1" dirty="0"/>
              <a:t>du territoire 3M</a:t>
            </a:r>
          </a:p>
        </p:txBody>
      </p:sp>
      <p:graphicFrame>
        <p:nvGraphicFramePr>
          <p:cNvPr id="4" name="Graphique 3"/>
          <p:cNvGraphicFramePr>
            <a:graphicFrameLocks/>
          </p:cNvGraphicFramePr>
          <p:nvPr>
            <p:extLst>
              <p:ext uri="{D42A27DB-BD31-4B8C-83A1-F6EECF244321}">
                <p14:modId xmlns:p14="http://schemas.microsoft.com/office/powerpoint/2010/main" val="2289606294"/>
              </p:ext>
            </p:extLst>
          </p:nvPr>
        </p:nvGraphicFramePr>
        <p:xfrm>
          <a:off x="1251284" y="1439999"/>
          <a:ext cx="9846207" cy="7271680"/>
        </p:xfrm>
        <a:graphic>
          <a:graphicData uri="http://schemas.openxmlformats.org/drawingml/2006/chart">
            <c:chart xmlns:c="http://schemas.openxmlformats.org/drawingml/2006/chart" xmlns:r="http://schemas.openxmlformats.org/officeDocument/2006/relationships" r:id="rId3"/>
          </a:graphicData>
        </a:graphic>
      </p:graphicFrame>
      <p:pic>
        <p:nvPicPr>
          <p:cNvPr id="5" name="Image 4"/>
          <p:cNvPicPr>
            <a:picLocks noChangeAspect="1"/>
          </p:cNvPicPr>
          <p:nvPr/>
        </p:nvPicPr>
        <p:blipFill>
          <a:blip r:embed="rId4"/>
          <a:stretch>
            <a:fillRect/>
          </a:stretch>
        </p:blipFill>
        <p:spPr>
          <a:xfrm>
            <a:off x="806616" y="6299962"/>
            <a:ext cx="1537707" cy="1240650"/>
          </a:xfrm>
          <a:prstGeom prst="rect">
            <a:avLst/>
          </a:prstGeom>
        </p:spPr>
      </p:pic>
      <p:pic>
        <p:nvPicPr>
          <p:cNvPr id="6" name="Image 5"/>
          <p:cNvPicPr>
            <a:picLocks noChangeAspect="1"/>
          </p:cNvPicPr>
          <p:nvPr/>
        </p:nvPicPr>
        <p:blipFill>
          <a:blip r:embed="rId5">
            <a:clrChange>
              <a:clrFrom>
                <a:srgbClr val="FFFFFF"/>
              </a:clrFrom>
              <a:clrTo>
                <a:srgbClr val="FFFFFF">
                  <a:alpha val="0"/>
                </a:srgbClr>
              </a:clrTo>
            </a:clrChange>
          </a:blip>
          <a:stretch>
            <a:fillRect/>
          </a:stretch>
        </p:blipFill>
        <p:spPr>
          <a:xfrm>
            <a:off x="5106432" y="2178875"/>
            <a:ext cx="1669560" cy="1180684"/>
          </a:xfrm>
          <a:prstGeom prst="rect">
            <a:avLst/>
          </a:prstGeom>
        </p:spPr>
      </p:pic>
      <p:sp>
        <p:nvSpPr>
          <p:cNvPr id="9" name="ZoneTexte 8"/>
          <p:cNvSpPr txBox="1"/>
          <p:nvPr/>
        </p:nvSpPr>
        <p:spPr>
          <a:xfrm>
            <a:off x="5073827" y="1794923"/>
            <a:ext cx="1842940" cy="523220"/>
          </a:xfrm>
          <a:prstGeom prst="rect">
            <a:avLst/>
          </a:prstGeom>
          <a:noFill/>
        </p:spPr>
        <p:txBody>
          <a:bodyPr wrap="none" rtlCol="0">
            <a:spAutoFit/>
          </a:bodyPr>
          <a:lstStyle/>
          <a:p>
            <a:r>
              <a:rPr lang="fr-FR" sz="2800" b="1" dirty="0">
                <a:solidFill>
                  <a:srgbClr val="BEBB3C"/>
                </a:solidFill>
              </a:rPr>
              <a:t>Agriculture</a:t>
            </a:r>
          </a:p>
        </p:txBody>
      </p:sp>
      <p:pic>
        <p:nvPicPr>
          <p:cNvPr id="10" name="Image 9"/>
          <p:cNvPicPr>
            <a:picLocks noChangeAspect="1"/>
          </p:cNvPicPr>
          <p:nvPr/>
        </p:nvPicPr>
        <p:blipFill>
          <a:blip r:embed="rId6"/>
          <a:stretch>
            <a:fillRect/>
          </a:stretch>
        </p:blipFill>
        <p:spPr>
          <a:xfrm>
            <a:off x="9042805" y="5566644"/>
            <a:ext cx="2675080" cy="891693"/>
          </a:xfrm>
          <a:prstGeom prst="rect">
            <a:avLst/>
          </a:prstGeom>
        </p:spPr>
      </p:pic>
      <p:sp>
        <p:nvSpPr>
          <p:cNvPr id="11" name="ZoneTexte 10"/>
          <p:cNvSpPr txBox="1"/>
          <p:nvPr/>
        </p:nvSpPr>
        <p:spPr>
          <a:xfrm>
            <a:off x="8902315" y="5043424"/>
            <a:ext cx="2728439" cy="523220"/>
          </a:xfrm>
          <a:prstGeom prst="rect">
            <a:avLst/>
          </a:prstGeom>
          <a:noFill/>
        </p:spPr>
        <p:txBody>
          <a:bodyPr wrap="none" rtlCol="0">
            <a:spAutoFit/>
          </a:bodyPr>
          <a:lstStyle/>
          <a:p>
            <a:r>
              <a:rPr lang="fr-FR" sz="2800" b="1" dirty="0">
                <a:solidFill>
                  <a:srgbClr val="68AEC0"/>
                </a:solidFill>
              </a:rPr>
              <a:t>Transport routier</a:t>
            </a:r>
          </a:p>
        </p:txBody>
      </p:sp>
      <p:pic>
        <p:nvPicPr>
          <p:cNvPr id="12" name="Image 11"/>
          <p:cNvPicPr>
            <a:picLocks noChangeAspect="1"/>
          </p:cNvPicPr>
          <p:nvPr/>
        </p:nvPicPr>
        <p:blipFill>
          <a:blip r:embed="rId7">
            <a:clrChange>
              <a:clrFrom>
                <a:srgbClr val="FFFFFF"/>
              </a:clrFrom>
              <a:clrTo>
                <a:srgbClr val="FFFFFF">
                  <a:alpha val="0"/>
                </a:srgbClr>
              </a:clrTo>
            </a:clrChange>
          </a:blip>
          <a:stretch>
            <a:fillRect/>
          </a:stretch>
        </p:blipFill>
        <p:spPr>
          <a:xfrm>
            <a:off x="1825966" y="3473998"/>
            <a:ext cx="2341290" cy="1160099"/>
          </a:xfrm>
          <a:prstGeom prst="rect">
            <a:avLst/>
          </a:prstGeom>
        </p:spPr>
      </p:pic>
      <p:sp>
        <p:nvSpPr>
          <p:cNvPr id="13" name="ZoneTexte 12"/>
          <p:cNvSpPr txBox="1"/>
          <p:nvPr/>
        </p:nvSpPr>
        <p:spPr>
          <a:xfrm>
            <a:off x="1830045" y="3043286"/>
            <a:ext cx="1519134" cy="523220"/>
          </a:xfrm>
          <a:prstGeom prst="rect">
            <a:avLst/>
          </a:prstGeom>
          <a:noFill/>
        </p:spPr>
        <p:txBody>
          <a:bodyPr wrap="none" rtlCol="0">
            <a:spAutoFit/>
          </a:bodyPr>
          <a:lstStyle/>
          <a:p>
            <a:r>
              <a:rPr lang="fr-FR" sz="2800" b="1" dirty="0">
                <a:solidFill>
                  <a:srgbClr val="705781"/>
                </a:solidFill>
              </a:rPr>
              <a:t>Industrie</a:t>
            </a:r>
          </a:p>
        </p:txBody>
      </p:sp>
      <p:sp>
        <p:nvSpPr>
          <p:cNvPr id="14" name="ZoneTexte 13"/>
          <p:cNvSpPr txBox="1"/>
          <p:nvPr/>
        </p:nvSpPr>
        <p:spPr>
          <a:xfrm>
            <a:off x="923424" y="5881290"/>
            <a:ext cx="1561389" cy="523220"/>
          </a:xfrm>
          <a:prstGeom prst="rect">
            <a:avLst/>
          </a:prstGeom>
          <a:noFill/>
        </p:spPr>
        <p:txBody>
          <a:bodyPr wrap="none" rtlCol="0">
            <a:spAutoFit/>
          </a:bodyPr>
          <a:lstStyle/>
          <a:p>
            <a:r>
              <a:rPr lang="fr-FR" sz="2800" b="1" dirty="0">
                <a:solidFill>
                  <a:srgbClr val="CD4454"/>
                </a:solidFill>
              </a:rPr>
              <a:t>Bâtiment</a:t>
            </a:r>
          </a:p>
        </p:txBody>
      </p:sp>
      <p:pic>
        <p:nvPicPr>
          <p:cNvPr id="15" name="Image 14"/>
          <p:cNvPicPr>
            <a:picLocks noChangeAspect="1"/>
          </p:cNvPicPr>
          <p:nvPr/>
        </p:nvPicPr>
        <p:blipFill>
          <a:blip r:embed="rId8">
            <a:clrChange>
              <a:clrFrom>
                <a:srgbClr val="FFFFFF"/>
              </a:clrFrom>
              <a:clrTo>
                <a:srgbClr val="FFFFFF">
                  <a:alpha val="0"/>
                </a:srgbClr>
              </a:clrTo>
            </a:clrChange>
          </a:blip>
          <a:stretch>
            <a:fillRect/>
          </a:stretch>
        </p:blipFill>
        <p:spPr>
          <a:xfrm>
            <a:off x="3850366" y="2558876"/>
            <a:ext cx="1223461" cy="1110959"/>
          </a:xfrm>
          <a:prstGeom prst="rect">
            <a:avLst/>
          </a:prstGeom>
        </p:spPr>
      </p:pic>
      <p:sp>
        <p:nvSpPr>
          <p:cNvPr id="16" name="ZoneTexte 15"/>
          <p:cNvSpPr txBox="1"/>
          <p:nvPr/>
        </p:nvSpPr>
        <p:spPr>
          <a:xfrm>
            <a:off x="3767346" y="2080299"/>
            <a:ext cx="1238609" cy="523220"/>
          </a:xfrm>
          <a:prstGeom prst="rect">
            <a:avLst/>
          </a:prstGeom>
          <a:noFill/>
        </p:spPr>
        <p:txBody>
          <a:bodyPr wrap="none" rtlCol="0">
            <a:spAutoFit/>
          </a:bodyPr>
          <a:lstStyle/>
          <a:p>
            <a:pPr algn="ctr"/>
            <a:r>
              <a:rPr lang="fr-FR" sz="2800" b="1" dirty="0">
                <a:solidFill>
                  <a:srgbClr val="73C8C5"/>
                </a:solidFill>
              </a:rPr>
              <a:t>Déchet</a:t>
            </a:r>
          </a:p>
        </p:txBody>
      </p:sp>
      <p:sp>
        <p:nvSpPr>
          <p:cNvPr id="17" name="ZoneTexte 16"/>
          <p:cNvSpPr txBox="1"/>
          <p:nvPr/>
        </p:nvSpPr>
        <p:spPr>
          <a:xfrm>
            <a:off x="2344323" y="7274493"/>
            <a:ext cx="1663469" cy="523220"/>
          </a:xfrm>
          <a:prstGeom prst="rect">
            <a:avLst/>
          </a:prstGeom>
          <a:noFill/>
        </p:spPr>
        <p:txBody>
          <a:bodyPr wrap="none" rtlCol="0">
            <a:spAutoFit/>
          </a:bodyPr>
          <a:lstStyle/>
          <a:p>
            <a:r>
              <a:rPr lang="fr-FR" sz="2800" b="1" dirty="0">
                <a:solidFill>
                  <a:srgbClr val="CD4454"/>
                </a:solidFill>
              </a:rPr>
              <a:t>Logement</a:t>
            </a:r>
          </a:p>
        </p:txBody>
      </p:sp>
      <p:sp>
        <p:nvSpPr>
          <p:cNvPr id="18" name="ZoneTexte 17"/>
          <p:cNvSpPr txBox="1"/>
          <p:nvPr/>
        </p:nvSpPr>
        <p:spPr>
          <a:xfrm>
            <a:off x="2124483" y="5338895"/>
            <a:ext cx="1425583" cy="523220"/>
          </a:xfrm>
          <a:prstGeom prst="rect">
            <a:avLst/>
          </a:prstGeom>
          <a:noFill/>
        </p:spPr>
        <p:txBody>
          <a:bodyPr wrap="none" rtlCol="0">
            <a:spAutoFit/>
          </a:bodyPr>
          <a:lstStyle/>
          <a:p>
            <a:r>
              <a:rPr lang="fr-FR" sz="2800" b="1" dirty="0">
                <a:solidFill>
                  <a:srgbClr val="CD4454"/>
                </a:solidFill>
              </a:rPr>
              <a:t>Tertiaire</a:t>
            </a:r>
          </a:p>
        </p:txBody>
      </p:sp>
      <p:sp>
        <p:nvSpPr>
          <p:cNvPr id="19" name="ZoneTexte 18"/>
          <p:cNvSpPr txBox="1"/>
          <p:nvPr/>
        </p:nvSpPr>
        <p:spPr>
          <a:xfrm>
            <a:off x="1825966" y="9225880"/>
            <a:ext cx="8279254" cy="307777"/>
          </a:xfrm>
          <a:prstGeom prst="rect">
            <a:avLst/>
          </a:prstGeom>
          <a:noFill/>
        </p:spPr>
        <p:txBody>
          <a:bodyPr wrap="none" rtlCol="0">
            <a:spAutoFit/>
          </a:bodyPr>
          <a:lstStyle/>
          <a:p>
            <a:r>
              <a:rPr lang="fr-FR" sz="1400" dirty="0"/>
              <a:t>Source : ATMO Occitanie 2018. Profil d’émission directes de gaz à effet de serre sur le territoire de la métropole</a:t>
            </a:r>
          </a:p>
        </p:txBody>
      </p:sp>
      <p:sp>
        <p:nvSpPr>
          <p:cNvPr id="20"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31</a:t>
            </a:fld>
            <a:endParaRPr lang="fr-FR" sz="2800" b="1" dirty="0"/>
          </a:p>
        </p:txBody>
      </p:sp>
    </p:spTree>
    <p:extLst>
      <p:ext uri="{BB962C8B-B14F-4D97-AF65-F5344CB8AC3E}">
        <p14:creationId xmlns:p14="http://schemas.microsoft.com/office/powerpoint/2010/main" val="271047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5000" b="1" dirty="0"/>
              <a:t>Empreinte carbone moyenne d’un Français</a:t>
            </a:r>
          </a:p>
        </p:txBody>
      </p:sp>
      <p:sp>
        <p:nvSpPr>
          <p:cNvPr id="5" name="Espace réservé du numéro de diapositive 1"/>
          <p:cNvSpPr txBox="1">
            <a:spLocks/>
          </p:cNvSpPr>
          <p:nvPr/>
        </p:nvSpPr>
        <p:spPr>
          <a:xfrm>
            <a:off x="11873552" y="8958289"/>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32</a:t>
            </a:fld>
            <a:endParaRPr lang="fr-FR" sz="2800" b="1" dirty="0"/>
          </a:p>
        </p:txBody>
      </p:sp>
      <p:pic>
        <p:nvPicPr>
          <p:cNvPr id="6" name="Image 5"/>
          <p:cNvPicPr>
            <a:picLocks noChangeAspect="1"/>
          </p:cNvPicPr>
          <p:nvPr/>
        </p:nvPicPr>
        <p:blipFill>
          <a:blip r:embed="rId3"/>
          <a:stretch>
            <a:fillRect/>
          </a:stretch>
        </p:blipFill>
        <p:spPr>
          <a:xfrm>
            <a:off x="129104" y="1838325"/>
            <a:ext cx="12442002" cy="6700368"/>
          </a:xfrm>
          <a:prstGeom prst="rect">
            <a:avLst/>
          </a:prstGeom>
        </p:spPr>
      </p:pic>
      <p:sp>
        <p:nvSpPr>
          <p:cNvPr id="7" name="ZoneTexte 6"/>
          <p:cNvSpPr txBox="1"/>
          <p:nvPr/>
        </p:nvSpPr>
        <p:spPr>
          <a:xfrm>
            <a:off x="1184856"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2,75 tonnes</a:t>
            </a:r>
          </a:p>
        </p:txBody>
      </p:sp>
      <p:sp>
        <p:nvSpPr>
          <p:cNvPr id="8" name="ZoneTexte 7"/>
          <p:cNvSpPr txBox="1"/>
          <p:nvPr/>
        </p:nvSpPr>
        <p:spPr>
          <a:xfrm>
            <a:off x="3758972"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2,45 tonnes</a:t>
            </a:r>
          </a:p>
        </p:txBody>
      </p:sp>
      <p:sp>
        <p:nvSpPr>
          <p:cNvPr id="9" name="ZoneTexte 8"/>
          <p:cNvSpPr txBox="1"/>
          <p:nvPr/>
        </p:nvSpPr>
        <p:spPr>
          <a:xfrm>
            <a:off x="6023507" y="849788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1,95 tonnes</a:t>
            </a:r>
          </a:p>
        </p:txBody>
      </p:sp>
      <p:sp>
        <p:nvSpPr>
          <p:cNvPr id="10" name="ZoneTexte 9"/>
          <p:cNvSpPr txBox="1"/>
          <p:nvPr/>
        </p:nvSpPr>
        <p:spPr>
          <a:xfrm>
            <a:off x="8469383" y="8494650"/>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1,7 tonnes</a:t>
            </a:r>
          </a:p>
        </p:txBody>
      </p:sp>
      <p:sp>
        <p:nvSpPr>
          <p:cNvPr id="11" name="ZoneTexte 10"/>
          <p:cNvSpPr txBox="1"/>
          <p:nvPr/>
        </p:nvSpPr>
        <p:spPr>
          <a:xfrm>
            <a:off x="10862158" y="8485507"/>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1,3 tonnes</a:t>
            </a:r>
          </a:p>
        </p:txBody>
      </p:sp>
    </p:spTree>
    <p:extLst>
      <p:ext uri="{BB962C8B-B14F-4D97-AF65-F5344CB8AC3E}">
        <p14:creationId xmlns:p14="http://schemas.microsoft.com/office/powerpoint/2010/main" val="6598016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319968" y="7121818"/>
            <a:ext cx="2695074" cy="646331"/>
          </a:xfrm>
          <a:prstGeom prst="rect">
            <a:avLst/>
          </a:prstGeom>
          <a:noFill/>
        </p:spPr>
        <p:txBody>
          <a:bodyPr wrap="square" rtlCol="0">
            <a:spAutoFit/>
          </a:bodyPr>
          <a:lstStyle/>
          <a:p>
            <a:pPr algn="ctr"/>
            <a:r>
              <a:rPr lang="fr-FR" sz="3600" b="1" dirty="0">
                <a:latin typeface="Arial Narrow" panose="020B0606020202030204" pitchFamily="34" charset="0"/>
              </a:rPr>
              <a:t>2030</a:t>
            </a:r>
            <a:endParaRPr lang="fr-FR" sz="3600" b="1" baseline="-25000" dirty="0">
              <a:solidFill>
                <a:srgbClr val="C00000"/>
              </a:solidFill>
              <a:latin typeface="Arial Narrow" panose="020B0606020202030204" pitchFamily="34" charset="0"/>
            </a:endParaRPr>
          </a:p>
        </p:txBody>
      </p:sp>
      <p:sp>
        <p:nvSpPr>
          <p:cNvPr id="11" name="ZoneTexte 10"/>
          <p:cNvSpPr txBox="1"/>
          <p:nvPr/>
        </p:nvSpPr>
        <p:spPr>
          <a:xfrm>
            <a:off x="5656863" y="7121818"/>
            <a:ext cx="3959979" cy="646331"/>
          </a:xfrm>
          <a:prstGeom prst="rect">
            <a:avLst/>
          </a:prstGeom>
          <a:noFill/>
        </p:spPr>
        <p:txBody>
          <a:bodyPr wrap="square" rtlCol="0">
            <a:spAutoFit/>
          </a:bodyPr>
          <a:lstStyle/>
          <a:p>
            <a:pPr algn="ctr"/>
            <a:r>
              <a:rPr lang="fr-FR" sz="3600" b="1" dirty="0">
                <a:latin typeface="Arial Narrow" panose="020B0606020202030204" pitchFamily="34" charset="0"/>
              </a:rPr>
              <a:t>6,5 t CO</a:t>
            </a:r>
            <a:r>
              <a:rPr lang="fr-FR" sz="3600" b="1" baseline="-25000" dirty="0">
                <a:latin typeface="Arial Narrow" panose="020B0606020202030204" pitchFamily="34" charset="0"/>
              </a:rPr>
              <a:t>2éq </a:t>
            </a:r>
            <a:r>
              <a:rPr lang="fr-FR" sz="3600" b="1" dirty="0">
                <a:latin typeface="Arial Narrow" panose="020B0606020202030204" pitchFamily="34" charset="0"/>
              </a:rPr>
              <a:t>/ an</a:t>
            </a:r>
          </a:p>
        </p:txBody>
      </p:sp>
      <p:sp>
        <p:nvSpPr>
          <p:cNvPr id="13" name="ZoneTexte 12"/>
          <p:cNvSpPr txBox="1"/>
          <p:nvPr/>
        </p:nvSpPr>
        <p:spPr>
          <a:xfrm>
            <a:off x="5689447" y="8076214"/>
            <a:ext cx="3588070" cy="646331"/>
          </a:xfrm>
          <a:prstGeom prst="rect">
            <a:avLst/>
          </a:prstGeom>
          <a:noFill/>
        </p:spPr>
        <p:txBody>
          <a:bodyPr wrap="square" rtlCol="0">
            <a:spAutoFit/>
          </a:bodyPr>
          <a:lstStyle/>
          <a:p>
            <a:pPr algn="ctr"/>
            <a:r>
              <a:rPr lang="fr-FR" sz="3600" b="1" dirty="0">
                <a:latin typeface="Arial Narrow" panose="020B0606020202030204" pitchFamily="34" charset="0"/>
              </a:rPr>
              <a:t>2 t CO</a:t>
            </a:r>
            <a:r>
              <a:rPr lang="fr-FR" sz="3600" b="1" baseline="-25000" dirty="0">
                <a:latin typeface="Arial Narrow" panose="020B0606020202030204" pitchFamily="34" charset="0"/>
              </a:rPr>
              <a:t>2éq </a:t>
            </a:r>
            <a:r>
              <a:rPr lang="fr-FR" sz="3600" b="1" dirty="0">
                <a:latin typeface="Arial Narrow" panose="020B0606020202030204" pitchFamily="34" charset="0"/>
              </a:rPr>
              <a:t>/ an</a:t>
            </a:r>
          </a:p>
        </p:txBody>
      </p:sp>
      <p:sp>
        <p:nvSpPr>
          <p:cNvPr id="17" name="ZoneTexte 16"/>
          <p:cNvSpPr txBox="1"/>
          <p:nvPr/>
        </p:nvSpPr>
        <p:spPr>
          <a:xfrm>
            <a:off x="2873470" y="8065547"/>
            <a:ext cx="3588070" cy="954107"/>
          </a:xfrm>
          <a:prstGeom prst="rect">
            <a:avLst/>
          </a:prstGeom>
          <a:noFill/>
        </p:spPr>
        <p:txBody>
          <a:bodyPr wrap="square" rtlCol="0">
            <a:spAutoFit/>
          </a:bodyPr>
          <a:lstStyle/>
          <a:p>
            <a:pPr algn="ctr"/>
            <a:r>
              <a:rPr lang="fr-FR" sz="3600" b="1" dirty="0">
                <a:latin typeface="Arial Narrow" panose="020B0606020202030204" pitchFamily="34" charset="0"/>
              </a:rPr>
              <a:t>2050</a:t>
            </a:r>
          </a:p>
          <a:p>
            <a:pPr algn="ctr"/>
            <a:r>
              <a:rPr lang="fr-FR" b="1" dirty="0">
                <a:latin typeface="Arial Narrow" panose="020B0606020202030204" pitchFamily="34" charset="0"/>
              </a:rPr>
              <a:t>Neutralité carbone</a:t>
            </a:r>
            <a:endParaRPr lang="fr-FR" b="1" baseline="-25000" dirty="0">
              <a:solidFill>
                <a:srgbClr val="C00000"/>
              </a:solidFill>
              <a:latin typeface="Arial Narrow" panose="020B0606020202030204" pitchFamily="34" charset="0"/>
            </a:endParaRPr>
          </a:p>
        </p:txBody>
      </p:sp>
      <p:sp>
        <p:nvSpPr>
          <p:cNvPr id="23" name="Rectangle 22"/>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Objectifs pour atteindre la neutralité carbone</a:t>
            </a:r>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9718" y="8014659"/>
            <a:ext cx="779800" cy="76944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6"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33</a:t>
            </a:fld>
            <a:endParaRPr lang="fr-FR" sz="2800" b="1" dirty="0"/>
          </a:p>
        </p:txBody>
      </p:sp>
      <p:sp>
        <p:nvSpPr>
          <p:cNvPr id="33" name="ZoneTexte 32">
            <a:extLst>
              <a:ext uri="{FF2B5EF4-FFF2-40B4-BE49-F238E27FC236}">
                <a16:creationId xmlns:a16="http://schemas.microsoft.com/office/drawing/2014/main" id="{E72CC314-64F9-FB43-B074-79A819FF122B}"/>
              </a:ext>
            </a:extLst>
          </p:cNvPr>
          <p:cNvSpPr txBox="1"/>
          <p:nvPr/>
        </p:nvSpPr>
        <p:spPr>
          <a:xfrm>
            <a:off x="552091" y="9215480"/>
            <a:ext cx="6358087" cy="307777"/>
          </a:xfrm>
          <a:prstGeom prst="rect">
            <a:avLst/>
          </a:prstGeom>
          <a:noFill/>
        </p:spPr>
        <p:txBody>
          <a:bodyPr wrap="none" rtlCol="0">
            <a:spAutoFit/>
          </a:bodyPr>
          <a:lstStyle/>
          <a:p>
            <a:r>
              <a:rPr lang="fr-FR" sz="1400" dirty="0"/>
              <a:t>Source empreinte carbone : l’empreinte carbone des Français </a:t>
            </a:r>
            <a:r>
              <a:rPr lang="fr-FR" sz="1400" dirty="0" err="1"/>
              <a:t>Citepa</a:t>
            </a:r>
            <a:r>
              <a:rPr lang="fr-FR" sz="1400" dirty="0"/>
              <a:t> et ABC </a:t>
            </a:r>
            <a:r>
              <a:rPr lang="fr-FR" sz="1400" dirty="0" err="1"/>
              <a:t>oct</a:t>
            </a:r>
            <a:r>
              <a:rPr lang="fr-FR" sz="1400" dirty="0"/>
              <a:t> 2025</a:t>
            </a:r>
          </a:p>
        </p:txBody>
      </p:sp>
      <p:pic>
        <p:nvPicPr>
          <p:cNvPr id="34" name="Picture 2">
            <a:extLst>
              <a:ext uri="{FF2B5EF4-FFF2-40B4-BE49-F238E27FC236}">
                <a16:creationId xmlns:a16="http://schemas.microsoft.com/office/drawing/2014/main" id="{4C410B91-1D17-BB42-91BE-E3795F2A69E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4017" y="7060263"/>
            <a:ext cx="779800" cy="76944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5" name="ZoneTexte 34">
            <a:extLst>
              <a:ext uri="{FF2B5EF4-FFF2-40B4-BE49-F238E27FC236}">
                <a16:creationId xmlns:a16="http://schemas.microsoft.com/office/drawing/2014/main" id="{E2BF973F-7DC8-20A7-5064-C5E47B079D33}"/>
              </a:ext>
            </a:extLst>
          </p:cNvPr>
          <p:cNvSpPr txBox="1"/>
          <p:nvPr/>
        </p:nvSpPr>
        <p:spPr>
          <a:xfrm>
            <a:off x="2553725" y="6316000"/>
            <a:ext cx="564578"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4%</a:t>
            </a:r>
          </a:p>
        </p:txBody>
      </p:sp>
      <p:sp>
        <p:nvSpPr>
          <p:cNvPr id="36" name="ZoneTexte 35">
            <a:extLst>
              <a:ext uri="{FF2B5EF4-FFF2-40B4-BE49-F238E27FC236}">
                <a16:creationId xmlns:a16="http://schemas.microsoft.com/office/drawing/2014/main" id="{D2C65B82-EA49-FC42-87D2-D9A5DEC44E83}"/>
              </a:ext>
            </a:extLst>
          </p:cNvPr>
          <p:cNvSpPr txBox="1"/>
          <p:nvPr/>
        </p:nvSpPr>
        <p:spPr>
          <a:xfrm>
            <a:off x="4440922" y="6308831"/>
            <a:ext cx="691215"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42%</a:t>
            </a:r>
          </a:p>
        </p:txBody>
      </p:sp>
      <p:sp>
        <p:nvSpPr>
          <p:cNvPr id="37" name="ZoneTexte 36">
            <a:extLst>
              <a:ext uri="{FF2B5EF4-FFF2-40B4-BE49-F238E27FC236}">
                <a16:creationId xmlns:a16="http://schemas.microsoft.com/office/drawing/2014/main" id="{0A86D18F-DCAC-9125-79EB-643AEAABC184}"/>
              </a:ext>
            </a:extLst>
          </p:cNvPr>
          <p:cNvSpPr txBox="1"/>
          <p:nvPr/>
        </p:nvSpPr>
        <p:spPr>
          <a:xfrm>
            <a:off x="8105644" y="6308830"/>
            <a:ext cx="691215"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44%</a:t>
            </a:r>
          </a:p>
        </p:txBody>
      </p:sp>
      <p:sp>
        <p:nvSpPr>
          <p:cNvPr id="38" name="ZoneTexte 37">
            <a:extLst>
              <a:ext uri="{FF2B5EF4-FFF2-40B4-BE49-F238E27FC236}">
                <a16:creationId xmlns:a16="http://schemas.microsoft.com/office/drawing/2014/main" id="{93665019-92CE-14B5-6F74-86C954FF9230}"/>
              </a:ext>
            </a:extLst>
          </p:cNvPr>
          <p:cNvSpPr txBox="1"/>
          <p:nvPr/>
        </p:nvSpPr>
        <p:spPr>
          <a:xfrm>
            <a:off x="10565408" y="6308829"/>
            <a:ext cx="691215"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10%</a:t>
            </a:r>
          </a:p>
        </p:txBody>
      </p:sp>
      <p:pic>
        <p:nvPicPr>
          <p:cNvPr id="56" name="Image 55" descr="Une image contenant texte, chaussures, habits, capture d’écran&#10;&#10;Le contenu généré par l’IA peut être incorrect.">
            <a:extLst>
              <a:ext uri="{FF2B5EF4-FFF2-40B4-BE49-F238E27FC236}">
                <a16:creationId xmlns:a16="http://schemas.microsoft.com/office/drawing/2014/main" id="{A8A24E70-4A62-AFDF-DD7E-082DD618E244}"/>
              </a:ext>
            </a:extLst>
          </p:cNvPr>
          <p:cNvPicPr>
            <a:picLocks noChangeAspect="1"/>
          </p:cNvPicPr>
          <p:nvPr/>
        </p:nvPicPr>
        <p:blipFill>
          <a:blip r:embed="rId4"/>
          <a:stretch>
            <a:fillRect/>
          </a:stretch>
        </p:blipFill>
        <p:spPr>
          <a:xfrm>
            <a:off x="1002534" y="1510841"/>
            <a:ext cx="10593807" cy="5469094"/>
          </a:xfrm>
          <a:prstGeom prst="rect">
            <a:avLst/>
          </a:prstGeom>
        </p:spPr>
      </p:pic>
      <p:sp>
        <p:nvSpPr>
          <p:cNvPr id="57" name="Forme libre : forme 56">
            <a:extLst>
              <a:ext uri="{FF2B5EF4-FFF2-40B4-BE49-F238E27FC236}">
                <a16:creationId xmlns:a16="http://schemas.microsoft.com/office/drawing/2014/main" id="{9EBF84AF-5AE0-C427-6EEF-F3FEE5080098}"/>
              </a:ext>
            </a:extLst>
          </p:cNvPr>
          <p:cNvSpPr/>
          <p:nvPr/>
        </p:nvSpPr>
        <p:spPr>
          <a:xfrm>
            <a:off x="1443210" y="6973677"/>
            <a:ext cx="9683826" cy="1994053"/>
          </a:xfrm>
          <a:custGeom>
            <a:avLst/>
            <a:gdLst>
              <a:gd name="csX0" fmla="*/ 0 w 9683826"/>
              <a:gd name="csY0" fmla="*/ 44068 h 1994053"/>
              <a:gd name="csX1" fmla="*/ 1520327 w 9683826"/>
              <a:gd name="csY1" fmla="*/ 1994053 h 1994053"/>
              <a:gd name="csX2" fmla="*/ 7987229 w 9683826"/>
              <a:gd name="csY2" fmla="*/ 1972019 h 1994053"/>
              <a:gd name="csX3" fmla="*/ 9683826 w 9683826"/>
              <a:gd name="csY3" fmla="*/ 0 h 1994053"/>
            </a:gdLst>
            <a:ahLst/>
            <a:cxnLst>
              <a:cxn ang="0">
                <a:pos x="csX0" y="csY0"/>
              </a:cxn>
              <a:cxn ang="0">
                <a:pos x="csX1" y="csY1"/>
              </a:cxn>
              <a:cxn ang="0">
                <a:pos x="csX2" y="csY2"/>
              </a:cxn>
              <a:cxn ang="0">
                <a:pos x="csX3" y="csY3"/>
              </a:cxn>
            </a:cxnLst>
            <a:rect l="l" t="t" r="r" b="b"/>
            <a:pathLst>
              <a:path w="9683826" h="1994053">
                <a:moveTo>
                  <a:pt x="0" y="44068"/>
                </a:moveTo>
                <a:lnTo>
                  <a:pt x="1520327" y="1994053"/>
                </a:lnTo>
                <a:lnTo>
                  <a:pt x="7987229" y="1972019"/>
                </a:lnTo>
                <a:lnTo>
                  <a:pt x="9683826" y="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370235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682388" y="2388362"/>
            <a:ext cx="11657096" cy="6705512"/>
          </a:xfrm>
          <a:prstGeom prst="rect">
            <a:avLst/>
          </a:prstGeom>
        </p:spPr>
      </p:pic>
      <p:cxnSp>
        <p:nvCxnSpPr>
          <p:cNvPr id="5" name="Connecteur droit 4"/>
          <p:cNvCxnSpPr/>
          <p:nvPr/>
        </p:nvCxnSpPr>
        <p:spPr>
          <a:xfrm>
            <a:off x="2827281" y="3147603"/>
            <a:ext cx="976108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10247128" y="2683579"/>
            <a:ext cx="2540824" cy="584775"/>
          </a:xfrm>
          <a:prstGeom prst="rect">
            <a:avLst/>
          </a:prstGeom>
          <a:noFill/>
        </p:spPr>
        <p:txBody>
          <a:bodyPr wrap="none" rtlCol="0">
            <a:spAutoFit/>
          </a:bodyPr>
          <a:lstStyle/>
          <a:p>
            <a:r>
              <a:rPr lang="fr-FR" sz="3200" b="1" dirty="0">
                <a:solidFill>
                  <a:srgbClr val="FF0000"/>
                </a:solidFill>
              </a:rPr>
              <a:t>SMIC Français</a:t>
            </a:r>
          </a:p>
        </p:txBody>
      </p:sp>
      <p:sp>
        <p:nvSpPr>
          <p:cNvPr id="7" name="Rectangle 6"/>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Part d’émissions mondiales de CO</a:t>
            </a:r>
            <a:r>
              <a:rPr lang="fr-FR" sz="4800" b="1" baseline="-25000" dirty="0"/>
              <a:t>2</a:t>
            </a:r>
            <a:r>
              <a:rPr lang="fr-FR" sz="4800" b="1" dirty="0"/>
              <a:t>  2019</a:t>
            </a:r>
            <a:endParaRPr lang="fr-FR" sz="4800" b="1" baseline="-25000" dirty="0"/>
          </a:p>
        </p:txBody>
      </p:sp>
      <p:sp>
        <p:nvSpPr>
          <p:cNvPr id="8"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34</a:t>
            </a:fld>
            <a:endParaRPr lang="fr-FR" sz="2800" b="1" dirty="0"/>
          </a:p>
        </p:txBody>
      </p:sp>
      <p:sp>
        <p:nvSpPr>
          <p:cNvPr id="9" name="ZoneTexte 8"/>
          <p:cNvSpPr txBox="1"/>
          <p:nvPr/>
        </p:nvSpPr>
        <p:spPr>
          <a:xfrm>
            <a:off x="752821" y="1600124"/>
            <a:ext cx="2320119" cy="923330"/>
          </a:xfrm>
          <a:prstGeom prst="rect">
            <a:avLst/>
          </a:prstGeom>
          <a:noFill/>
        </p:spPr>
        <p:txBody>
          <a:bodyPr wrap="square" rtlCol="0">
            <a:spAutoFit/>
          </a:bodyPr>
          <a:lstStyle/>
          <a:p>
            <a:pPr algn="ctr"/>
            <a:r>
              <a:rPr lang="fr-FR" b="1" dirty="0"/>
              <a:t>% de la population mondiale par tranche de revenus</a:t>
            </a:r>
          </a:p>
        </p:txBody>
      </p:sp>
      <p:sp>
        <p:nvSpPr>
          <p:cNvPr id="10" name="ZoneTexte 9"/>
          <p:cNvSpPr txBox="1"/>
          <p:nvPr/>
        </p:nvSpPr>
        <p:spPr>
          <a:xfrm>
            <a:off x="4313958" y="1713375"/>
            <a:ext cx="5274874" cy="830997"/>
          </a:xfrm>
          <a:prstGeom prst="rect">
            <a:avLst/>
          </a:prstGeom>
          <a:noFill/>
        </p:spPr>
        <p:txBody>
          <a:bodyPr wrap="square" rtlCol="0">
            <a:spAutoFit/>
          </a:bodyPr>
          <a:lstStyle/>
          <a:p>
            <a:pPr algn="ctr"/>
            <a:r>
              <a:rPr lang="fr-FR" sz="2400" b="1" dirty="0">
                <a:solidFill>
                  <a:srgbClr val="FF0000"/>
                </a:solidFill>
                <a:effectLst>
                  <a:outerShdw blurRad="38100" dist="38100" dir="2700000" algn="tl">
                    <a:srgbClr val="000000">
                      <a:alpha val="43137"/>
                    </a:srgbClr>
                  </a:outerShdw>
                </a:effectLst>
              </a:rPr>
              <a:t>Les 10% les plus riches sont responsables de 50% des émissions</a:t>
            </a:r>
          </a:p>
        </p:txBody>
      </p:sp>
      <p:sp>
        <p:nvSpPr>
          <p:cNvPr id="11" name="ZoneTexte 10"/>
          <p:cNvSpPr txBox="1"/>
          <p:nvPr/>
        </p:nvSpPr>
        <p:spPr>
          <a:xfrm>
            <a:off x="7660125" y="4027595"/>
            <a:ext cx="3857415" cy="1200329"/>
          </a:xfrm>
          <a:prstGeom prst="rect">
            <a:avLst/>
          </a:prstGeom>
          <a:noFill/>
        </p:spPr>
        <p:txBody>
          <a:bodyPr wrap="square" rtlCol="0">
            <a:spAutoFit/>
          </a:bodyPr>
          <a:lstStyle/>
          <a:p>
            <a:pPr algn="ctr"/>
            <a:r>
              <a:rPr lang="fr-FR" sz="2400" b="1" dirty="0">
                <a:solidFill>
                  <a:srgbClr val="C3D048"/>
                </a:solidFill>
                <a:effectLst>
                  <a:outerShdw blurRad="38100" dist="38100" dir="2700000" algn="tl">
                    <a:srgbClr val="000000">
                      <a:alpha val="43137"/>
                    </a:srgbClr>
                  </a:outerShdw>
                </a:effectLst>
              </a:rPr>
              <a:t>Les 40% aux revenus moyens sont responsables de </a:t>
            </a:r>
            <a:br>
              <a:rPr lang="fr-FR" sz="2400" b="1" dirty="0">
                <a:solidFill>
                  <a:srgbClr val="C3D048"/>
                </a:solidFill>
                <a:effectLst>
                  <a:outerShdw blurRad="38100" dist="38100" dir="2700000" algn="tl">
                    <a:srgbClr val="000000">
                      <a:alpha val="43137"/>
                    </a:srgbClr>
                  </a:outerShdw>
                </a:effectLst>
              </a:rPr>
            </a:br>
            <a:r>
              <a:rPr lang="fr-FR" sz="2400" b="1" dirty="0">
                <a:solidFill>
                  <a:srgbClr val="C3D048"/>
                </a:solidFill>
                <a:effectLst>
                  <a:outerShdw blurRad="38100" dist="38100" dir="2700000" algn="tl">
                    <a:srgbClr val="000000">
                      <a:alpha val="43137"/>
                    </a:srgbClr>
                  </a:outerShdw>
                </a:effectLst>
              </a:rPr>
              <a:t>43 % des émissions</a:t>
            </a:r>
          </a:p>
        </p:txBody>
      </p:sp>
      <p:sp>
        <p:nvSpPr>
          <p:cNvPr id="12" name="ZoneTexte 11"/>
          <p:cNvSpPr txBox="1"/>
          <p:nvPr/>
        </p:nvSpPr>
        <p:spPr>
          <a:xfrm>
            <a:off x="7553218" y="6546512"/>
            <a:ext cx="3857415" cy="1200329"/>
          </a:xfrm>
          <a:prstGeom prst="rect">
            <a:avLst/>
          </a:prstGeom>
          <a:noFill/>
        </p:spPr>
        <p:txBody>
          <a:bodyPr wrap="square" rtlCol="0">
            <a:spAutoFit/>
          </a:bodyPr>
          <a:lstStyle/>
          <a:p>
            <a:pPr algn="ctr"/>
            <a:r>
              <a:rPr lang="fr-FR" sz="2400" b="1" dirty="0">
                <a:solidFill>
                  <a:srgbClr val="458331"/>
                </a:solidFill>
                <a:effectLst>
                  <a:outerShdw blurRad="38100" dist="38100" dir="2700000" algn="tl">
                    <a:srgbClr val="000000">
                      <a:alpha val="43137"/>
                    </a:srgbClr>
                  </a:outerShdw>
                </a:effectLst>
              </a:rPr>
              <a:t>Les 50% les plus pauvres sont responsables de </a:t>
            </a:r>
            <a:br>
              <a:rPr lang="fr-FR" sz="2400" b="1" dirty="0">
                <a:solidFill>
                  <a:srgbClr val="458331"/>
                </a:solidFill>
                <a:effectLst>
                  <a:outerShdw blurRad="38100" dist="38100" dir="2700000" algn="tl">
                    <a:srgbClr val="000000">
                      <a:alpha val="43137"/>
                    </a:srgbClr>
                  </a:outerShdw>
                </a:effectLst>
              </a:rPr>
            </a:br>
            <a:r>
              <a:rPr lang="fr-FR" sz="2400" b="1" dirty="0">
                <a:solidFill>
                  <a:srgbClr val="458331"/>
                </a:solidFill>
                <a:effectLst>
                  <a:outerShdw blurRad="38100" dist="38100" dir="2700000" algn="tl">
                    <a:srgbClr val="000000">
                      <a:alpha val="43137"/>
                    </a:srgbClr>
                  </a:outerShdw>
                </a:effectLst>
              </a:rPr>
              <a:t>8 % des émissions</a:t>
            </a:r>
          </a:p>
        </p:txBody>
      </p:sp>
      <p:sp>
        <p:nvSpPr>
          <p:cNvPr id="13" name="ZoneTexte 12"/>
          <p:cNvSpPr txBox="1"/>
          <p:nvPr/>
        </p:nvSpPr>
        <p:spPr>
          <a:xfrm>
            <a:off x="2789046" y="2228237"/>
            <a:ext cx="816671" cy="430887"/>
          </a:xfrm>
          <a:prstGeom prst="rect">
            <a:avLst/>
          </a:prstGeom>
          <a:noFill/>
        </p:spPr>
        <p:txBody>
          <a:bodyPr wrap="square" rtlCol="0">
            <a:spAutoFit/>
          </a:bodyPr>
          <a:lstStyle/>
          <a:p>
            <a:pPr algn="ctr"/>
            <a:r>
              <a:rPr lang="fr-FR" sz="1100" b="1" dirty="0">
                <a:solidFill>
                  <a:srgbClr val="7C2121"/>
                </a:solidFill>
                <a:effectLst>
                  <a:outerShdw blurRad="38100" dist="38100" dir="2700000" algn="tl">
                    <a:srgbClr val="000000">
                      <a:alpha val="43137"/>
                    </a:srgbClr>
                  </a:outerShdw>
                </a:effectLst>
              </a:rPr>
              <a:t>Les 1% les plus riches</a:t>
            </a:r>
          </a:p>
        </p:txBody>
      </p:sp>
      <p:sp>
        <p:nvSpPr>
          <p:cNvPr id="14" name="ZoneTexte 13"/>
          <p:cNvSpPr txBox="1"/>
          <p:nvPr/>
        </p:nvSpPr>
        <p:spPr>
          <a:xfrm>
            <a:off x="2827281" y="9281095"/>
            <a:ext cx="7499874" cy="307777"/>
          </a:xfrm>
          <a:prstGeom prst="rect">
            <a:avLst/>
          </a:prstGeom>
          <a:noFill/>
        </p:spPr>
        <p:txBody>
          <a:bodyPr wrap="none" rtlCol="0">
            <a:spAutoFit/>
          </a:bodyPr>
          <a:lstStyle/>
          <a:p>
            <a:r>
              <a:rPr lang="fr-FR" sz="1400" dirty="0"/>
              <a:t>Source Oxfam et SEI Groupes de revenus mondiaux et émissions de consommation associée en 2019</a:t>
            </a:r>
          </a:p>
        </p:txBody>
      </p:sp>
    </p:spTree>
    <p:extLst>
      <p:ext uri="{BB962C8B-B14F-4D97-AF65-F5344CB8AC3E}">
        <p14:creationId xmlns:p14="http://schemas.microsoft.com/office/powerpoint/2010/main" val="38083357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3"/>
          <a:stretch>
            <a:fillRect/>
          </a:stretch>
        </p:blipFill>
        <p:spPr>
          <a:xfrm>
            <a:off x="280416" y="1591143"/>
            <a:ext cx="12356810" cy="7911381"/>
          </a:xfrm>
          <a:prstGeom prst="rect">
            <a:avLst/>
          </a:prstGeom>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416" y="6336819"/>
            <a:ext cx="1771673" cy="17481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p:cNvSpPr txBox="1"/>
          <p:nvPr/>
        </p:nvSpPr>
        <p:spPr>
          <a:xfrm>
            <a:off x="2152002" y="6238949"/>
            <a:ext cx="2695074" cy="1938992"/>
          </a:xfrm>
          <a:prstGeom prst="rect">
            <a:avLst/>
          </a:prstGeom>
          <a:noFill/>
        </p:spPr>
        <p:txBody>
          <a:bodyPr wrap="square" rtlCol="0">
            <a:spAutoFit/>
          </a:bodyPr>
          <a:lstStyle/>
          <a:p>
            <a:r>
              <a:rPr lang="fr-FR" sz="4000" b="1" dirty="0"/>
              <a:t>Neutralité</a:t>
            </a:r>
          </a:p>
          <a:p>
            <a:r>
              <a:rPr lang="fr-FR" sz="4000" b="1" dirty="0"/>
              <a:t>carbone</a:t>
            </a:r>
          </a:p>
          <a:p>
            <a:r>
              <a:rPr lang="fr-FR" sz="4000" b="1" dirty="0"/>
              <a:t>en 2050</a:t>
            </a:r>
          </a:p>
        </p:txBody>
      </p:sp>
      <p:sp>
        <p:nvSpPr>
          <p:cNvPr id="5" name="ZoneTexte 4"/>
          <p:cNvSpPr txBox="1"/>
          <p:nvPr/>
        </p:nvSpPr>
        <p:spPr>
          <a:xfrm>
            <a:off x="5304261" y="7561737"/>
            <a:ext cx="2673617" cy="523220"/>
          </a:xfrm>
          <a:prstGeom prst="rect">
            <a:avLst/>
          </a:prstGeom>
          <a:noFill/>
        </p:spPr>
        <p:txBody>
          <a:bodyPr wrap="none" rtlCol="0">
            <a:spAutoFit/>
          </a:bodyPr>
          <a:lstStyle/>
          <a:p>
            <a:r>
              <a:rPr lang="fr-FR" sz="2800" b="1" dirty="0">
                <a:solidFill>
                  <a:schemeClr val="accent6">
                    <a:lumMod val="75000"/>
                  </a:schemeClr>
                </a:solidFill>
              </a:rPr>
              <a:t>Puits de carbone</a:t>
            </a:r>
          </a:p>
        </p:txBody>
      </p:sp>
      <p:sp>
        <p:nvSpPr>
          <p:cNvPr id="6" name="ZoneTexte 5"/>
          <p:cNvSpPr txBox="1"/>
          <p:nvPr/>
        </p:nvSpPr>
        <p:spPr>
          <a:xfrm>
            <a:off x="6211959" y="8350079"/>
            <a:ext cx="704039" cy="523220"/>
          </a:xfrm>
          <a:prstGeom prst="rect">
            <a:avLst/>
          </a:prstGeom>
          <a:solidFill>
            <a:schemeClr val="accent5"/>
          </a:solidFill>
        </p:spPr>
        <p:txBody>
          <a:bodyPr wrap="none" rtlCol="0">
            <a:spAutoFit/>
          </a:bodyPr>
          <a:lstStyle/>
          <a:p>
            <a:r>
              <a:rPr lang="fr-FR" sz="2800" b="1" dirty="0">
                <a:solidFill>
                  <a:schemeClr val="bg1"/>
                </a:solidFill>
              </a:rPr>
              <a:t>1/4</a:t>
            </a:r>
          </a:p>
        </p:txBody>
      </p:sp>
      <p:sp>
        <p:nvSpPr>
          <p:cNvPr id="7" name="ZoneTexte 6"/>
          <p:cNvSpPr txBox="1"/>
          <p:nvPr/>
        </p:nvSpPr>
        <p:spPr>
          <a:xfrm>
            <a:off x="8861538" y="8350079"/>
            <a:ext cx="628698" cy="461665"/>
          </a:xfrm>
          <a:prstGeom prst="rect">
            <a:avLst/>
          </a:prstGeom>
          <a:solidFill>
            <a:schemeClr val="accent6"/>
          </a:solidFill>
        </p:spPr>
        <p:txBody>
          <a:bodyPr wrap="none" rtlCol="0">
            <a:spAutoFit/>
          </a:bodyPr>
          <a:lstStyle/>
          <a:p>
            <a:r>
              <a:rPr lang="fr-FR" sz="2400" b="1" dirty="0">
                <a:solidFill>
                  <a:schemeClr val="bg1"/>
                </a:solidFill>
              </a:rPr>
              <a:t>1/4</a:t>
            </a:r>
          </a:p>
        </p:txBody>
      </p:sp>
      <p:sp>
        <p:nvSpPr>
          <p:cNvPr id="8" name="ZoneTexte 7"/>
          <p:cNvSpPr txBox="1"/>
          <p:nvPr/>
        </p:nvSpPr>
        <p:spPr>
          <a:xfrm>
            <a:off x="4952241" y="5510535"/>
            <a:ext cx="704039" cy="523220"/>
          </a:xfrm>
          <a:prstGeom prst="rect">
            <a:avLst/>
          </a:prstGeom>
          <a:solidFill>
            <a:schemeClr val="bg1">
              <a:lumMod val="50000"/>
            </a:schemeClr>
          </a:solidFill>
        </p:spPr>
        <p:txBody>
          <a:bodyPr wrap="none" rtlCol="0">
            <a:spAutoFit/>
          </a:bodyPr>
          <a:lstStyle/>
          <a:p>
            <a:r>
              <a:rPr lang="fr-FR" sz="2800" b="1" dirty="0">
                <a:solidFill>
                  <a:schemeClr val="bg1"/>
                </a:solidFill>
              </a:rPr>
              <a:t>1/2</a:t>
            </a:r>
          </a:p>
        </p:txBody>
      </p:sp>
      <p:sp>
        <p:nvSpPr>
          <p:cNvPr id="9" name="ZoneTexte 8"/>
          <p:cNvSpPr txBox="1"/>
          <p:nvPr/>
        </p:nvSpPr>
        <p:spPr>
          <a:xfrm>
            <a:off x="4279019" y="3867686"/>
            <a:ext cx="628698" cy="523220"/>
          </a:xfrm>
          <a:prstGeom prst="rect">
            <a:avLst/>
          </a:prstGeom>
          <a:solidFill>
            <a:schemeClr val="accent2"/>
          </a:solidFill>
        </p:spPr>
        <p:txBody>
          <a:bodyPr wrap="none" rtlCol="0">
            <a:spAutoFit/>
          </a:bodyPr>
          <a:lstStyle/>
          <a:p>
            <a:r>
              <a:rPr lang="fr-FR" sz="2800" b="1" dirty="0">
                <a:solidFill>
                  <a:schemeClr val="bg1"/>
                </a:solidFill>
              </a:rPr>
              <a:t>8%</a:t>
            </a:r>
          </a:p>
        </p:txBody>
      </p:sp>
      <p:sp>
        <p:nvSpPr>
          <p:cNvPr id="10" name="ZoneTexte 9"/>
          <p:cNvSpPr txBox="1"/>
          <p:nvPr/>
        </p:nvSpPr>
        <p:spPr>
          <a:xfrm>
            <a:off x="2589269" y="3867686"/>
            <a:ext cx="839451" cy="523220"/>
          </a:xfrm>
          <a:prstGeom prst="rect">
            <a:avLst/>
          </a:prstGeom>
          <a:solidFill>
            <a:srgbClr val="C44394"/>
          </a:solidFill>
        </p:spPr>
        <p:txBody>
          <a:bodyPr wrap="square" rtlCol="0">
            <a:spAutoFit/>
          </a:bodyPr>
          <a:lstStyle/>
          <a:p>
            <a:r>
              <a:rPr lang="fr-FR" sz="2800" b="1" dirty="0">
                <a:solidFill>
                  <a:schemeClr val="bg1"/>
                </a:solidFill>
              </a:rPr>
              <a:t>16%</a:t>
            </a:r>
          </a:p>
        </p:txBody>
      </p:sp>
      <p:sp>
        <p:nvSpPr>
          <p:cNvPr id="11" name="ZoneTexte 10"/>
          <p:cNvSpPr txBox="1"/>
          <p:nvPr/>
        </p:nvSpPr>
        <p:spPr>
          <a:xfrm>
            <a:off x="1063885" y="3867686"/>
            <a:ext cx="839451" cy="523220"/>
          </a:xfrm>
          <a:prstGeom prst="rect">
            <a:avLst/>
          </a:prstGeom>
          <a:solidFill>
            <a:srgbClr val="FF0000"/>
          </a:solidFill>
        </p:spPr>
        <p:txBody>
          <a:bodyPr wrap="square" rtlCol="0">
            <a:spAutoFit/>
          </a:bodyPr>
          <a:lstStyle/>
          <a:p>
            <a:r>
              <a:rPr lang="fr-FR" sz="2800" b="1" dirty="0">
                <a:solidFill>
                  <a:schemeClr val="bg1"/>
                </a:solidFill>
              </a:rPr>
              <a:t>76%</a:t>
            </a:r>
          </a:p>
        </p:txBody>
      </p:sp>
      <p:sp>
        <p:nvSpPr>
          <p:cNvPr id="14" name="Rectangle 13"/>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Qu’est-ce que la neutralité carbone ?</a:t>
            </a:r>
            <a:endParaRPr lang="fr-FR" sz="4800" b="1" baseline="-25000" dirty="0"/>
          </a:p>
        </p:txBody>
      </p:sp>
      <p:sp>
        <p:nvSpPr>
          <p:cNvPr id="17" name="ZoneTexte 16"/>
          <p:cNvSpPr txBox="1"/>
          <p:nvPr/>
        </p:nvSpPr>
        <p:spPr>
          <a:xfrm>
            <a:off x="6148615" y="5807503"/>
            <a:ext cx="1975797" cy="523220"/>
          </a:xfrm>
          <a:prstGeom prst="rect">
            <a:avLst/>
          </a:prstGeom>
          <a:noFill/>
        </p:spPr>
        <p:txBody>
          <a:bodyPr wrap="none" rtlCol="0">
            <a:spAutoFit/>
          </a:bodyPr>
          <a:lstStyle/>
          <a:p>
            <a:r>
              <a:rPr lang="fr-FR" sz="2800" dirty="0"/>
              <a:t>Atmosphère</a:t>
            </a:r>
          </a:p>
        </p:txBody>
      </p:sp>
      <p:sp>
        <p:nvSpPr>
          <p:cNvPr id="13" name="Forme libre 12"/>
          <p:cNvSpPr/>
          <p:nvPr/>
        </p:nvSpPr>
        <p:spPr>
          <a:xfrm>
            <a:off x="1483610" y="4479534"/>
            <a:ext cx="3343407" cy="1320151"/>
          </a:xfrm>
          <a:custGeom>
            <a:avLst/>
            <a:gdLst>
              <a:gd name="connsiteX0" fmla="*/ 127533 w 3506164"/>
              <a:gd name="connsiteY0" fmla="*/ 0 h 1100380"/>
              <a:gd name="connsiteX1" fmla="*/ 406503 w 3506164"/>
              <a:gd name="connsiteY1" fmla="*/ 759417 h 1100380"/>
              <a:gd name="connsiteX2" fmla="*/ 3506164 w 3506164"/>
              <a:gd name="connsiteY2" fmla="*/ 1100380 h 1100380"/>
              <a:gd name="connsiteX3" fmla="*/ 3506164 w 3506164"/>
              <a:gd name="connsiteY3" fmla="*/ 1100380 h 1100380"/>
              <a:gd name="connsiteX0" fmla="*/ 145661 w 3477797"/>
              <a:gd name="connsiteY0" fmla="*/ 0 h 1100380"/>
              <a:gd name="connsiteX1" fmla="*/ 378136 w 3477797"/>
              <a:gd name="connsiteY1" fmla="*/ 759417 h 1100380"/>
              <a:gd name="connsiteX2" fmla="*/ 3477797 w 3477797"/>
              <a:gd name="connsiteY2" fmla="*/ 1100380 h 1100380"/>
              <a:gd name="connsiteX3" fmla="*/ 3477797 w 3477797"/>
              <a:gd name="connsiteY3" fmla="*/ 1100380 h 1100380"/>
              <a:gd name="connsiteX0" fmla="*/ 78558 w 3410694"/>
              <a:gd name="connsiteY0" fmla="*/ 0 h 1100380"/>
              <a:gd name="connsiteX1" fmla="*/ 311033 w 3410694"/>
              <a:gd name="connsiteY1" fmla="*/ 759417 h 1100380"/>
              <a:gd name="connsiteX2" fmla="*/ 3410694 w 3410694"/>
              <a:gd name="connsiteY2" fmla="*/ 1100380 h 1100380"/>
              <a:gd name="connsiteX3" fmla="*/ 3410694 w 3410694"/>
              <a:gd name="connsiteY3" fmla="*/ 1100380 h 1100380"/>
              <a:gd name="connsiteX0" fmla="*/ 0 w 3332136"/>
              <a:gd name="connsiteY0" fmla="*/ 0 h 1100380"/>
              <a:gd name="connsiteX1" fmla="*/ 883404 w 3332136"/>
              <a:gd name="connsiteY1" fmla="*/ 960895 h 1100380"/>
              <a:gd name="connsiteX2" fmla="*/ 3332136 w 3332136"/>
              <a:gd name="connsiteY2" fmla="*/ 1100380 h 1100380"/>
              <a:gd name="connsiteX3" fmla="*/ 3332136 w 3332136"/>
              <a:gd name="connsiteY3" fmla="*/ 1100380 h 1100380"/>
            </a:gdLst>
            <a:ahLst/>
            <a:cxnLst>
              <a:cxn ang="0">
                <a:pos x="connsiteX0" y="connsiteY0"/>
              </a:cxn>
              <a:cxn ang="0">
                <a:pos x="connsiteX1" y="connsiteY1"/>
              </a:cxn>
              <a:cxn ang="0">
                <a:pos x="connsiteX2" y="connsiteY2"/>
              </a:cxn>
              <a:cxn ang="0">
                <a:pos x="connsiteX3" y="connsiteY3"/>
              </a:cxn>
            </a:cxnLst>
            <a:rect l="l" t="t" r="r" b="b"/>
            <a:pathLst>
              <a:path w="3332136" h="1100380">
                <a:moveTo>
                  <a:pt x="0" y="0"/>
                </a:moveTo>
                <a:cubicBezTo>
                  <a:pt x="43911" y="365501"/>
                  <a:pt x="328048" y="777498"/>
                  <a:pt x="883404" y="960895"/>
                </a:cubicBezTo>
                <a:cubicBezTo>
                  <a:pt x="1438760" y="1144292"/>
                  <a:pt x="2924014" y="1077133"/>
                  <a:pt x="3332136" y="1100380"/>
                </a:cubicBezTo>
                <a:lnTo>
                  <a:pt x="3332136" y="1100380"/>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orme libre 14"/>
          <p:cNvSpPr/>
          <p:nvPr/>
        </p:nvSpPr>
        <p:spPr>
          <a:xfrm>
            <a:off x="4494509" y="5780867"/>
            <a:ext cx="826417" cy="2100931"/>
          </a:xfrm>
          <a:custGeom>
            <a:avLst/>
            <a:gdLst>
              <a:gd name="connsiteX0" fmla="*/ 0 w 907585"/>
              <a:gd name="connsiteY0" fmla="*/ 0 h 2195492"/>
              <a:gd name="connsiteX1" fmla="*/ 278970 w 907585"/>
              <a:gd name="connsiteY1" fmla="*/ 1983783 h 2195492"/>
              <a:gd name="connsiteX2" fmla="*/ 852407 w 907585"/>
              <a:gd name="connsiteY2" fmla="*/ 2138766 h 2195492"/>
              <a:gd name="connsiteX3" fmla="*/ 852407 w 907585"/>
              <a:gd name="connsiteY3" fmla="*/ 2123268 h 2195492"/>
              <a:gd name="connsiteX0" fmla="*/ 0 w 909774"/>
              <a:gd name="connsiteY0" fmla="*/ 0 h 2322128"/>
              <a:gd name="connsiteX1" fmla="*/ 247973 w 909774"/>
              <a:gd name="connsiteY1" fmla="*/ 2169763 h 2322128"/>
              <a:gd name="connsiteX2" fmla="*/ 852407 w 909774"/>
              <a:gd name="connsiteY2" fmla="*/ 2138766 h 2322128"/>
              <a:gd name="connsiteX3" fmla="*/ 852407 w 909774"/>
              <a:gd name="connsiteY3" fmla="*/ 2123268 h 2322128"/>
              <a:gd name="connsiteX0" fmla="*/ 89422 w 999196"/>
              <a:gd name="connsiteY0" fmla="*/ 0 h 2169763"/>
              <a:gd name="connsiteX1" fmla="*/ 337395 w 999196"/>
              <a:gd name="connsiteY1" fmla="*/ 2169763 h 2169763"/>
              <a:gd name="connsiteX2" fmla="*/ 941829 w 999196"/>
              <a:gd name="connsiteY2" fmla="*/ 2138766 h 2169763"/>
              <a:gd name="connsiteX3" fmla="*/ 941829 w 999196"/>
              <a:gd name="connsiteY3" fmla="*/ 2123268 h 2169763"/>
              <a:gd name="connsiteX0" fmla="*/ 0 w 930799"/>
              <a:gd name="connsiteY0" fmla="*/ 0 h 2169763"/>
              <a:gd name="connsiteX1" fmla="*/ 573437 w 930799"/>
              <a:gd name="connsiteY1" fmla="*/ 2169763 h 2169763"/>
              <a:gd name="connsiteX2" fmla="*/ 852407 w 930799"/>
              <a:gd name="connsiteY2" fmla="*/ 2138766 h 2169763"/>
              <a:gd name="connsiteX3" fmla="*/ 852407 w 930799"/>
              <a:gd name="connsiteY3" fmla="*/ 2123268 h 2169763"/>
              <a:gd name="connsiteX0" fmla="*/ 0 w 934360"/>
              <a:gd name="connsiteY0" fmla="*/ 0 h 2364898"/>
              <a:gd name="connsiteX1" fmla="*/ 573437 w 934360"/>
              <a:gd name="connsiteY1" fmla="*/ 2169763 h 2364898"/>
              <a:gd name="connsiteX2" fmla="*/ 852407 w 934360"/>
              <a:gd name="connsiteY2" fmla="*/ 2138766 h 2364898"/>
              <a:gd name="connsiteX3" fmla="*/ 789870 w 934360"/>
              <a:gd name="connsiteY3" fmla="*/ 2363650 h 2364898"/>
              <a:gd name="connsiteX0" fmla="*/ 0 w 1288241"/>
              <a:gd name="connsiteY0" fmla="*/ 0 h 2496127"/>
              <a:gd name="connsiteX1" fmla="*/ 573437 w 1288241"/>
              <a:gd name="connsiteY1" fmla="*/ 2169763 h 2496127"/>
              <a:gd name="connsiteX2" fmla="*/ 852407 w 1288241"/>
              <a:gd name="connsiteY2" fmla="*/ 2138766 h 2496127"/>
              <a:gd name="connsiteX3" fmla="*/ 1283911 w 1288241"/>
              <a:gd name="connsiteY3" fmla="*/ 2495288 h 2496127"/>
              <a:gd name="connsiteX0" fmla="*/ 0 w 932575"/>
              <a:gd name="connsiteY0" fmla="*/ 0 h 2169763"/>
              <a:gd name="connsiteX1" fmla="*/ 573437 w 932575"/>
              <a:gd name="connsiteY1" fmla="*/ 2169763 h 2169763"/>
              <a:gd name="connsiteX2" fmla="*/ 852407 w 932575"/>
              <a:gd name="connsiteY2" fmla="*/ 2138766 h 2169763"/>
              <a:gd name="connsiteX3" fmla="*/ 821138 w 932575"/>
              <a:gd name="connsiteY3" fmla="*/ 2123269 h 2169763"/>
            </a:gdLst>
            <a:ahLst/>
            <a:cxnLst>
              <a:cxn ang="0">
                <a:pos x="connsiteX0" y="connsiteY0"/>
              </a:cxn>
              <a:cxn ang="0">
                <a:pos x="connsiteX1" y="connsiteY1"/>
              </a:cxn>
              <a:cxn ang="0">
                <a:pos x="connsiteX2" y="connsiteY2"/>
              </a:cxn>
              <a:cxn ang="0">
                <a:pos x="connsiteX3" y="connsiteY3"/>
              </a:cxn>
            </a:cxnLst>
            <a:rect l="l" t="t" r="r" b="b"/>
            <a:pathLst>
              <a:path w="932575" h="2169763">
                <a:moveTo>
                  <a:pt x="0" y="0"/>
                </a:moveTo>
                <a:cubicBezTo>
                  <a:pt x="68451" y="813661"/>
                  <a:pt x="-49079" y="2169763"/>
                  <a:pt x="573437" y="2169763"/>
                </a:cubicBezTo>
                <a:cubicBezTo>
                  <a:pt x="1195953" y="2169763"/>
                  <a:pt x="811124" y="2146515"/>
                  <a:pt x="852407" y="2138766"/>
                </a:cubicBezTo>
                <a:cubicBezTo>
                  <a:pt x="893690" y="2131017"/>
                  <a:pt x="868924" y="2142641"/>
                  <a:pt x="821138" y="2123269"/>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space réservé du numéro de diapositive 1"/>
          <p:cNvSpPr txBox="1">
            <a:spLocks/>
          </p:cNvSpPr>
          <p:nvPr/>
        </p:nvSpPr>
        <p:spPr>
          <a:xfrm>
            <a:off x="11949707" y="8177941"/>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35</a:t>
            </a:fld>
            <a:endParaRPr lang="fr-FR" sz="2800" b="1" dirty="0"/>
          </a:p>
        </p:txBody>
      </p:sp>
    </p:spTree>
    <p:extLst>
      <p:ext uri="{BB962C8B-B14F-4D97-AF65-F5344CB8AC3E}">
        <p14:creationId xmlns:p14="http://schemas.microsoft.com/office/powerpoint/2010/main" val="2520646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129" y="1543456"/>
            <a:ext cx="7888931" cy="781872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3" name="Image 22"/>
          <p:cNvPicPr>
            <a:picLocks noChangeAspect="1"/>
          </p:cNvPicPr>
          <p:nvPr/>
        </p:nvPicPr>
        <p:blipFill>
          <a:blip r:embed="rId4"/>
          <a:stretch>
            <a:fillRect/>
          </a:stretch>
        </p:blipFill>
        <p:spPr>
          <a:xfrm>
            <a:off x="9056469" y="1543456"/>
            <a:ext cx="3515057" cy="4242733"/>
          </a:xfrm>
          <a:prstGeom prst="rect">
            <a:avLst/>
          </a:prstGeom>
        </p:spPr>
      </p:pic>
      <p:sp>
        <p:nvSpPr>
          <p:cNvPr id="25" name="Rectangle 24"/>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400" b="1" dirty="0"/>
              <a:t>L’accès aux énergies fossiles </a:t>
            </a:r>
            <a:br>
              <a:rPr lang="fr-FR" sz="4400" b="1" dirty="0"/>
            </a:br>
            <a:r>
              <a:rPr lang="fr-FR" sz="4400" b="1" dirty="0"/>
              <a:t>nous a donné plein de      upers pouvoirs</a:t>
            </a:r>
          </a:p>
        </p:txBody>
      </p:sp>
      <p:pic>
        <p:nvPicPr>
          <p:cNvPr id="13" name="Image 12"/>
          <p:cNvPicPr>
            <a:picLocks noChangeAspect="1"/>
          </p:cNvPicPr>
          <p:nvPr/>
        </p:nvPicPr>
        <p:blipFill>
          <a:blip r:embed="rId5">
            <a:clrChange>
              <a:clrFrom>
                <a:srgbClr val="FFFFFF"/>
              </a:clrFrom>
              <a:clrTo>
                <a:srgbClr val="FFFFFF">
                  <a:alpha val="0"/>
                </a:srgbClr>
              </a:clrTo>
            </a:clrChange>
          </a:blip>
          <a:stretch>
            <a:fillRect/>
          </a:stretch>
        </p:blipFill>
        <p:spPr>
          <a:xfrm rot="1405565">
            <a:off x="6128206" y="745790"/>
            <a:ext cx="525821" cy="702643"/>
          </a:xfrm>
          <a:prstGeom prst="rect">
            <a:avLst/>
          </a:prstGeom>
        </p:spPr>
      </p:pic>
      <p:sp>
        <p:nvSpPr>
          <p:cNvPr id="26" name="Espace réservé du numéro de diapositive 1"/>
          <p:cNvSpPr txBox="1">
            <a:spLocks/>
          </p:cNvSpPr>
          <p:nvPr/>
        </p:nvSpPr>
        <p:spPr>
          <a:xfrm>
            <a:off x="12032269" y="8873130"/>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4</a:t>
            </a:fld>
            <a:endParaRPr lang="fr-FR" sz="2800" b="1" dirty="0"/>
          </a:p>
        </p:txBody>
      </p:sp>
      <p:sp>
        <p:nvSpPr>
          <p:cNvPr id="2" name="Rectangle 1"/>
          <p:cNvSpPr/>
          <p:nvPr/>
        </p:nvSpPr>
        <p:spPr>
          <a:xfrm>
            <a:off x="2899146" y="9177518"/>
            <a:ext cx="3255250" cy="369332"/>
          </a:xfrm>
          <a:prstGeom prst="rect">
            <a:avLst/>
          </a:prstGeom>
        </p:spPr>
        <p:txBody>
          <a:bodyPr wrap="none">
            <a:spAutoFit/>
          </a:bodyPr>
          <a:lstStyle/>
          <a:p>
            <a:pPr>
              <a:spcAft>
                <a:spcPts val="0"/>
              </a:spcAft>
            </a:pPr>
            <a:r>
              <a:rPr lang="fr-FR" dirty="0" err="1">
                <a:latin typeface="Calibri" panose="020F0502020204030204" pitchFamily="34" charset="0"/>
                <a:ea typeface="Calibri" panose="020F0502020204030204" pitchFamily="34" charset="0"/>
              </a:rPr>
              <a:t>Jancovici</a:t>
            </a:r>
            <a:r>
              <a:rPr lang="fr-FR" dirty="0">
                <a:latin typeface="Calibri" panose="020F0502020204030204" pitchFamily="34" charset="0"/>
                <a:ea typeface="Calibri" panose="020F0502020204030204" pitchFamily="34" charset="0"/>
              </a:rPr>
              <a:t>, Blain © Dargaud, 2023</a:t>
            </a:r>
          </a:p>
        </p:txBody>
      </p:sp>
    </p:spTree>
    <p:extLst>
      <p:ext uri="{BB962C8B-B14F-4D97-AF65-F5344CB8AC3E}">
        <p14:creationId xmlns:p14="http://schemas.microsoft.com/office/powerpoint/2010/main" val="366787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801600" cy="96012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pic>
        <p:nvPicPr>
          <p:cNvPr id="2" name="Image 1"/>
          <p:cNvPicPr>
            <a:picLocks noChangeAspect="1"/>
          </p:cNvPicPr>
          <p:nvPr/>
        </p:nvPicPr>
        <p:blipFill>
          <a:blip r:embed="rId3"/>
          <a:stretch>
            <a:fillRect/>
          </a:stretch>
        </p:blipFill>
        <p:spPr>
          <a:xfrm>
            <a:off x="1528175" y="283732"/>
            <a:ext cx="9870509" cy="8920531"/>
          </a:xfrm>
          <a:prstGeom prst="rect">
            <a:avLst/>
          </a:prstGeom>
        </p:spPr>
      </p:pic>
      <p:sp>
        <p:nvSpPr>
          <p:cNvPr id="3" name="Rectangle 2"/>
          <p:cNvSpPr/>
          <p:nvPr/>
        </p:nvSpPr>
        <p:spPr>
          <a:xfrm>
            <a:off x="11096153" y="9241774"/>
            <a:ext cx="1705447" cy="246221"/>
          </a:xfrm>
          <a:prstGeom prst="rect">
            <a:avLst/>
          </a:prstGeom>
        </p:spPr>
        <p:txBody>
          <a:bodyPr wrap="square">
            <a:spAutoFit/>
          </a:bodyPr>
          <a:lstStyle/>
          <a:p>
            <a:r>
              <a:rPr lang="fr-FR" sz="1000" dirty="0">
                <a:solidFill>
                  <a:schemeClr val="bg1"/>
                </a:solidFill>
              </a:rPr>
              <a:t>Crédit photo : One Home</a:t>
            </a:r>
          </a:p>
        </p:txBody>
      </p:sp>
      <p:sp>
        <p:nvSpPr>
          <p:cNvPr id="6" name="Espace réservé du numéro de diapositive 1"/>
          <p:cNvSpPr txBox="1">
            <a:spLocks/>
          </p:cNvSpPr>
          <p:nvPr/>
        </p:nvSpPr>
        <p:spPr>
          <a:xfrm>
            <a:off x="11948876" y="8711843"/>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5</a:t>
            </a:fld>
            <a:endParaRPr lang="fr-FR" sz="2800" b="1" dirty="0"/>
          </a:p>
        </p:txBody>
      </p:sp>
    </p:spTree>
    <p:extLst>
      <p:ext uri="{BB962C8B-B14F-4D97-AF65-F5344CB8AC3E}">
        <p14:creationId xmlns:p14="http://schemas.microsoft.com/office/powerpoint/2010/main" val="2014185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Réchauffement climatique </a:t>
            </a:r>
            <a:br>
              <a:rPr lang="fr-FR" sz="4800" b="1" dirty="0"/>
            </a:br>
            <a:r>
              <a:rPr lang="fr-FR" sz="4800" b="1" dirty="0"/>
              <a:t>Gaz à Effet de Serre et puits de carbone</a:t>
            </a:r>
          </a:p>
        </p:txBody>
      </p:sp>
      <p:sp>
        <p:nvSpPr>
          <p:cNvPr id="4" name="Espace réservé du numéro de diapositive 1"/>
          <p:cNvSpPr txBox="1">
            <a:spLocks/>
          </p:cNvSpPr>
          <p:nvPr/>
        </p:nvSpPr>
        <p:spPr>
          <a:xfrm>
            <a:off x="12016098" y="8652876"/>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6</a:t>
            </a:fld>
            <a:endParaRPr lang="fr-FR" sz="2800" b="1" dirty="0"/>
          </a:p>
        </p:txBody>
      </p:sp>
      <p:pic>
        <p:nvPicPr>
          <p:cNvPr id="7" name="Image 6"/>
          <p:cNvPicPr>
            <a:picLocks noChangeAspect="1"/>
          </p:cNvPicPr>
          <p:nvPr/>
        </p:nvPicPr>
        <p:blipFill>
          <a:blip r:embed="rId2"/>
          <a:stretch>
            <a:fillRect/>
          </a:stretch>
        </p:blipFill>
        <p:spPr>
          <a:xfrm>
            <a:off x="296549" y="1690687"/>
            <a:ext cx="11568389" cy="7739916"/>
          </a:xfrm>
          <a:prstGeom prst="rect">
            <a:avLst/>
          </a:prstGeom>
        </p:spPr>
      </p:pic>
    </p:spTree>
    <p:extLst>
      <p:ext uri="{BB962C8B-B14F-4D97-AF65-F5344CB8AC3E}">
        <p14:creationId xmlns:p14="http://schemas.microsoft.com/office/powerpoint/2010/main" val="4205342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p:cNvPicPr>
            <a:picLocks noChangeAspect="1"/>
          </p:cNvPicPr>
          <p:nvPr/>
        </p:nvPicPr>
        <p:blipFill>
          <a:blip r:embed="rId3"/>
          <a:stretch>
            <a:fillRect/>
          </a:stretch>
        </p:blipFill>
        <p:spPr>
          <a:xfrm>
            <a:off x="261937" y="2210028"/>
            <a:ext cx="12277725" cy="6410325"/>
          </a:xfrm>
          <a:prstGeom prst="rect">
            <a:avLst/>
          </a:prstGeom>
        </p:spPr>
      </p:pic>
      <p:sp>
        <p:nvSpPr>
          <p:cNvPr id="3" name="Rectangle 2"/>
          <p:cNvSpPr/>
          <p:nvPr/>
        </p:nvSpPr>
        <p:spPr>
          <a:xfrm>
            <a:off x="7074451" y="2004076"/>
            <a:ext cx="5480904" cy="6960042"/>
          </a:xfrm>
          <a:prstGeom prst="rect">
            <a:avLst/>
          </a:prstGeom>
          <a:solidFill>
            <a:srgbClr val="A5A5A5">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cxnSp>
        <p:nvCxnSpPr>
          <p:cNvPr id="19" name="Connecteur droit 18"/>
          <p:cNvCxnSpPr/>
          <p:nvPr/>
        </p:nvCxnSpPr>
        <p:spPr>
          <a:xfrm>
            <a:off x="9710057" y="8077837"/>
            <a:ext cx="0" cy="146907"/>
          </a:xfrm>
          <a:prstGeom prst="line">
            <a:avLst/>
          </a:prstGeom>
        </p:spPr>
        <p:style>
          <a:lnRef idx="1">
            <a:schemeClr val="accent1"/>
          </a:lnRef>
          <a:fillRef idx="0">
            <a:schemeClr val="accent1"/>
          </a:fillRef>
          <a:effectRef idx="0">
            <a:schemeClr val="accent1"/>
          </a:effectRef>
          <a:fontRef idx="minor">
            <a:schemeClr val="tx1"/>
          </a:fontRef>
        </p:style>
      </p:cxnSp>
      <p:sp>
        <p:nvSpPr>
          <p:cNvPr id="28" name="ZoneTexte 27"/>
          <p:cNvSpPr txBox="1"/>
          <p:nvPr/>
        </p:nvSpPr>
        <p:spPr>
          <a:xfrm>
            <a:off x="5074505" y="7960386"/>
            <a:ext cx="3718671" cy="1200329"/>
          </a:xfrm>
          <a:prstGeom prst="rect">
            <a:avLst/>
          </a:prstGeom>
          <a:noFill/>
        </p:spPr>
        <p:txBody>
          <a:bodyPr wrap="square" rtlCol="0">
            <a:spAutoFit/>
          </a:bodyPr>
          <a:lstStyle/>
          <a:p>
            <a:pPr algn="r"/>
            <a:r>
              <a:rPr lang="fr-FR" sz="2400" b="1" dirty="0">
                <a:solidFill>
                  <a:schemeClr val="accent2"/>
                </a:solidFill>
              </a:rPr>
              <a:t>2030</a:t>
            </a:r>
          </a:p>
          <a:p>
            <a:pPr algn="r"/>
            <a:r>
              <a:rPr lang="fr-FR" sz="2400" b="1" dirty="0">
                <a:solidFill>
                  <a:schemeClr val="accent2"/>
                </a:solidFill>
              </a:rPr>
              <a:t>-50% de GES depuis 1990</a:t>
            </a:r>
            <a:br>
              <a:rPr lang="fr-FR" sz="2400" b="1" dirty="0">
                <a:solidFill>
                  <a:schemeClr val="accent2"/>
                </a:solidFill>
              </a:rPr>
            </a:br>
            <a:r>
              <a:rPr lang="fr-FR" sz="2400" b="1" dirty="0">
                <a:solidFill>
                  <a:schemeClr val="accent2"/>
                </a:solidFill>
              </a:rPr>
              <a:t>-31% en 2023</a:t>
            </a:r>
          </a:p>
        </p:txBody>
      </p:sp>
      <p:sp>
        <p:nvSpPr>
          <p:cNvPr id="13" name="Rectangle 12"/>
          <p:cNvSpPr/>
          <p:nvPr/>
        </p:nvSpPr>
        <p:spPr>
          <a:xfrm>
            <a:off x="10882642" y="4717098"/>
            <a:ext cx="1186139" cy="49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+3-5°C</a:t>
            </a:r>
          </a:p>
        </p:txBody>
      </p:sp>
      <p:sp>
        <p:nvSpPr>
          <p:cNvPr id="14" name="Rectangle 13"/>
          <p:cNvSpPr/>
          <p:nvPr/>
        </p:nvSpPr>
        <p:spPr>
          <a:xfrm>
            <a:off x="10762504" y="6652998"/>
            <a:ext cx="1306277" cy="49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accent2"/>
                </a:solidFill>
              </a:rPr>
              <a:t>+1,5°C</a:t>
            </a:r>
          </a:p>
        </p:txBody>
      </p:sp>
      <p:cxnSp>
        <p:nvCxnSpPr>
          <p:cNvPr id="18" name="Connecteur droit 17"/>
          <p:cNvCxnSpPr/>
          <p:nvPr/>
        </p:nvCxnSpPr>
        <p:spPr>
          <a:xfrm flipH="1">
            <a:off x="8405436" y="6812875"/>
            <a:ext cx="2427" cy="1147511"/>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9163550" y="7991218"/>
            <a:ext cx="2586477" cy="830997"/>
          </a:xfrm>
          <a:prstGeom prst="rect">
            <a:avLst/>
          </a:prstGeom>
          <a:solidFill>
            <a:srgbClr val="E4E4E4"/>
          </a:solidFill>
        </p:spPr>
        <p:txBody>
          <a:bodyPr wrap="none" rtlCol="0">
            <a:spAutoFit/>
          </a:bodyPr>
          <a:lstStyle/>
          <a:p>
            <a:r>
              <a:rPr lang="fr-FR" sz="2400" b="1" dirty="0">
                <a:solidFill>
                  <a:schemeClr val="accent2"/>
                </a:solidFill>
              </a:rPr>
              <a:t>2050</a:t>
            </a:r>
          </a:p>
          <a:p>
            <a:r>
              <a:rPr lang="fr-FR" sz="2400" b="1" dirty="0">
                <a:solidFill>
                  <a:schemeClr val="accent2"/>
                </a:solidFill>
              </a:rPr>
              <a:t>Neutralité carbone</a:t>
            </a:r>
          </a:p>
        </p:txBody>
      </p:sp>
      <p:cxnSp>
        <p:nvCxnSpPr>
          <p:cNvPr id="21" name="Connecteur droit 20"/>
          <p:cNvCxnSpPr/>
          <p:nvPr/>
        </p:nvCxnSpPr>
        <p:spPr>
          <a:xfrm>
            <a:off x="9510523" y="6652998"/>
            <a:ext cx="5046" cy="132705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Réchauffement climatique </a:t>
            </a:r>
            <a:br>
              <a:rPr lang="fr-FR" sz="4800" b="1" dirty="0"/>
            </a:br>
            <a:r>
              <a:rPr lang="fr-FR" sz="4800" b="1" dirty="0"/>
              <a:t>selon les émissions de gaz à effet de serre </a:t>
            </a:r>
          </a:p>
        </p:txBody>
      </p:sp>
      <p:sp>
        <p:nvSpPr>
          <p:cNvPr id="23" name="ZoneTexte 22"/>
          <p:cNvSpPr txBox="1"/>
          <p:nvPr/>
        </p:nvSpPr>
        <p:spPr>
          <a:xfrm>
            <a:off x="261937" y="9293423"/>
            <a:ext cx="10418686" cy="307777"/>
          </a:xfrm>
          <a:prstGeom prst="rect">
            <a:avLst/>
          </a:prstGeom>
          <a:noFill/>
        </p:spPr>
        <p:txBody>
          <a:bodyPr wrap="none" rtlCol="0">
            <a:spAutoFit/>
          </a:bodyPr>
          <a:lstStyle/>
          <a:p>
            <a:r>
              <a:rPr lang="en-US" sz="1400" dirty="0"/>
              <a:t>Source : G.Schiviey &amp; B. Noll inspiré par S. Lewis et le Shift Project “La </a:t>
            </a:r>
            <a:r>
              <a:rPr lang="fr-FR" sz="1400" noProof="0" dirty="0"/>
              <a:t>résilience des territoires - Tome 1” et Chiffres clés du climat CGDD </a:t>
            </a:r>
            <a:r>
              <a:rPr lang="en-US" sz="1400" dirty="0"/>
              <a:t>2025</a:t>
            </a:r>
            <a:endParaRPr lang="en-US" sz="1400" b="1" dirty="0"/>
          </a:p>
        </p:txBody>
      </p:sp>
      <p:sp>
        <p:nvSpPr>
          <p:cNvPr id="15" name="Espace réservé du numéro de diapositive 1"/>
          <p:cNvSpPr txBox="1">
            <a:spLocks/>
          </p:cNvSpPr>
          <p:nvPr/>
        </p:nvSpPr>
        <p:spPr>
          <a:xfrm>
            <a:off x="12016098" y="8652876"/>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7</a:t>
            </a:fld>
            <a:endParaRPr lang="fr-FR" sz="2800" b="1" dirty="0"/>
          </a:p>
        </p:txBody>
      </p:sp>
      <p:sp>
        <p:nvSpPr>
          <p:cNvPr id="16" name="Rectangle 15"/>
          <p:cNvSpPr/>
          <p:nvPr/>
        </p:nvSpPr>
        <p:spPr>
          <a:xfrm>
            <a:off x="6467146" y="6652998"/>
            <a:ext cx="1306277" cy="49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accent2"/>
                </a:solidFill>
              </a:rPr>
              <a:t>+1,3°C</a:t>
            </a:r>
          </a:p>
        </p:txBody>
      </p:sp>
      <p:sp>
        <p:nvSpPr>
          <p:cNvPr id="2" name="ZoneTexte 1"/>
          <p:cNvSpPr txBox="1"/>
          <p:nvPr/>
        </p:nvSpPr>
        <p:spPr>
          <a:xfrm>
            <a:off x="6793912" y="7538970"/>
            <a:ext cx="652743" cy="369332"/>
          </a:xfrm>
          <a:prstGeom prst="rect">
            <a:avLst/>
          </a:prstGeom>
          <a:noFill/>
        </p:spPr>
        <p:txBody>
          <a:bodyPr wrap="none" rtlCol="0">
            <a:spAutoFit/>
          </a:bodyPr>
          <a:lstStyle/>
          <a:p>
            <a:r>
              <a:rPr lang="fr-FR" dirty="0">
                <a:solidFill>
                  <a:srgbClr val="25339F"/>
                </a:solidFill>
              </a:rPr>
              <a:t>2025</a:t>
            </a:r>
          </a:p>
        </p:txBody>
      </p:sp>
    </p:spTree>
    <p:extLst>
      <p:ext uri="{BB962C8B-B14F-4D97-AF65-F5344CB8AC3E}">
        <p14:creationId xmlns:p14="http://schemas.microsoft.com/office/powerpoint/2010/main" val="1429409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p:cNvPicPr>
            <a:picLocks noChangeAspect="1"/>
          </p:cNvPicPr>
          <p:nvPr/>
        </p:nvPicPr>
        <p:blipFill>
          <a:blip r:embed="rId3"/>
          <a:stretch>
            <a:fillRect/>
          </a:stretch>
        </p:blipFill>
        <p:spPr>
          <a:xfrm>
            <a:off x="671288" y="1509742"/>
            <a:ext cx="5681209" cy="5288111"/>
          </a:xfrm>
          <a:prstGeom prst="rect">
            <a:avLst/>
          </a:prstGeom>
        </p:spPr>
      </p:pic>
      <p:sp>
        <p:nvSpPr>
          <p:cNvPr id="4" name="ZoneTexte 3"/>
          <p:cNvSpPr txBox="1"/>
          <p:nvPr/>
        </p:nvSpPr>
        <p:spPr>
          <a:xfrm>
            <a:off x="555878" y="776240"/>
            <a:ext cx="4514377" cy="769441"/>
          </a:xfrm>
          <a:prstGeom prst="rect">
            <a:avLst/>
          </a:prstGeom>
          <a:noFill/>
        </p:spPr>
        <p:txBody>
          <a:bodyPr wrap="none" rtlCol="0">
            <a:spAutoFit/>
          </a:bodyPr>
          <a:lstStyle/>
          <a:p>
            <a:r>
              <a:rPr lang="fr-FR" sz="4400" b="1" dirty="0">
                <a:effectLst>
                  <a:outerShdw blurRad="38100" dist="38100" dir="2700000" algn="tl">
                    <a:srgbClr val="000000">
                      <a:alpha val="43137"/>
                    </a:srgbClr>
                  </a:outerShdw>
                </a:effectLst>
                <a:latin typeface="Helvetica neue"/>
                <a:cs typeface="Calibri" panose="020F0502020204030204" pitchFamily="34" charset="0"/>
              </a:rPr>
              <a:t>Période</a:t>
            </a:r>
            <a:r>
              <a:rPr lang="fr-FR" sz="4400" dirty="0">
                <a:effectLst>
                  <a:outerShdw blurRad="38100" dist="38100" dir="2700000" algn="tl">
                    <a:srgbClr val="000000">
                      <a:alpha val="43137"/>
                    </a:srgbClr>
                  </a:outerShdw>
                </a:effectLst>
                <a:latin typeface="Helvetica neue"/>
              </a:rPr>
              <a:t> glaciaire</a:t>
            </a:r>
          </a:p>
        </p:txBody>
      </p:sp>
      <p:sp>
        <p:nvSpPr>
          <p:cNvPr id="5" name="ZoneTexte 4"/>
          <p:cNvSpPr txBox="1"/>
          <p:nvPr/>
        </p:nvSpPr>
        <p:spPr>
          <a:xfrm>
            <a:off x="5447111" y="309413"/>
            <a:ext cx="2518638" cy="1200329"/>
          </a:xfrm>
          <a:prstGeom prst="rect">
            <a:avLst/>
          </a:prstGeom>
          <a:noFill/>
        </p:spPr>
        <p:txBody>
          <a:bodyPr wrap="none" rtlCol="0">
            <a:spAutoFit/>
          </a:bodyPr>
          <a:lstStyle/>
          <a:p>
            <a:pPr algn="ctr"/>
            <a:r>
              <a:rPr lang="fr-FR" sz="3600" b="1" dirty="0">
                <a:solidFill>
                  <a:srgbClr val="7030A0"/>
                </a:solidFill>
                <a:latin typeface="Helvetica neue"/>
              </a:rPr>
              <a:t>en</a:t>
            </a:r>
            <a:br>
              <a:rPr lang="fr-FR" sz="3600" b="1" dirty="0">
                <a:solidFill>
                  <a:srgbClr val="7030A0"/>
                </a:solidFill>
                <a:latin typeface="Helvetica neue"/>
              </a:rPr>
            </a:br>
            <a:r>
              <a:rPr lang="fr-FR" sz="3600" b="1" dirty="0">
                <a:solidFill>
                  <a:srgbClr val="7030A0"/>
                </a:solidFill>
                <a:latin typeface="Helvetica neue"/>
              </a:rPr>
              <a:t>10 000 ans</a:t>
            </a:r>
          </a:p>
        </p:txBody>
      </p:sp>
      <p:pic>
        <p:nvPicPr>
          <p:cNvPr id="7" name="Image 6"/>
          <p:cNvPicPr>
            <a:picLocks noChangeAspect="1"/>
          </p:cNvPicPr>
          <p:nvPr/>
        </p:nvPicPr>
        <p:blipFill>
          <a:blip r:embed="rId4"/>
          <a:stretch>
            <a:fillRect/>
          </a:stretch>
        </p:blipFill>
        <p:spPr>
          <a:xfrm>
            <a:off x="6467907" y="1509742"/>
            <a:ext cx="5657317" cy="5313408"/>
          </a:xfrm>
          <a:prstGeom prst="rect">
            <a:avLst/>
          </a:prstGeom>
        </p:spPr>
      </p:pic>
      <p:sp>
        <p:nvSpPr>
          <p:cNvPr id="10" name="Flèche courbée vers le bas 9"/>
          <p:cNvSpPr/>
          <p:nvPr/>
        </p:nvSpPr>
        <p:spPr>
          <a:xfrm>
            <a:off x="5044867" y="205105"/>
            <a:ext cx="3559837" cy="1304637"/>
          </a:xfrm>
          <a:prstGeom prst="curved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520" dirty="0">
              <a:solidFill>
                <a:schemeClr val="tx1"/>
              </a:solidFill>
            </a:endParaRPr>
          </a:p>
        </p:txBody>
      </p:sp>
      <p:sp>
        <p:nvSpPr>
          <p:cNvPr id="12" name="ZoneTexte 11"/>
          <p:cNvSpPr txBox="1"/>
          <p:nvPr/>
        </p:nvSpPr>
        <p:spPr>
          <a:xfrm>
            <a:off x="9231477" y="772580"/>
            <a:ext cx="3009157" cy="769441"/>
          </a:xfrm>
          <a:prstGeom prst="rect">
            <a:avLst/>
          </a:prstGeom>
          <a:noFill/>
        </p:spPr>
        <p:txBody>
          <a:bodyPr wrap="none" rtlCol="0">
            <a:spAutoFit/>
          </a:bodyPr>
          <a:lstStyle/>
          <a:p>
            <a:r>
              <a:rPr lang="fr-FR" sz="4400" dirty="0">
                <a:effectLst>
                  <a:outerShdw blurRad="38100" dist="38100" dir="2700000" algn="tl">
                    <a:srgbClr val="000000">
                      <a:alpha val="43137"/>
                    </a:srgbClr>
                  </a:outerShdw>
                </a:effectLst>
                <a:latin typeface="Helvetica neue"/>
              </a:rPr>
              <a:t>Aujourd’hui</a:t>
            </a:r>
          </a:p>
        </p:txBody>
      </p:sp>
      <p:pic>
        <p:nvPicPr>
          <p:cNvPr id="9" name="Image 8"/>
          <p:cNvPicPr>
            <a:picLocks noChangeAspect="1"/>
          </p:cNvPicPr>
          <p:nvPr/>
        </p:nvPicPr>
        <p:blipFill>
          <a:blip r:embed="rId5"/>
          <a:stretch>
            <a:fillRect/>
          </a:stretch>
        </p:blipFill>
        <p:spPr>
          <a:xfrm>
            <a:off x="3271858" y="6823150"/>
            <a:ext cx="3017094" cy="2778049"/>
          </a:xfrm>
          <a:prstGeom prst="rect">
            <a:avLst/>
          </a:prstGeom>
          <a:ln>
            <a:solidFill>
              <a:schemeClr val="tx1"/>
            </a:solidFill>
          </a:ln>
        </p:spPr>
      </p:pic>
      <p:sp>
        <p:nvSpPr>
          <p:cNvPr id="11" name="ZoneTexte 10"/>
          <p:cNvSpPr txBox="1"/>
          <p:nvPr/>
        </p:nvSpPr>
        <p:spPr>
          <a:xfrm>
            <a:off x="4201048" y="6797853"/>
            <a:ext cx="1383712" cy="523220"/>
          </a:xfrm>
          <a:prstGeom prst="rect">
            <a:avLst/>
          </a:prstGeom>
          <a:noFill/>
        </p:spPr>
        <p:txBody>
          <a:bodyPr wrap="none" rtlCol="0">
            <a:spAutoFit/>
          </a:bodyPr>
          <a:lstStyle/>
          <a:p>
            <a:r>
              <a:rPr lang="fr-FR" sz="2800" b="1" dirty="0">
                <a:latin typeface="Helvetica neue"/>
              </a:rPr>
              <a:t>Steppe</a:t>
            </a:r>
          </a:p>
        </p:txBody>
      </p:sp>
      <p:pic>
        <p:nvPicPr>
          <p:cNvPr id="15" name="Image 14"/>
          <p:cNvPicPr>
            <a:picLocks noChangeAspect="1"/>
          </p:cNvPicPr>
          <p:nvPr/>
        </p:nvPicPr>
        <p:blipFill>
          <a:blip r:embed="rId6"/>
          <a:stretch>
            <a:fillRect/>
          </a:stretch>
        </p:blipFill>
        <p:spPr>
          <a:xfrm>
            <a:off x="671288" y="6797853"/>
            <a:ext cx="2600570" cy="2803346"/>
          </a:xfrm>
          <a:prstGeom prst="rect">
            <a:avLst/>
          </a:prstGeom>
        </p:spPr>
      </p:pic>
      <p:sp>
        <p:nvSpPr>
          <p:cNvPr id="16" name="ZoneTexte 15"/>
          <p:cNvSpPr txBox="1"/>
          <p:nvPr/>
        </p:nvSpPr>
        <p:spPr>
          <a:xfrm>
            <a:off x="638197" y="6838066"/>
            <a:ext cx="2172390" cy="646331"/>
          </a:xfrm>
          <a:prstGeom prst="rect">
            <a:avLst/>
          </a:prstGeom>
          <a:noFill/>
        </p:spPr>
        <p:txBody>
          <a:bodyPr wrap="none" rtlCol="0">
            <a:spAutoFit/>
          </a:bodyPr>
          <a:lstStyle/>
          <a:p>
            <a:r>
              <a:rPr lang="fr-FR" b="1" dirty="0">
                <a:solidFill>
                  <a:schemeClr val="bg1"/>
                </a:solidFill>
                <a:latin typeface="Helvetica neue"/>
              </a:rPr>
              <a:t>Pingouin grotte </a:t>
            </a:r>
            <a:br>
              <a:rPr lang="fr-FR" b="1" dirty="0">
                <a:solidFill>
                  <a:schemeClr val="bg1"/>
                </a:solidFill>
                <a:latin typeface="Helvetica neue"/>
              </a:rPr>
            </a:br>
            <a:r>
              <a:rPr lang="fr-FR" b="1" dirty="0" err="1">
                <a:solidFill>
                  <a:schemeClr val="bg1"/>
                </a:solidFill>
                <a:latin typeface="Helvetica neue"/>
              </a:rPr>
              <a:t>Cosquer</a:t>
            </a:r>
            <a:r>
              <a:rPr lang="fr-FR" b="1" dirty="0">
                <a:solidFill>
                  <a:schemeClr val="bg1"/>
                </a:solidFill>
                <a:latin typeface="Helvetica neue"/>
              </a:rPr>
              <a:t> Marseille</a:t>
            </a:r>
          </a:p>
        </p:txBody>
      </p:sp>
      <p:sp>
        <p:nvSpPr>
          <p:cNvPr id="13" name="Espace réservé du numéro de diapositive 1"/>
          <p:cNvSpPr txBox="1">
            <a:spLocks/>
          </p:cNvSpPr>
          <p:nvPr/>
        </p:nvSpPr>
        <p:spPr>
          <a:xfrm>
            <a:off x="12032269" y="8873130"/>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8</a:t>
            </a:fld>
            <a:endParaRPr lang="fr-FR" sz="2800" b="1" dirty="0"/>
          </a:p>
        </p:txBody>
      </p:sp>
    </p:spTree>
    <p:extLst>
      <p:ext uri="{BB962C8B-B14F-4D97-AF65-F5344CB8AC3E}">
        <p14:creationId xmlns:p14="http://schemas.microsoft.com/office/powerpoint/2010/main" val="2617596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12801600" cy="1440000"/>
          </a:xfrm>
          <a:prstGeom prst="rect">
            <a:avLst/>
          </a:prstGeom>
          <a:solidFill>
            <a:srgbClr val="9B0E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6000" b="1" dirty="0"/>
              <a:t>Habitabilité à +5,4°C ?</a:t>
            </a:r>
          </a:p>
        </p:txBody>
      </p:sp>
      <p:sp>
        <p:nvSpPr>
          <p:cNvPr id="7" name="Rectangle 6"/>
          <p:cNvSpPr/>
          <p:nvPr/>
        </p:nvSpPr>
        <p:spPr>
          <a:xfrm>
            <a:off x="750627" y="1654689"/>
            <a:ext cx="12050973" cy="1200329"/>
          </a:xfrm>
          <a:prstGeom prst="rect">
            <a:avLst/>
          </a:prstGeom>
        </p:spPr>
        <p:txBody>
          <a:bodyPr wrap="square">
            <a:spAutoFit/>
          </a:bodyPr>
          <a:lstStyle/>
          <a:p>
            <a:pPr fontAlgn="base">
              <a:spcAft>
                <a:spcPts val="600"/>
              </a:spcAft>
            </a:pPr>
            <a:r>
              <a:rPr lang="fr-FR" sz="3600" b="1" dirty="0">
                <a:solidFill>
                  <a:srgbClr val="9B0E20"/>
                </a:solidFill>
                <a:latin typeface="Helvetica neue"/>
              </a:rPr>
              <a:t>Nombre de jours /an </a:t>
            </a:r>
            <a:br>
              <a:rPr lang="fr-FR" sz="3600" b="1" dirty="0">
                <a:solidFill>
                  <a:srgbClr val="9B0E20"/>
                </a:solidFill>
                <a:latin typeface="Helvetica neue"/>
              </a:rPr>
            </a:br>
            <a:r>
              <a:rPr lang="fr-FR" sz="3600" b="1" dirty="0">
                <a:solidFill>
                  <a:srgbClr val="9B0E20"/>
                </a:solidFill>
                <a:latin typeface="Helvetica neue"/>
              </a:rPr>
              <a:t>dans un climat mortel trop chaud et humide</a:t>
            </a:r>
            <a:endParaRPr lang="fr-FR" sz="4000" b="1" i="0" dirty="0">
              <a:solidFill>
                <a:srgbClr val="9B0E20"/>
              </a:solidFill>
              <a:effectLst/>
              <a:latin typeface="Helvetica neue"/>
            </a:endParaRPr>
          </a:p>
        </p:txBody>
      </p:sp>
      <p:sp>
        <p:nvSpPr>
          <p:cNvPr id="8" name="ZoneTexte 7"/>
          <p:cNvSpPr txBox="1"/>
          <p:nvPr/>
        </p:nvSpPr>
        <p:spPr>
          <a:xfrm>
            <a:off x="8555679" y="9293423"/>
            <a:ext cx="3746218" cy="307777"/>
          </a:xfrm>
          <a:prstGeom prst="rect">
            <a:avLst/>
          </a:prstGeom>
          <a:noFill/>
        </p:spPr>
        <p:txBody>
          <a:bodyPr wrap="none" rtlCol="0">
            <a:spAutoFit/>
          </a:bodyPr>
          <a:lstStyle/>
          <a:p>
            <a:r>
              <a:rPr lang="en-US" sz="1400" dirty="0"/>
              <a:t>Source : IPCC AR6 SYR SPM Figure SPM.3 (b) p 16</a:t>
            </a:r>
            <a:endParaRPr lang="en-US" sz="1400" b="1" dirty="0"/>
          </a:p>
        </p:txBody>
      </p:sp>
      <p:sp>
        <p:nvSpPr>
          <p:cNvPr id="9" name="Espace réservé du numéro de diapositive 1"/>
          <p:cNvSpPr txBox="1">
            <a:spLocks/>
          </p:cNvSpPr>
          <p:nvPr/>
        </p:nvSpPr>
        <p:spPr>
          <a:xfrm>
            <a:off x="12032269" y="8636431"/>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9</a:t>
            </a:fld>
            <a:endParaRPr lang="fr-FR" sz="2800" b="1" dirty="0"/>
          </a:p>
        </p:txBody>
      </p:sp>
      <p:pic>
        <p:nvPicPr>
          <p:cNvPr id="5" name="Image 4"/>
          <p:cNvPicPr>
            <a:picLocks noChangeAspect="1"/>
          </p:cNvPicPr>
          <p:nvPr/>
        </p:nvPicPr>
        <p:blipFill>
          <a:blip r:embed="rId3"/>
          <a:stretch>
            <a:fillRect/>
          </a:stretch>
        </p:blipFill>
        <p:spPr>
          <a:xfrm>
            <a:off x="946932" y="3841982"/>
            <a:ext cx="11197846" cy="4794449"/>
          </a:xfrm>
          <a:prstGeom prst="rect">
            <a:avLst/>
          </a:prstGeom>
        </p:spPr>
      </p:pic>
      <p:pic>
        <p:nvPicPr>
          <p:cNvPr id="10" name="Image 9"/>
          <p:cNvPicPr>
            <a:picLocks noChangeAspect="1"/>
          </p:cNvPicPr>
          <p:nvPr/>
        </p:nvPicPr>
        <p:blipFill>
          <a:blip r:embed="rId4"/>
          <a:stretch>
            <a:fillRect/>
          </a:stretch>
        </p:blipFill>
        <p:spPr>
          <a:xfrm>
            <a:off x="476999" y="2790829"/>
            <a:ext cx="11982067" cy="759519"/>
          </a:xfrm>
          <a:prstGeom prst="rect">
            <a:avLst/>
          </a:prstGeom>
        </p:spPr>
      </p:pic>
    </p:spTree>
    <p:extLst>
      <p:ext uri="{BB962C8B-B14F-4D97-AF65-F5344CB8AC3E}">
        <p14:creationId xmlns:p14="http://schemas.microsoft.com/office/powerpoint/2010/main" val="4274964321"/>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CE7A2E6FCAEE4BAE9118E9D112F658" ma:contentTypeVersion="17" ma:contentTypeDescription="Crée un document." ma:contentTypeScope="" ma:versionID="629b32f6b77c92fc89ebfc5a38f05e42">
  <xsd:schema xmlns:xsd="http://www.w3.org/2001/XMLSchema" xmlns:xs="http://www.w3.org/2001/XMLSchema" xmlns:p="http://schemas.microsoft.com/office/2006/metadata/properties" xmlns:ns2="0593265d-43d0-41f1-bf90-71663c214a05" xmlns:ns3="9266256a-98fa-424e-872b-6985db9b882c" targetNamespace="http://schemas.microsoft.com/office/2006/metadata/properties" ma:root="true" ma:fieldsID="dbce1c3e2466e18a7602686ee6f725fa" ns2:_="" ns3:_="">
    <xsd:import namespace="0593265d-43d0-41f1-bf90-71663c214a05"/>
    <xsd:import namespace="9266256a-98fa-424e-872b-6985db9b882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93265d-43d0-41f1-bf90-71663c21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af9b8fe4-599e-462f-b08c-fee6fce5c5b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6256a-98fa-424e-872b-6985db9b882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44f31fa-c9b1-4c4a-9e95-1df4af171d5b}" ma:internalName="TaxCatchAll" ma:showField="CatchAllData" ma:web="9266256a-98fa-424e-872b-6985db9b88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593265d-43d0-41f1-bf90-71663c214a05">
      <Terms xmlns="http://schemas.microsoft.com/office/infopath/2007/PartnerControls"/>
    </lcf76f155ced4ddcb4097134ff3c332f>
    <TaxCatchAll xmlns="9266256a-98fa-424e-872b-6985db9b882c" xsi:nil="true"/>
  </documentManagement>
</p:properties>
</file>

<file path=customXml/itemProps1.xml><?xml version="1.0" encoding="utf-8"?>
<ds:datastoreItem xmlns:ds="http://schemas.openxmlformats.org/officeDocument/2006/customXml" ds:itemID="{583D9FDD-C504-411A-883B-F7F3D51056B3}">
  <ds:schemaRefs>
    <ds:schemaRef ds:uri="http://schemas.microsoft.com/sharepoint/v3/contenttype/forms"/>
  </ds:schemaRefs>
</ds:datastoreItem>
</file>

<file path=customXml/itemProps2.xml><?xml version="1.0" encoding="utf-8"?>
<ds:datastoreItem xmlns:ds="http://schemas.openxmlformats.org/officeDocument/2006/customXml" ds:itemID="{B88DEFA1-33B6-46A8-829B-C3E3244B4A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93265d-43d0-41f1-bf90-71663c214a05"/>
    <ds:schemaRef ds:uri="9266256a-98fa-424e-872b-6985db9b8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D4D211A-3BBD-4BC2-8E58-DCF20BD866A6}">
  <ds:schemaRefs>
    <ds:schemaRef ds:uri="http://purl.org/dc/terms/"/>
    <ds:schemaRef ds:uri="http://schemas.openxmlformats.org/package/2006/metadata/core-properties"/>
    <ds:schemaRef ds:uri="http://purl.org/dc/elements/1.1/"/>
    <ds:schemaRef ds:uri="http://www.w3.org/XML/1998/namespace"/>
    <ds:schemaRef ds:uri="http://schemas.microsoft.com/office/2006/documentManagement/types"/>
    <ds:schemaRef ds:uri="http://schemas.microsoft.com/office/2006/metadata/properties"/>
    <ds:schemaRef ds:uri="http://purl.org/dc/dcmitype/"/>
    <ds:schemaRef ds:uri="0593265d-43d0-41f1-bf90-71663c214a05"/>
    <ds:schemaRef ds:uri="http://schemas.microsoft.com/office/infopath/2007/PartnerControls"/>
    <ds:schemaRef ds:uri="9266256a-98fa-424e-872b-6985db9b882c"/>
  </ds:schemaRefs>
</ds:datastoreItem>
</file>

<file path=docProps/app.xml><?xml version="1.0" encoding="utf-8"?>
<Properties xmlns="http://schemas.openxmlformats.org/officeDocument/2006/extended-properties" xmlns:vt="http://schemas.openxmlformats.org/officeDocument/2006/docPropsVTypes">
  <Template>Office Theme</Template>
  <TotalTime>14061</TotalTime>
  <Words>3004</Words>
  <Application>Microsoft Office PowerPoint</Application>
  <PresentationFormat>A3 (297 x 420 mm)</PresentationFormat>
  <Paragraphs>358</Paragraphs>
  <Slides>35</Slides>
  <Notes>22</Notes>
  <HiddenSlides>0</HiddenSlides>
  <MMClips>0</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35</vt:i4>
      </vt:variant>
    </vt:vector>
  </HeadingPairs>
  <TitlesOfParts>
    <vt:vector size="50" baseType="lpstr">
      <vt:lpstr>Aptos Narrow</vt:lpstr>
      <vt:lpstr>Arial</vt:lpstr>
      <vt:lpstr>Arial Black</vt:lpstr>
      <vt:lpstr>Arial Narrow</vt:lpstr>
      <vt:lpstr>Calibri</vt:lpstr>
      <vt:lpstr>Calibri Light</vt:lpstr>
      <vt:lpstr>Chiller</vt:lpstr>
      <vt:lpstr>Courier New</vt:lpstr>
      <vt:lpstr>Gotham Black</vt:lpstr>
      <vt:lpstr>Helvetica neue</vt:lpstr>
      <vt:lpstr>Helvetica neue light</vt:lpstr>
      <vt:lpstr>Helvetica Neue Medium</vt:lpstr>
      <vt:lpstr>Lulo Clean One Bold</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AMBLARD chrystelle</dc:creator>
  <cp:lastModifiedBy>Amblard Chrystelle</cp:lastModifiedBy>
  <cp:revision>409</cp:revision>
  <cp:lastPrinted>2026-02-04T08:20:33Z</cp:lastPrinted>
  <dcterms:created xsi:type="dcterms:W3CDTF">2022-06-08T12:15:46Z</dcterms:created>
  <dcterms:modified xsi:type="dcterms:W3CDTF">2026-02-16T14:47:45Z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0x01010042CE7A2E6FCAEE4BAE9118E9D112F658</vt:lpwstr>
  </property>
  <property fmtid="{D5CDD505-2E9C-101B-9397-08002B2CF9AE}" pid="3" name="MediaServiceImageTags">
    <vt:lpwstr/>
  </property>
</Properties>
</file>