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8"/>
  </p:notesMasterIdLst>
  <p:sldIdLst>
    <p:sldId id="334" r:id="rId5"/>
    <p:sldId id="265" r:id="rId6"/>
    <p:sldId id="258" r:id="rId7"/>
    <p:sldId id="333" r:id="rId8"/>
    <p:sldId id="335" r:id="rId9"/>
    <p:sldId id="274" r:id="rId10"/>
    <p:sldId id="283" r:id="rId11"/>
    <p:sldId id="332" r:id="rId12"/>
    <p:sldId id="324" r:id="rId13"/>
    <p:sldId id="313" r:id="rId14"/>
    <p:sldId id="311" r:id="rId15"/>
    <p:sldId id="288" r:id="rId16"/>
    <p:sldId id="290" r:id="rId17"/>
  </p:sldIdLst>
  <p:sldSz cx="12801600" cy="9601200" type="A3"/>
  <p:notesSz cx="9926638" cy="143017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4394"/>
    <a:srgbClr val="7C2121"/>
    <a:srgbClr val="458331"/>
    <a:srgbClr val="C3D048"/>
    <a:srgbClr val="FF0000"/>
    <a:srgbClr val="612A8A"/>
    <a:srgbClr val="E6ACCF"/>
    <a:srgbClr val="3D65AD"/>
    <a:srgbClr val="2D6F42"/>
    <a:srgbClr val="D3B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7" autoAdjust="0"/>
    <p:restoredTop sz="73850" autoAdjust="0"/>
  </p:normalViewPr>
  <p:slideViewPr>
    <p:cSldViewPr snapToGrid="0">
      <p:cViewPr varScale="1">
        <p:scale>
          <a:sx n="56" d="100"/>
          <a:sy n="56" d="100"/>
        </p:scale>
        <p:origin x="2526" y="78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BLARD Chrystelle" userId="b1e4b3b0-cf97-4a8f-a55e-21056977499f" providerId="ADAL" clId="{26B51E58-375B-4EF8-8DCD-628FD1F7EE10}"/>
    <pc:docChg chg="addSld delSld modSld">
      <pc:chgData name="AMBLARD Chrystelle" userId="b1e4b3b0-cf97-4a8f-a55e-21056977499f" providerId="ADAL" clId="{26B51E58-375B-4EF8-8DCD-628FD1F7EE10}" dt="2026-08-20T12:11:12.711" v="1" actId="47"/>
      <pc:docMkLst>
        <pc:docMk/>
      </pc:docMkLst>
      <pc:sldChg chg="del">
        <pc:chgData name="AMBLARD Chrystelle" userId="b1e4b3b0-cf97-4a8f-a55e-21056977499f" providerId="ADAL" clId="{26B51E58-375B-4EF8-8DCD-628FD1F7EE10}" dt="2026-08-20T12:11:12.711" v="1" actId="47"/>
        <pc:sldMkLst>
          <pc:docMk/>
          <pc:sldMk cId="1429409445" sldId="270"/>
        </pc:sldMkLst>
      </pc:sldChg>
      <pc:sldChg chg="add">
        <pc:chgData name="AMBLARD Chrystelle" userId="b1e4b3b0-cf97-4a8f-a55e-21056977499f" providerId="ADAL" clId="{26B51E58-375B-4EF8-8DCD-628FD1F7EE10}" dt="2026-08-20T12:11:07.741" v="0"/>
        <pc:sldMkLst>
          <pc:docMk/>
          <pc:sldMk cId="1753570725" sldId="3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717574"/>
          </a:xfrm>
          <a:prstGeom prst="rect">
            <a:avLst/>
          </a:prstGeom>
        </p:spPr>
        <p:txBody>
          <a:bodyPr vert="horz" lIns="132876" tIns="66438" rIns="132876" bIns="66438" rtlCol="0"/>
          <a:lstStyle>
            <a:lvl1pPr algn="l">
              <a:defRPr sz="17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3" cy="717574"/>
          </a:xfrm>
          <a:prstGeom prst="rect">
            <a:avLst/>
          </a:prstGeom>
        </p:spPr>
        <p:txBody>
          <a:bodyPr vert="horz" lIns="132876" tIns="66438" rIns="132876" bIns="66438" rtlCol="0"/>
          <a:lstStyle>
            <a:lvl1pPr algn="r">
              <a:defRPr sz="1700"/>
            </a:lvl1pPr>
          </a:lstStyle>
          <a:p>
            <a:fld id="{DF52FE8A-58A8-4D63-BFC3-9248994C4E07}" type="datetimeFigureOut">
              <a:rPr lang="fr-FR" smtClean="0"/>
              <a:t>20/08/2026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746250" y="1787525"/>
            <a:ext cx="6434138" cy="4826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876" tIns="66438" rIns="132876" bIns="6643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665" y="6882737"/>
            <a:ext cx="7941310" cy="5631329"/>
          </a:xfrm>
          <a:prstGeom prst="rect">
            <a:avLst/>
          </a:prstGeom>
        </p:spPr>
        <p:txBody>
          <a:bodyPr vert="horz" lIns="132876" tIns="66438" rIns="132876" bIns="66438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13584219"/>
            <a:ext cx="4301543" cy="717572"/>
          </a:xfrm>
          <a:prstGeom prst="rect">
            <a:avLst/>
          </a:prstGeom>
        </p:spPr>
        <p:txBody>
          <a:bodyPr vert="horz" lIns="132876" tIns="66438" rIns="132876" bIns="66438" rtlCol="0" anchor="b"/>
          <a:lstStyle>
            <a:lvl1pPr algn="l">
              <a:defRPr sz="17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800" y="13584219"/>
            <a:ext cx="4301543" cy="717572"/>
          </a:xfrm>
          <a:prstGeom prst="rect">
            <a:avLst/>
          </a:prstGeom>
        </p:spPr>
        <p:txBody>
          <a:bodyPr vert="horz" lIns="132876" tIns="66438" rIns="132876" bIns="66438" rtlCol="0" anchor="b"/>
          <a:lstStyle>
            <a:lvl1pPr algn="r">
              <a:defRPr sz="1700"/>
            </a:lvl1pPr>
          </a:lstStyle>
          <a:p>
            <a:fld id="{D0A7F06C-B4B5-4C22-8A99-5AE3ECA38E5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8790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4731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9862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Diapo à sortir quand quelqu’un évoque</a:t>
            </a:r>
            <a:r>
              <a:rPr lang="fr-FR" baseline="0" dirty="0"/>
              <a:t> « mais pourquoi je bougerais, si les autres ne font rien ! »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5351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1724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1094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9043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4318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891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03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0726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7F06C-B4B5-4C22-8A99-5AE3ECA38E58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3430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8938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124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0130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731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043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958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616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811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927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1985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0715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052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CCD5E-52F7-42F4-8ED1-7B4A5CE6C98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69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CCD5E-52F7-42F4-8ED1-7B4A5CE6C989}" type="slidenum">
              <a:rPr lang="fr-FR" smtClean="0"/>
              <a:t>1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0" y="-48998"/>
            <a:ext cx="12801600" cy="1440000"/>
          </a:xfrm>
          <a:prstGeom prst="rect">
            <a:avLst/>
          </a:prstGeom>
          <a:solidFill>
            <a:srgbClr val="5826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6000" b="1" dirty="0"/>
              <a:t>Règles d’intelligence collective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728318" y="1497181"/>
            <a:ext cx="8300670" cy="7264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48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Écouter</a:t>
            </a:r>
            <a:r>
              <a:rPr lang="fr-FR" sz="4000" dirty="0">
                <a:latin typeface="Comic Sans MS" panose="030F0702030302020204" pitchFamily="66" charset="0"/>
              </a:rPr>
              <a:t> avec attention</a:t>
            </a:r>
          </a:p>
          <a:p>
            <a:pPr>
              <a:lnSpc>
                <a:spcPct val="200000"/>
              </a:lnSpc>
            </a:pPr>
            <a:r>
              <a:rPr lang="fr-FR" sz="48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Parler</a:t>
            </a:r>
            <a:r>
              <a:rPr lang="fr-FR" sz="4000" dirty="0">
                <a:latin typeface="Comic Sans MS" panose="030F0702030302020204" pitchFamily="66" charset="0"/>
              </a:rPr>
              <a:t> sans monopoliser la parole</a:t>
            </a:r>
          </a:p>
          <a:p>
            <a:pPr>
              <a:lnSpc>
                <a:spcPct val="200000"/>
              </a:lnSpc>
            </a:pPr>
            <a:r>
              <a:rPr lang="fr-FR" sz="4000" dirty="0">
                <a:latin typeface="Comic Sans MS" panose="030F0702030302020204" pitchFamily="66" charset="0"/>
              </a:rPr>
              <a:t>Être </a:t>
            </a:r>
            <a:r>
              <a:rPr lang="fr-FR" sz="4800" b="1" dirty="0">
                <a:solidFill>
                  <a:schemeClr val="accent6"/>
                </a:solidFill>
                <a:latin typeface="Comic Sans MS" panose="030F0702030302020204" pitchFamily="66" charset="0"/>
              </a:rPr>
              <a:t>bienveillant</a:t>
            </a:r>
          </a:p>
          <a:p>
            <a:pPr>
              <a:lnSpc>
                <a:spcPct val="200000"/>
              </a:lnSpc>
            </a:pPr>
            <a:r>
              <a:rPr lang="fr-FR" sz="4000" dirty="0">
                <a:latin typeface="Comic Sans MS" panose="030F0702030302020204" pitchFamily="66" charset="0"/>
              </a:rPr>
              <a:t>Accueillir les </a:t>
            </a:r>
            <a:r>
              <a:rPr lang="fr-FR" sz="48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émotions</a:t>
            </a:r>
          </a:p>
          <a:p>
            <a:pPr>
              <a:lnSpc>
                <a:spcPct val="200000"/>
              </a:lnSpc>
            </a:pPr>
            <a:r>
              <a:rPr lang="fr-FR" sz="4000" dirty="0">
                <a:latin typeface="Comic Sans MS" panose="030F0702030302020204" pitchFamily="66" charset="0"/>
              </a:rPr>
              <a:t>Respecter le </a:t>
            </a:r>
            <a:r>
              <a:rPr lang="fr-FR" sz="4800" b="1" dirty="0">
                <a:solidFill>
                  <a:srgbClr val="C44394"/>
                </a:solidFill>
                <a:latin typeface="Comic Sans MS" panose="030F0702030302020204" pitchFamily="66" charset="0"/>
              </a:rPr>
              <a:t>cadre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400" y="1855982"/>
            <a:ext cx="969430" cy="96943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4480" y="3398293"/>
            <a:ext cx="1579270" cy="104447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986" y="4694224"/>
            <a:ext cx="1401511" cy="140151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896" y="6154773"/>
            <a:ext cx="1341478" cy="134147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100" y="7527679"/>
            <a:ext cx="1265034" cy="12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0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èche courbée vers le haut 1"/>
          <p:cNvSpPr/>
          <p:nvPr/>
        </p:nvSpPr>
        <p:spPr>
          <a:xfrm>
            <a:off x="3362581" y="3776625"/>
            <a:ext cx="6127558" cy="3644388"/>
          </a:xfrm>
          <a:prstGeom prst="curvedUpArrow">
            <a:avLst>
              <a:gd name="adj1" fmla="val 16087"/>
              <a:gd name="adj2" fmla="val 29465"/>
              <a:gd name="adj3" fmla="val 25236"/>
            </a:avLst>
          </a:prstGeom>
          <a:gradFill flip="none" rotWithShape="1">
            <a:gsLst>
              <a:gs pos="0">
                <a:srgbClr val="BB002B"/>
              </a:gs>
              <a:gs pos="49000">
                <a:schemeClr val="accent4"/>
              </a:gs>
              <a:gs pos="58000">
                <a:schemeClr val="accent4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Forme libre 3"/>
          <p:cNvSpPr/>
          <p:nvPr/>
        </p:nvSpPr>
        <p:spPr>
          <a:xfrm>
            <a:off x="3359173" y="2862198"/>
            <a:ext cx="590426" cy="994157"/>
          </a:xfrm>
          <a:custGeom>
            <a:avLst/>
            <a:gdLst>
              <a:gd name="connsiteX0" fmla="*/ 26505 w 781878"/>
              <a:gd name="connsiteY0" fmla="*/ 1152939 h 1179444"/>
              <a:gd name="connsiteX1" fmla="*/ 0 w 781878"/>
              <a:gd name="connsiteY1" fmla="*/ 0 h 1179444"/>
              <a:gd name="connsiteX2" fmla="*/ 742122 w 781878"/>
              <a:gd name="connsiteY2" fmla="*/ 0 h 1179444"/>
              <a:gd name="connsiteX3" fmla="*/ 781878 w 781878"/>
              <a:gd name="connsiteY3" fmla="*/ 1179444 h 1179444"/>
              <a:gd name="connsiteX4" fmla="*/ 26505 w 781878"/>
              <a:gd name="connsiteY4" fmla="*/ 1152939 h 1179444"/>
              <a:gd name="connsiteX0" fmla="*/ 19389 w 774762"/>
              <a:gd name="connsiteY0" fmla="*/ 1184961 h 1211466"/>
              <a:gd name="connsiteX1" fmla="*/ 0 w 774762"/>
              <a:gd name="connsiteY1" fmla="*/ 0 h 1211466"/>
              <a:gd name="connsiteX2" fmla="*/ 735006 w 774762"/>
              <a:gd name="connsiteY2" fmla="*/ 32022 h 1211466"/>
              <a:gd name="connsiteX3" fmla="*/ 774762 w 774762"/>
              <a:gd name="connsiteY3" fmla="*/ 1211466 h 1211466"/>
              <a:gd name="connsiteX4" fmla="*/ 19389 w 774762"/>
              <a:gd name="connsiteY4" fmla="*/ 1184961 h 1211466"/>
              <a:gd name="connsiteX0" fmla="*/ 19389 w 760530"/>
              <a:gd name="connsiteY0" fmla="*/ 1184961 h 1215024"/>
              <a:gd name="connsiteX1" fmla="*/ 0 w 760530"/>
              <a:gd name="connsiteY1" fmla="*/ 0 h 1215024"/>
              <a:gd name="connsiteX2" fmla="*/ 735006 w 760530"/>
              <a:gd name="connsiteY2" fmla="*/ 32022 h 1215024"/>
              <a:gd name="connsiteX3" fmla="*/ 760530 w 760530"/>
              <a:gd name="connsiteY3" fmla="*/ 1215024 h 1215024"/>
              <a:gd name="connsiteX4" fmla="*/ 19389 w 760530"/>
              <a:gd name="connsiteY4" fmla="*/ 1184961 h 1215024"/>
              <a:gd name="connsiteX0" fmla="*/ 19389 w 760530"/>
              <a:gd name="connsiteY0" fmla="*/ 1184961 h 1215024"/>
              <a:gd name="connsiteX1" fmla="*/ 0 w 760530"/>
              <a:gd name="connsiteY1" fmla="*/ 0 h 1215024"/>
              <a:gd name="connsiteX2" fmla="*/ 735006 w 760530"/>
              <a:gd name="connsiteY2" fmla="*/ 24906 h 1215024"/>
              <a:gd name="connsiteX3" fmla="*/ 760530 w 760530"/>
              <a:gd name="connsiteY3" fmla="*/ 1215024 h 1215024"/>
              <a:gd name="connsiteX4" fmla="*/ 19389 w 760530"/>
              <a:gd name="connsiteY4" fmla="*/ 1184961 h 1215024"/>
              <a:gd name="connsiteX0" fmla="*/ 0 w 741141"/>
              <a:gd name="connsiteY0" fmla="*/ 1199193 h 1229256"/>
              <a:gd name="connsiteX1" fmla="*/ 19749 w 741141"/>
              <a:gd name="connsiteY1" fmla="*/ 0 h 1229256"/>
              <a:gd name="connsiteX2" fmla="*/ 715617 w 741141"/>
              <a:gd name="connsiteY2" fmla="*/ 39138 h 1229256"/>
              <a:gd name="connsiteX3" fmla="*/ 741141 w 741141"/>
              <a:gd name="connsiteY3" fmla="*/ 1229256 h 1229256"/>
              <a:gd name="connsiteX4" fmla="*/ 0 w 741141"/>
              <a:gd name="connsiteY4" fmla="*/ 1199193 h 1229256"/>
              <a:gd name="connsiteX0" fmla="*/ 8715 w 749856"/>
              <a:gd name="connsiteY0" fmla="*/ 1199193 h 1229256"/>
              <a:gd name="connsiteX1" fmla="*/ 0 w 749856"/>
              <a:gd name="connsiteY1" fmla="*/ 0 h 1229256"/>
              <a:gd name="connsiteX2" fmla="*/ 724332 w 749856"/>
              <a:gd name="connsiteY2" fmla="*/ 39138 h 1229256"/>
              <a:gd name="connsiteX3" fmla="*/ 749856 w 749856"/>
              <a:gd name="connsiteY3" fmla="*/ 1229256 h 1229256"/>
              <a:gd name="connsiteX4" fmla="*/ 8715 w 749856"/>
              <a:gd name="connsiteY4" fmla="*/ 1199193 h 1229256"/>
              <a:gd name="connsiteX0" fmla="*/ 8715 w 724332"/>
              <a:gd name="connsiteY0" fmla="*/ 1199193 h 1229256"/>
              <a:gd name="connsiteX1" fmla="*/ 0 w 724332"/>
              <a:gd name="connsiteY1" fmla="*/ 0 h 1229256"/>
              <a:gd name="connsiteX2" fmla="*/ 724332 w 724332"/>
              <a:gd name="connsiteY2" fmla="*/ 39138 h 1229256"/>
              <a:gd name="connsiteX3" fmla="*/ 703389 w 724332"/>
              <a:gd name="connsiteY3" fmla="*/ 1229256 h 1229256"/>
              <a:gd name="connsiteX4" fmla="*/ 8715 w 724332"/>
              <a:gd name="connsiteY4" fmla="*/ 1199193 h 1229256"/>
              <a:gd name="connsiteX0" fmla="*/ 8715 w 724332"/>
              <a:gd name="connsiteY0" fmla="*/ 1199193 h 1260480"/>
              <a:gd name="connsiteX1" fmla="*/ 0 w 724332"/>
              <a:gd name="connsiteY1" fmla="*/ 0 h 1260480"/>
              <a:gd name="connsiteX2" fmla="*/ 724332 w 724332"/>
              <a:gd name="connsiteY2" fmla="*/ 39138 h 1260480"/>
              <a:gd name="connsiteX3" fmla="*/ 711838 w 724332"/>
              <a:gd name="connsiteY3" fmla="*/ 1260480 h 1260480"/>
              <a:gd name="connsiteX4" fmla="*/ 8715 w 724332"/>
              <a:gd name="connsiteY4" fmla="*/ 1199193 h 1260480"/>
              <a:gd name="connsiteX0" fmla="*/ 12940 w 724332"/>
              <a:gd name="connsiteY0" fmla="*/ 1328547 h 1328547"/>
              <a:gd name="connsiteX1" fmla="*/ 0 w 724332"/>
              <a:gd name="connsiteY1" fmla="*/ 0 h 1328547"/>
              <a:gd name="connsiteX2" fmla="*/ 724332 w 724332"/>
              <a:gd name="connsiteY2" fmla="*/ 39138 h 1328547"/>
              <a:gd name="connsiteX3" fmla="*/ 711838 w 724332"/>
              <a:gd name="connsiteY3" fmla="*/ 1260480 h 1328547"/>
              <a:gd name="connsiteX4" fmla="*/ 12940 w 724332"/>
              <a:gd name="connsiteY4" fmla="*/ 1328547 h 1328547"/>
              <a:gd name="connsiteX0" fmla="*/ 4492 w 724332"/>
              <a:gd name="connsiteY0" fmla="*/ 1234877 h 1260480"/>
              <a:gd name="connsiteX1" fmla="*/ 0 w 724332"/>
              <a:gd name="connsiteY1" fmla="*/ 0 h 1260480"/>
              <a:gd name="connsiteX2" fmla="*/ 724332 w 724332"/>
              <a:gd name="connsiteY2" fmla="*/ 39138 h 1260480"/>
              <a:gd name="connsiteX3" fmla="*/ 711838 w 724332"/>
              <a:gd name="connsiteY3" fmla="*/ 1260480 h 1260480"/>
              <a:gd name="connsiteX4" fmla="*/ 4492 w 724332"/>
              <a:gd name="connsiteY4" fmla="*/ 1234877 h 1260480"/>
              <a:gd name="connsiteX0" fmla="*/ 4492 w 724332"/>
              <a:gd name="connsiteY0" fmla="*/ 1234877 h 1260480"/>
              <a:gd name="connsiteX1" fmla="*/ 0 w 724332"/>
              <a:gd name="connsiteY1" fmla="*/ 0 h 1260480"/>
              <a:gd name="connsiteX2" fmla="*/ 724332 w 724332"/>
              <a:gd name="connsiteY2" fmla="*/ 39138 h 1260480"/>
              <a:gd name="connsiteX3" fmla="*/ 664841 w 724332"/>
              <a:gd name="connsiteY3" fmla="*/ 1260480 h 1260480"/>
              <a:gd name="connsiteX4" fmla="*/ 4492 w 724332"/>
              <a:gd name="connsiteY4" fmla="*/ 1234877 h 1260480"/>
              <a:gd name="connsiteX0" fmla="*/ 4492 w 664841"/>
              <a:gd name="connsiteY0" fmla="*/ 1234877 h 1260480"/>
              <a:gd name="connsiteX1" fmla="*/ 0 w 664841"/>
              <a:gd name="connsiteY1" fmla="*/ 0 h 1260480"/>
              <a:gd name="connsiteX2" fmla="*/ 630341 w 664841"/>
              <a:gd name="connsiteY2" fmla="*/ 28554 h 1260480"/>
              <a:gd name="connsiteX3" fmla="*/ 664841 w 664841"/>
              <a:gd name="connsiteY3" fmla="*/ 1260480 h 1260480"/>
              <a:gd name="connsiteX4" fmla="*/ 4492 w 664841"/>
              <a:gd name="connsiteY4" fmla="*/ 1234877 h 1260480"/>
              <a:gd name="connsiteX0" fmla="*/ 35822 w 696171"/>
              <a:gd name="connsiteY0" fmla="*/ 1227822 h 1253425"/>
              <a:gd name="connsiteX1" fmla="*/ 0 w 696171"/>
              <a:gd name="connsiteY1" fmla="*/ 0 h 1253425"/>
              <a:gd name="connsiteX2" fmla="*/ 661671 w 696171"/>
              <a:gd name="connsiteY2" fmla="*/ 21499 h 1253425"/>
              <a:gd name="connsiteX3" fmla="*/ 696171 w 696171"/>
              <a:gd name="connsiteY3" fmla="*/ 1253425 h 1253425"/>
              <a:gd name="connsiteX4" fmla="*/ 35822 w 696171"/>
              <a:gd name="connsiteY4" fmla="*/ 1227822 h 1253425"/>
              <a:gd name="connsiteX0" fmla="*/ 35822 w 696171"/>
              <a:gd name="connsiteY0" fmla="*/ 1227822 h 1253425"/>
              <a:gd name="connsiteX1" fmla="*/ 0 w 696171"/>
              <a:gd name="connsiteY1" fmla="*/ 0 h 1253425"/>
              <a:gd name="connsiteX2" fmla="*/ 674203 w 696171"/>
              <a:gd name="connsiteY2" fmla="*/ 7389 h 1253425"/>
              <a:gd name="connsiteX3" fmla="*/ 696171 w 696171"/>
              <a:gd name="connsiteY3" fmla="*/ 1253425 h 1253425"/>
              <a:gd name="connsiteX4" fmla="*/ 35822 w 696171"/>
              <a:gd name="connsiteY4" fmla="*/ 1227822 h 1253425"/>
              <a:gd name="connsiteX0" fmla="*/ 35822 w 674203"/>
              <a:gd name="connsiteY0" fmla="*/ 1227822 h 1265120"/>
              <a:gd name="connsiteX1" fmla="*/ 0 w 674203"/>
              <a:gd name="connsiteY1" fmla="*/ 0 h 1265120"/>
              <a:gd name="connsiteX2" fmla="*/ 674203 w 674203"/>
              <a:gd name="connsiteY2" fmla="*/ 7389 h 1265120"/>
              <a:gd name="connsiteX3" fmla="*/ 639145 w 674203"/>
              <a:gd name="connsiteY3" fmla="*/ 1265120 h 1265120"/>
              <a:gd name="connsiteX4" fmla="*/ 35822 w 674203"/>
              <a:gd name="connsiteY4" fmla="*/ 1227822 h 1265120"/>
              <a:gd name="connsiteX0" fmla="*/ 7309 w 645690"/>
              <a:gd name="connsiteY0" fmla="*/ 1227822 h 1265120"/>
              <a:gd name="connsiteX1" fmla="*/ 0 w 645690"/>
              <a:gd name="connsiteY1" fmla="*/ 0 h 1265120"/>
              <a:gd name="connsiteX2" fmla="*/ 645690 w 645690"/>
              <a:gd name="connsiteY2" fmla="*/ 7389 h 1265120"/>
              <a:gd name="connsiteX3" fmla="*/ 610632 w 645690"/>
              <a:gd name="connsiteY3" fmla="*/ 1265120 h 1265120"/>
              <a:gd name="connsiteX4" fmla="*/ 7309 w 645690"/>
              <a:gd name="connsiteY4" fmla="*/ 1227822 h 1265120"/>
              <a:gd name="connsiteX0" fmla="*/ 7309 w 610632"/>
              <a:gd name="connsiteY0" fmla="*/ 1227822 h 1265120"/>
              <a:gd name="connsiteX1" fmla="*/ 0 w 610632"/>
              <a:gd name="connsiteY1" fmla="*/ 0 h 1265120"/>
              <a:gd name="connsiteX2" fmla="*/ 607672 w 610632"/>
              <a:gd name="connsiteY2" fmla="*/ 1541 h 1265120"/>
              <a:gd name="connsiteX3" fmla="*/ 610632 w 610632"/>
              <a:gd name="connsiteY3" fmla="*/ 1265120 h 1265120"/>
              <a:gd name="connsiteX4" fmla="*/ 7309 w 610632"/>
              <a:gd name="connsiteY4" fmla="*/ 1227822 h 126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632" h="1265120">
                <a:moveTo>
                  <a:pt x="7309" y="1227822"/>
                </a:moveTo>
                <a:cubicBezTo>
                  <a:pt x="5812" y="816196"/>
                  <a:pt x="1497" y="411626"/>
                  <a:pt x="0" y="0"/>
                </a:cubicBezTo>
                <a:lnTo>
                  <a:pt x="607672" y="1541"/>
                </a:lnTo>
                <a:cubicBezTo>
                  <a:pt x="608659" y="422734"/>
                  <a:pt x="609645" y="843927"/>
                  <a:pt x="610632" y="1265120"/>
                </a:cubicBezTo>
                <a:lnTo>
                  <a:pt x="7309" y="1227822"/>
                </a:lnTo>
                <a:close/>
              </a:path>
            </a:pathLst>
          </a:custGeom>
          <a:solidFill>
            <a:srgbClr val="9B0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Forme libre 2"/>
          <p:cNvSpPr/>
          <p:nvPr/>
        </p:nvSpPr>
        <p:spPr>
          <a:xfrm>
            <a:off x="2165258" y="2643264"/>
            <a:ext cx="10162494" cy="4702639"/>
          </a:xfrm>
          <a:custGeom>
            <a:avLst/>
            <a:gdLst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599411 w 7331857"/>
              <a:gd name="connsiteY87" fmla="*/ 1546167 h 1961803"/>
              <a:gd name="connsiteX88" fmla="*/ 3674225 w 7331857"/>
              <a:gd name="connsiteY88" fmla="*/ 1504603 h 1961803"/>
              <a:gd name="connsiteX89" fmla="*/ 3707476 w 7331857"/>
              <a:gd name="connsiteY89" fmla="*/ 1479665 h 1961803"/>
              <a:gd name="connsiteX90" fmla="*/ 3732414 w 7331857"/>
              <a:gd name="connsiteY90" fmla="*/ 1471353 h 1961803"/>
              <a:gd name="connsiteX91" fmla="*/ 3782291 w 7331857"/>
              <a:gd name="connsiteY91" fmla="*/ 1438102 h 1961803"/>
              <a:gd name="connsiteX92" fmla="*/ 3798916 w 7331857"/>
              <a:gd name="connsiteY92" fmla="*/ 1421476 h 1961803"/>
              <a:gd name="connsiteX93" fmla="*/ 3823854 w 7331857"/>
              <a:gd name="connsiteY93" fmla="*/ 1413163 h 1961803"/>
              <a:gd name="connsiteX94" fmla="*/ 3840480 w 7331857"/>
              <a:gd name="connsiteY94" fmla="*/ 1388225 h 1961803"/>
              <a:gd name="connsiteX95" fmla="*/ 3865418 w 7331857"/>
              <a:gd name="connsiteY95" fmla="*/ 1363287 h 1961803"/>
              <a:gd name="connsiteX96" fmla="*/ 3882043 w 7331857"/>
              <a:gd name="connsiteY96" fmla="*/ 1330036 h 1961803"/>
              <a:gd name="connsiteX97" fmla="*/ 3898669 w 7331857"/>
              <a:gd name="connsiteY97" fmla="*/ 1305098 h 1961803"/>
              <a:gd name="connsiteX98" fmla="*/ 3906981 w 7331857"/>
              <a:gd name="connsiteY98" fmla="*/ 1271847 h 1961803"/>
              <a:gd name="connsiteX99" fmla="*/ 3923607 w 7331857"/>
              <a:gd name="connsiteY99" fmla="*/ 1221971 h 1961803"/>
              <a:gd name="connsiteX100" fmla="*/ 3931920 w 7331857"/>
              <a:gd name="connsiteY100" fmla="*/ 1188720 h 1961803"/>
              <a:gd name="connsiteX101" fmla="*/ 3940232 w 7331857"/>
              <a:gd name="connsiteY101" fmla="*/ 1147156 h 1961803"/>
              <a:gd name="connsiteX102" fmla="*/ 3956858 w 7331857"/>
              <a:gd name="connsiteY102" fmla="*/ 1122218 h 1961803"/>
              <a:gd name="connsiteX103" fmla="*/ 3965171 w 7331857"/>
              <a:gd name="connsiteY103" fmla="*/ 1088967 h 1961803"/>
              <a:gd name="connsiteX104" fmla="*/ 3990109 w 7331857"/>
              <a:gd name="connsiteY104" fmla="*/ 1072342 h 1961803"/>
              <a:gd name="connsiteX105" fmla="*/ 4006734 w 7331857"/>
              <a:gd name="connsiteY105" fmla="*/ 1055716 h 1961803"/>
              <a:gd name="connsiteX106" fmla="*/ 4015047 w 7331857"/>
              <a:gd name="connsiteY106" fmla="*/ 1030778 h 1961803"/>
              <a:gd name="connsiteX107" fmla="*/ 4064923 w 7331857"/>
              <a:gd name="connsiteY107" fmla="*/ 964276 h 1961803"/>
              <a:gd name="connsiteX108" fmla="*/ 4081549 w 7331857"/>
              <a:gd name="connsiteY108" fmla="*/ 939338 h 1961803"/>
              <a:gd name="connsiteX109" fmla="*/ 4098174 w 7331857"/>
              <a:gd name="connsiteY109" fmla="*/ 889462 h 1961803"/>
              <a:gd name="connsiteX110" fmla="*/ 4114800 w 7331857"/>
              <a:gd name="connsiteY110" fmla="*/ 773083 h 1961803"/>
              <a:gd name="connsiteX111" fmla="*/ 4131425 w 7331857"/>
              <a:gd name="connsiteY111" fmla="*/ 723207 h 1961803"/>
              <a:gd name="connsiteX112" fmla="*/ 4139738 w 7331857"/>
              <a:gd name="connsiteY112" fmla="*/ 698269 h 1961803"/>
              <a:gd name="connsiteX113" fmla="*/ 4172989 w 7331857"/>
              <a:gd name="connsiteY113" fmla="*/ 656705 h 1961803"/>
              <a:gd name="connsiteX114" fmla="*/ 4189614 w 7331857"/>
              <a:gd name="connsiteY114" fmla="*/ 623454 h 1961803"/>
              <a:gd name="connsiteX115" fmla="*/ 4214552 w 7331857"/>
              <a:gd name="connsiteY115" fmla="*/ 615142 h 1961803"/>
              <a:gd name="connsiteX116" fmla="*/ 4231178 w 7331857"/>
              <a:gd name="connsiteY116" fmla="*/ 598516 h 1961803"/>
              <a:gd name="connsiteX117" fmla="*/ 4256116 w 7331857"/>
              <a:gd name="connsiteY117" fmla="*/ 548640 h 1961803"/>
              <a:gd name="connsiteX118" fmla="*/ 4272741 w 7331857"/>
              <a:gd name="connsiteY118" fmla="*/ 498763 h 1961803"/>
              <a:gd name="connsiteX119" fmla="*/ 4281054 w 7331857"/>
              <a:gd name="connsiteY119" fmla="*/ 473825 h 1961803"/>
              <a:gd name="connsiteX120" fmla="*/ 4297680 w 7331857"/>
              <a:gd name="connsiteY120" fmla="*/ 448887 h 1961803"/>
              <a:gd name="connsiteX121" fmla="*/ 4322618 w 7331857"/>
              <a:gd name="connsiteY121" fmla="*/ 407323 h 1961803"/>
              <a:gd name="connsiteX122" fmla="*/ 4339243 w 7331857"/>
              <a:gd name="connsiteY122" fmla="*/ 340822 h 1961803"/>
              <a:gd name="connsiteX123" fmla="*/ 4347556 w 7331857"/>
              <a:gd name="connsiteY123" fmla="*/ 315883 h 1961803"/>
              <a:gd name="connsiteX124" fmla="*/ 4430683 w 7331857"/>
              <a:gd name="connsiteY124" fmla="*/ 307571 h 1961803"/>
              <a:gd name="connsiteX125" fmla="*/ 4480560 w 7331857"/>
              <a:gd name="connsiteY125" fmla="*/ 274320 h 1961803"/>
              <a:gd name="connsiteX126" fmla="*/ 4522123 w 7331857"/>
              <a:gd name="connsiteY126" fmla="*/ 241069 h 1961803"/>
              <a:gd name="connsiteX127" fmla="*/ 4547061 w 7331857"/>
              <a:gd name="connsiteY127" fmla="*/ 232756 h 1961803"/>
              <a:gd name="connsiteX128" fmla="*/ 4588625 w 7331857"/>
              <a:gd name="connsiteY128" fmla="*/ 199505 h 1961803"/>
              <a:gd name="connsiteX129" fmla="*/ 4638501 w 7331857"/>
              <a:gd name="connsiteY129" fmla="*/ 216131 h 1961803"/>
              <a:gd name="connsiteX130" fmla="*/ 4655127 w 7331857"/>
              <a:gd name="connsiteY130" fmla="*/ 232756 h 1961803"/>
              <a:gd name="connsiteX131" fmla="*/ 4788131 w 7331857"/>
              <a:gd name="connsiteY131" fmla="*/ 241069 h 1961803"/>
              <a:gd name="connsiteX132" fmla="*/ 4804756 w 7331857"/>
              <a:gd name="connsiteY132" fmla="*/ 224443 h 1961803"/>
              <a:gd name="connsiteX133" fmla="*/ 4854632 w 7331857"/>
              <a:gd name="connsiteY133" fmla="*/ 191193 h 1961803"/>
              <a:gd name="connsiteX134" fmla="*/ 4896196 w 7331857"/>
              <a:gd name="connsiteY134" fmla="*/ 157942 h 1961803"/>
              <a:gd name="connsiteX135" fmla="*/ 4929447 w 7331857"/>
              <a:gd name="connsiteY135" fmla="*/ 124691 h 1961803"/>
              <a:gd name="connsiteX136" fmla="*/ 4946072 w 7331857"/>
              <a:gd name="connsiteY136" fmla="*/ 108065 h 1961803"/>
              <a:gd name="connsiteX137" fmla="*/ 4962698 w 7331857"/>
              <a:gd name="connsiteY137" fmla="*/ 91440 h 1961803"/>
              <a:gd name="connsiteX138" fmla="*/ 4995949 w 7331857"/>
              <a:gd name="connsiteY138" fmla="*/ 49876 h 1961803"/>
              <a:gd name="connsiteX139" fmla="*/ 5045825 w 7331857"/>
              <a:gd name="connsiteY139" fmla="*/ 33251 h 1961803"/>
              <a:gd name="connsiteX140" fmla="*/ 5079076 w 7331857"/>
              <a:gd name="connsiteY140" fmla="*/ 16625 h 1961803"/>
              <a:gd name="connsiteX141" fmla="*/ 5112327 w 7331857"/>
              <a:gd name="connsiteY141" fmla="*/ 8313 h 1961803"/>
              <a:gd name="connsiteX142" fmla="*/ 5137265 w 7331857"/>
              <a:gd name="connsiteY142" fmla="*/ 0 h 1961803"/>
              <a:gd name="connsiteX143" fmla="*/ 5228705 w 7331857"/>
              <a:gd name="connsiteY143" fmla="*/ 8313 h 1961803"/>
              <a:gd name="connsiteX144" fmla="*/ 5270269 w 7331857"/>
              <a:gd name="connsiteY144" fmla="*/ 49876 h 1961803"/>
              <a:gd name="connsiteX145" fmla="*/ 5336771 w 7331857"/>
              <a:gd name="connsiteY145" fmla="*/ 108065 h 1961803"/>
              <a:gd name="connsiteX146" fmla="*/ 5370021 w 7331857"/>
              <a:gd name="connsiteY146" fmla="*/ 149629 h 1961803"/>
              <a:gd name="connsiteX147" fmla="*/ 5419898 w 7331857"/>
              <a:gd name="connsiteY147" fmla="*/ 266007 h 1961803"/>
              <a:gd name="connsiteX148" fmla="*/ 5436523 w 7331857"/>
              <a:gd name="connsiteY148" fmla="*/ 299258 h 1961803"/>
              <a:gd name="connsiteX149" fmla="*/ 5444836 w 7331857"/>
              <a:gd name="connsiteY149" fmla="*/ 332509 h 1961803"/>
              <a:gd name="connsiteX150" fmla="*/ 5469774 w 7331857"/>
              <a:gd name="connsiteY150" fmla="*/ 365760 h 1961803"/>
              <a:gd name="connsiteX151" fmla="*/ 5511338 w 7331857"/>
              <a:gd name="connsiteY151" fmla="*/ 423949 h 1961803"/>
              <a:gd name="connsiteX152" fmla="*/ 5552901 w 7331857"/>
              <a:gd name="connsiteY152" fmla="*/ 498763 h 1961803"/>
              <a:gd name="connsiteX153" fmla="*/ 5569527 w 7331857"/>
              <a:gd name="connsiteY153" fmla="*/ 515389 h 1961803"/>
              <a:gd name="connsiteX154" fmla="*/ 5594465 w 7331857"/>
              <a:gd name="connsiteY154" fmla="*/ 573578 h 1961803"/>
              <a:gd name="connsiteX155" fmla="*/ 5619403 w 7331857"/>
              <a:gd name="connsiteY155" fmla="*/ 631767 h 1961803"/>
              <a:gd name="connsiteX156" fmla="*/ 5677592 w 7331857"/>
              <a:gd name="connsiteY156" fmla="*/ 731520 h 1961803"/>
              <a:gd name="connsiteX157" fmla="*/ 5685905 w 7331857"/>
              <a:gd name="connsiteY157" fmla="*/ 756458 h 1961803"/>
              <a:gd name="connsiteX158" fmla="*/ 5752407 w 7331857"/>
              <a:gd name="connsiteY158" fmla="*/ 864523 h 1961803"/>
              <a:gd name="connsiteX159" fmla="*/ 5769032 w 7331857"/>
              <a:gd name="connsiteY159" fmla="*/ 906087 h 1961803"/>
              <a:gd name="connsiteX160" fmla="*/ 5785658 w 7331857"/>
              <a:gd name="connsiteY160" fmla="*/ 931025 h 1961803"/>
              <a:gd name="connsiteX161" fmla="*/ 5810596 w 7331857"/>
              <a:gd name="connsiteY161" fmla="*/ 972589 h 1961803"/>
              <a:gd name="connsiteX162" fmla="*/ 5818909 w 7331857"/>
              <a:gd name="connsiteY162" fmla="*/ 1014153 h 1961803"/>
              <a:gd name="connsiteX163" fmla="*/ 5843847 w 7331857"/>
              <a:gd name="connsiteY163" fmla="*/ 1088967 h 1961803"/>
              <a:gd name="connsiteX164" fmla="*/ 5860472 w 7331857"/>
              <a:gd name="connsiteY164" fmla="*/ 1138843 h 1961803"/>
              <a:gd name="connsiteX165" fmla="*/ 5868785 w 7331857"/>
              <a:gd name="connsiteY165" fmla="*/ 1180407 h 1961803"/>
              <a:gd name="connsiteX166" fmla="*/ 5893723 w 7331857"/>
              <a:gd name="connsiteY166" fmla="*/ 1205345 h 1961803"/>
              <a:gd name="connsiteX167" fmla="*/ 5918661 w 7331857"/>
              <a:gd name="connsiteY167" fmla="*/ 1238596 h 1961803"/>
              <a:gd name="connsiteX168" fmla="*/ 5926974 w 7331857"/>
              <a:gd name="connsiteY168" fmla="*/ 1280160 h 1961803"/>
              <a:gd name="connsiteX169" fmla="*/ 5951912 w 7331857"/>
              <a:gd name="connsiteY169" fmla="*/ 1305098 h 1961803"/>
              <a:gd name="connsiteX170" fmla="*/ 6059978 w 7331857"/>
              <a:gd name="connsiteY170" fmla="*/ 1446414 h 1961803"/>
              <a:gd name="connsiteX171" fmla="*/ 6093229 w 7331857"/>
              <a:gd name="connsiteY171" fmla="*/ 1479665 h 1961803"/>
              <a:gd name="connsiteX172" fmla="*/ 6118167 w 7331857"/>
              <a:gd name="connsiteY172" fmla="*/ 1504603 h 1961803"/>
              <a:gd name="connsiteX173" fmla="*/ 6168043 w 7331857"/>
              <a:gd name="connsiteY173" fmla="*/ 1571105 h 1961803"/>
              <a:gd name="connsiteX174" fmla="*/ 6209607 w 7331857"/>
              <a:gd name="connsiteY174" fmla="*/ 1620982 h 1961803"/>
              <a:gd name="connsiteX175" fmla="*/ 6217920 w 7331857"/>
              <a:gd name="connsiteY175" fmla="*/ 1645920 h 1961803"/>
              <a:gd name="connsiteX176" fmla="*/ 6276109 w 7331857"/>
              <a:gd name="connsiteY176" fmla="*/ 1729047 h 1961803"/>
              <a:gd name="connsiteX177" fmla="*/ 6292734 w 7331857"/>
              <a:gd name="connsiteY177" fmla="*/ 1762298 h 1961803"/>
              <a:gd name="connsiteX178" fmla="*/ 6301047 w 7331857"/>
              <a:gd name="connsiteY178" fmla="*/ 1787236 h 1961803"/>
              <a:gd name="connsiteX179" fmla="*/ 6317672 w 7331857"/>
              <a:gd name="connsiteY179" fmla="*/ 1803862 h 1961803"/>
              <a:gd name="connsiteX180" fmla="*/ 6342611 w 7331857"/>
              <a:gd name="connsiteY180" fmla="*/ 1837113 h 1961803"/>
              <a:gd name="connsiteX181" fmla="*/ 6367549 w 7331857"/>
              <a:gd name="connsiteY181" fmla="*/ 1853738 h 1961803"/>
              <a:gd name="connsiteX182" fmla="*/ 6625243 w 7331857"/>
              <a:gd name="connsiteY182" fmla="*/ 1862051 h 1961803"/>
              <a:gd name="connsiteX183" fmla="*/ 6941127 w 7331857"/>
              <a:gd name="connsiteY183" fmla="*/ 1878676 h 1961803"/>
              <a:gd name="connsiteX184" fmla="*/ 7024254 w 7331857"/>
              <a:gd name="connsiteY184" fmla="*/ 1903614 h 1961803"/>
              <a:gd name="connsiteX185" fmla="*/ 7165571 w 7331857"/>
              <a:gd name="connsiteY185" fmla="*/ 1911927 h 1961803"/>
              <a:gd name="connsiteX186" fmla="*/ 7290261 w 7331857"/>
              <a:gd name="connsiteY186" fmla="*/ 1945178 h 1961803"/>
              <a:gd name="connsiteX187" fmla="*/ 7331825 w 7331857"/>
              <a:gd name="connsiteY18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07476 w 7331857"/>
              <a:gd name="connsiteY88" fmla="*/ 1479665 h 1961803"/>
              <a:gd name="connsiteX89" fmla="*/ 3732414 w 7331857"/>
              <a:gd name="connsiteY89" fmla="*/ 1471353 h 1961803"/>
              <a:gd name="connsiteX90" fmla="*/ 3782291 w 7331857"/>
              <a:gd name="connsiteY90" fmla="*/ 1438102 h 1961803"/>
              <a:gd name="connsiteX91" fmla="*/ 3798916 w 7331857"/>
              <a:gd name="connsiteY91" fmla="*/ 1421476 h 1961803"/>
              <a:gd name="connsiteX92" fmla="*/ 3823854 w 7331857"/>
              <a:gd name="connsiteY92" fmla="*/ 1413163 h 1961803"/>
              <a:gd name="connsiteX93" fmla="*/ 3840480 w 7331857"/>
              <a:gd name="connsiteY93" fmla="*/ 1388225 h 1961803"/>
              <a:gd name="connsiteX94" fmla="*/ 3865418 w 7331857"/>
              <a:gd name="connsiteY94" fmla="*/ 1363287 h 1961803"/>
              <a:gd name="connsiteX95" fmla="*/ 3882043 w 7331857"/>
              <a:gd name="connsiteY95" fmla="*/ 1330036 h 1961803"/>
              <a:gd name="connsiteX96" fmla="*/ 3898669 w 7331857"/>
              <a:gd name="connsiteY96" fmla="*/ 1305098 h 1961803"/>
              <a:gd name="connsiteX97" fmla="*/ 3906981 w 7331857"/>
              <a:gd name="connsiteY97" fmla="*/ 1271847 h 1961803"/>
              <a:gd name="connsiteX98" fmla="*/ 3923607 w 7331857"/>
              <a:gd name="connsiteY98" fmla="*/ 1221971 h 1961803"/>
              <a:gd name="connsiteX99" fmla="*/ 3931920 w 7331857"/>
              <a:gd name="connsiteY99" fmla="*/ 1188720 h 1961803"/>
              <a:gd name="connsiteX100" fmla="*/ 3940232 w 7331857"/>
              <a:gd name="connsiteY100" fmla="*/ 1147156 h 1961803"/>
              <a:gd name="connsiteX101" fmla="*/ 3956858 w 7331857"/>
              <a:gd name="connsiteY101" fmla="*/ 1122218 h 1961803"/>
              <a:gd name="connsiteX102" fmla="*/ 3965171 w 7331857"/>
              <a:gd name="connsiteY102" fmla="*/ 1088967 h 1961803"/>
              <a:gd name="connsiteX103" fmla="*/ 3990109 w 7331857"/>
              <a:gd name="connsiteY103" fmla="*/ 1072342 h 1961803"/>
              <a:gd name="connsiteX104" fmla="*/ 4006734 w 7331857"/>
              <a:gd name="connsiteY104" fmla="*/ 1055716 h 1961803"/>
              <a:gd name="connsiteX105" fmla="*/ 4015047 w 7331857"/>
              <a:gd name="connsiteY105" fmla="*/ 1030778 h 1961803"/>
              <a:gd name="connsiteX106" fmla="*/ 4064923 w 7331857"/>
              <a:gd name="connsiteY106" fmla="*/ 964276 h 1961803"/>
              <a:gd name="connsiteX107" fmla="*/ 4081549 w 7331857"/>
              <a:gd name="connsiteY107" fmla="*/ 939338 h 1961803"/>
              <a:gd name="connsiteX108" fmla="*/ 4098174 w 7331857"/>
              <a:gd name="connsiteY108" fmla="*/ 889462 h 1961803"/>
              <a:gd name="connsiteX109" fmla="*/ 4114800 w 7331857"/>
              <a:gd name="connsiteY109" fmla="*/ 773083 h 1961803"/>
              <a:gd name="connsiteX110" fmla="*/ 4131425 w 7331857"/>
              <a:gd name="connsiteY110" fmla="*/ 723207 h 1961803"/>
              <a:gd name="connsiteX111" fmla="*/ 4139738 w 7331857"/>
              <a:gd name="connsiteY111" fmla="*/ 698269 h 1961803"/>
              <a:gd name="connsiteX112" fmla="*/ 4172989 w 7331857"/>
              <a:gd name="connsiteY112" fmla="*/ 656705 h 1961803"/>
              <a:gd name="connsiteX113" fmla="*/ 4189614 w 7331857"/>
              <a:gd name="connsiteY113" fmla="*/ 623454 h 1961803"/>
              <a:gd name="connsiteX114" fmla="*/ 4214552 w 7331857"/>
              <a:gd name="connsiteY114" fmla="*/ 615142 h 1961803"/>
              <a:gd name="connsiteX115" fmla="*/ 4231178 w 7331857"/>
              <a:gd name="connsiteY115" fmla="*/ 598516 h 1961803"/>
              <a:gd name="connsiteX116" fmla="*/ 4256116 w 7331857"/>
              <a:gd name="connsiteY116" fmla="*/ 548640 h 1961803"/>
              <a:gd name="connsiteX117" fmla="*/ 4272741 w 7331857"/>
              <a:gd name="connsiteY117" fmla="*/ 498763 h 1961803"/>
              <a:gd name="connsiteX118" fmla="*/ 4281054 w 7331857"/>
              <a:gd name="connsiteY118" fmla="*/ 473825 h 1961803"/>
              <a:gd name="connsiteX119" fmla="*/ 4297680 w 7331857"/>
              <a:gd name="connsiteY119" fmla="*/ 448887 h 1961803"/>
              <a:gd name="connsiteX120" fmla="*/ 4322618 w 7331857"/>
              <a:gd name="connsiteY120" fmla="*/ 407323 h 1961803"/>
              <a:gd name="connsiteX121" fmla="*/ 4339243 w 7331857"/>
              <a:gd name="connsiteY121" fmla="*/ 340822 h 1961803"/>
              <a:gd name="connsiteX122" fmla="*/ 4347556 w 7331857"/>
              <a:gd name="connsiteY122" fmla="*/ 315883 h 1961803"/>
              <a:gd name="connsiteX123" fmla="*/ 4430683 w 7331857"/>
              <a:gd name="connsiteY123" fmla="*/ 307571 h 1961803"/>
              <a:gd name="connsiteX124" fmla="*/ 4480560 w 7331857"/>
              <a:gd name="connsiteY124" fmla="*/ 274320 h 1961803"/>
              <a:gd name="connsiteX125" fmla="*/ 4522123 w 7331857"/>
              <a:gd name="connsiteY125" fmla="*/ 241069 h 1961803"/>
              <a:gd name="connsiteX126" fmla="*/ 4547061 w 7331857"/>
              <a:gd name="connsiteY126" fmla="*/ 232756 h 1961803"/>
              <a:gd name="connsiteX127" fmla="*/ 4588625 w 7331857"/>
              <a:gd name="connsiteY127" fmla="*/ 199505 h 1961803"/>
              <a:gd name="connsiteX128" fmla="*/ 4638501 w 7331857"/>
              <a:gd name="connsiteY128" fmla="*/ 216131 h 1961803"/>
              <a:gd name="connsiteX129" fmla="*/ 4655127 w 7331857"/>
              <a:gd name="connsiteY129" fmla="*/ 232756 h 1961803"/>
              <a:gd name="connsiteX130" fmla="*/ 4788131 w 7331857"/>
              <a:gd name="connsiteY130" fmla="*/ 241069 h 1961803"/>
              <a:gd name="connsiteX131" fmla="*/ 4804756 w 7331857"/>
              <a:gd name="connsiteY131" fmla="*/ 224443 h 1961803"/>
              <a:gd name="connsiteX132" fmla="*/ 4854632 w 7331857"/>
              <a:gd name="connsiteY132" fmla="*/ 191193 h 1961803"/>
              <a:gd name="connsiteX133" fmla="*/ 4896196 w 7331857"/>
              <a:gd name="connsiteY133" fmla="*/ 157942 h 1961803"/>
              <a:gd name="connsiteX134" fmla="*/ 4929447 w 7331857"/>
              <a:gd name="connsiteY134" fmla="*/ 124691 h 1961803"/>
              <a:gd name="connsiteX135" fmla="*/ 4946072 w 7331857"/>
              <a:gd name="connsiteY135" fmla="*/ 108065 h 1961803"/>
              <a:gd name="connsiteX136" fmla="*/ 4962698 w 7331857"/>
              <a:gd name="connsiteY136" fmla="*/ 91440 h 1961803"/>
              <a:gd name="connsiteX137" fmla="*/ 4995949 w 7331857"/>
              <a:gd name="connsiteY137" fmla="*/ 49876 h 1961803"/>
              <a:gd name="connsiteX138" fmla="*/ 5045825 w 7331857"/>
              <a:gd name="connsiteY138" fmla="*/ 33251 h 1961803"/>
              <a:gd name="connsiteX139" fmla="*/ 5079076 w 7331857"/>
              <a:gd name="connsiteY139" fmla="*/ 16625 h 1961803"/>
              <a:gd name="connsiteX140" fmla="*/ 5112327 w 7331857"/>
              <a:gd name="connsiteY140" fmla="*/ 8313 h 1961803"/>
              <a:gd name="connsiteX141" fmla="*/ 5137265 w 7331857"/>
              <a:gd name="connsiteY141" fmla="*/ 0 h 1961803"/>
              <a:gd name="connsiteX142" fmla="*/ 5228705 w 7331857"/>
              <a:gd name="connsiteY142" fmla="*/ 8313 h 1961803"/>
              <a:gd name="connsiteX143" fmla="*/ 5270269 w 7331857"/>
              <a:gd name="connsiteY143" fmla="*/ 49876 h 1961803"/>
              <a:gd name="connsiteX144" fmla="*/ 5336771 w 7331857"/>
              <a:gd name="connsiteY144" fmla="*/ 108065 h 1961803"/>
              <a:gd name="connsiteX145" fmla="*/ 5370021 w 7331857"/>
              <a:gd name="connsiteY145" fmla="*/ 149629 h 1961803"/>
              <a:gd name="connsiteX146" fmla="*/ 5419898 w 7331857"/>
              <a:gd name="connsiteY146" fmla="*/ 266007 h 1961803"/>
              <a:gd name="connsiteX147" fmla="*/ 5436523 w 7331857"/>
              <a:gd name="connsiteY147" fmla="*/ 299258 h 1961803"/>
              <a:gd name="connsiteX148" fmla="*/ 5444836 w 7331857"/>
              <a:gd name="connsiteY148" fmla="*/ 332509 h 1961803"/>
              <a:gd name="connsiteX149" fmla="*/ 5469774 w 7331857"/>
              <a:gd name="connsiteY149" fmla="*/ 365760 h 1961803"/>
              <a:gd name="connsiteX150" fmla="*/ 5511338 w 7331857"/>
              <a:gd name="connsiteY150" fmla="*/ 423949 h 1961803"/>
              <a:gd name="connsiteX151" fmla="*/ 5552901 w 7331857"/>
              <a:gd name="connsiteY151" fmla="*/ 498763 h 1961803"/>
              <a:gd name="connsiteX152" fmla="*/ 5569527 w 7331857"/>
              <a:gd name="connsiteY152" fmla="*/ 515389 h 1961803"/>
              <a:gd name="connsiteX153" fmla="*/ 5594465 w 7331857"/>
              <a:gd name="connsiteY153" fmla="*/ 573578 h 1961803"/>
              <a:gd name="connsiteX154" fmla="*/ 5619403 w 7331857"/>
              <a:gd name="connsiteY154" fmla="*/ 631767 h 1961803"/>
              <a:gd name="connsiteX155" fmla="*/ 5677592 w 7331857"/>
              <a:gd name="connsiteY155" fmla="*/ 731520 h 1961803"/>
              <a:gd name="connsiteX156" fmla="*/ 5685905 w 7331857"/>
              <a:gd name="connsiteY156" fmla="*/ 756458 h 1961803"/>
              <a:gd name="connsiteX157" fmla="*/ 5752407 w 7331857"/>
              <a:gd name="connsiteY157" fmla="*/ 864523 h 1961803"/>
              <a:gd name="connsiteX158" fmla="*/ 5769032 w 7331857"/>
              <a:gd name="connsiteY158" fmla="*/ 906087 h 1961803"/>
              <a:gd name="connsiteX159" fmla="*/ 5785658 w 7331857"/>
              <a:gd name="connsiteY159" fmla="*/ 931025 h 1961803"/>
              <a:gd name="connsiteX160" fmla="*/ 5810596 w 7331857"/>
              <a:gd name="connsiteY160" fmla="*/ 972589 h 1961803"/>
              <a:gd name="connsiteX161" fmla="*/ 5818909 w 7331857"/>
              <a:gd name="connsiteY161" fmla="*/ 1014153 h 1961803"/>
              <a:gd name="connsiteX162" fmla="*/ 5843847 w 7331857"/>
              <a:gd name="connsiteY162" fmla="*/ 1088967 h 1961803"/>
              <a:gd name="connsiteX163" fmla="*/ 5860472 w 7331857"/>
              <a:gd name="connsiteY163" fmla="*/ 1138843 h 1961803"/>
              <a:gd name="connsiteX164" fmla="*/ 5868785 w 7331857"/>
              <a:gd name="connsiteY164" fmla="*/ 1180407 h 1961803"/>
              <a:gd name="connsiteX165" fmla="*/ 5893723 w 7331857"/>
              <a:gd name="connsiteY165" fmla="*/ 1205345 h 1961803"/>
              <a:gd name="connsiteX166" fmla="*/ 5918661 w 7331857"/>
              <a:gd name="connsiteY166" fmla="*/ 1238596 h 1961803"/>
              <a:gd name="connsiteX167" fmla="*/ 5926974 w 7331857"/>
              <a:gd name="connsiteY167" fmla="*/ 1280160 h 1961803"/>
              <a:gd name="connsiteX168" fmla="*/ 5951912 w 7331857"/>
              <a:gd name="connsiteY168" fmla="*/ 1305098 h 1961803"/>
              <a:gd name="connsiteX169" fmla="*/ 6059978 w 7331857"/>
              <a:gd name="connsiteY169" fmla="*/ 1446414 h 1961803"/>
              <a:gd name="connsiteX170" fmla="*/ 6093229 w 7331857"/>
              <a:gd name="connsiteY170" fmla="*/ 1479665 h 1961803"/>
              <a:gd name="connsiteX171" fmla="*/ 6118167 w 7331857"/>
              <a:gd name="connsiteY171" fmla="*/ 1504603 h 1961803"/>
              <a:gd name="connsiteX172" fmla="*/ 6168043 w 7331857"/>
              <a:gd name="connsiteY172" fmla="*/ 1571105 h 1961803"/>
              <a:gd name="connsiteX173" fmla="*/ 6209607 w 7331857"/>
              <a:gd name="connsiteY173" fmla="*/ 1620982 h 1961803"/>
              <a:gd name="connsiteX174" fmla="*/ 6217920 w 7331857"/>
              <a:gd name="connsiteY174" fmla="*/ 1645920 h 1961803"/>
              <a:gd name="connsiteX175" fmla="*/ 6276109 w 7331857"/>
              <a:gd name="connsiteY175" fmla="*/ 1729047 h 1961803"/>
              <a:gd name="connsiteX176" fmla="*/ 6292734 w 7331857"/>
              <a:gd name="connsiteY176" fmla="*/ 1762298 h 1961803"/>
              <a:gd name="connsiteX177" fmla="*/ 6301047 w 7331857"/>
              <a:gd name="connsiteY177" fmla="*/ 1787236 h 1961803"/>
              <a:gd name="connsiteX178" fmla="*/ 6317672 w 7331857"/>
              <a:gd name="connsiteY178" fmla="*/ 1803862 h 1961803"/>
              <a:gd name="connsiteX179" fmla="*/ 6342611 w 7331857"/>
              <a:gd name="connsiteY179" fmla="*/ 1837113 h 1961803"/>
              <a:gd name="connsiteX180" fmla="*/ 6367549 w 7331857"/>
              <a:gd name="connsiteY180" fmla="*/ 1853738 h 1961803"/>
              <a:gd name="connsiteX181" fmla="*/ 6625243 w 7331857"/>
              <a:gd name="connsiteY181" fmla="*/ 1862051 h 1961803"/>
              <a:gd name="connsiteX182" fmla="*/ 6941127 w 7331857"/>
              <a:gd name="connsiteY182" fmla="*/ 1878676 h 1961803"/>
              <a:gd name="connsiteX183" fmla="*/ 7024254 w 7331857"/>
              <a:gd name="connsiteY183" fmla="*/ 1903614 h 1961803"/>
              <a:gd name="connsiteX184" fmla="*/ 7165571 w 7331857"/>
              <a:gd name="connsiteY184" fmla="*/ 1911927 h 1961803"/>
              <a:gd name="connsiteX185" fmla="*/ 7290261 w 7331857"/>
              <a:gd name="connsiteY185" fmla="*/ 1945178 h 1961803"/>
              <a:gd name="connsiteX186" fmla="*/ 7331825 w 7331857"/>
              <a:gd name="connsiteY18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782291 w 7331857"/>
              <a:gd name="connsiteY89" fmla="*/ 1438102 h 1961803"/>
              <a:gd name="connsiteX90" fmla="*/ 3798916 w 7331857"/>
              <a:gd name="connsiteY90" fmla="*/ 1421476 h 1961803"/>
              <a:gd name="connsiteX91" fmla="*/ 3823854 w 7331857"/>
              <a:gd name="connsiteY91" fmla="*/ 1413163 h 1961803"/>
              <a:gd name="connsiteX92" fmla="*/ 3840480 w 7331857"/>
              <a:gd name="connsiteY92" fmla="*/ 1388225 h 1961803"/>
              <a:gd name="connsiteX93" fmla="*/ 3865418 w 7331857"/>
              <a:gd name="connsiteY93" fmla="*/ 1363287 h 1961803"/>
              <a:gd name="connsiteX94" fmla="*/ 3882043 w 7331857"/>
              <a:gd name="connsiteY94" fmla="*/ 1330036 h 1961803"/>
              <a:gd name="connsiteX95" fmla="*/ 3898669 w 7331857"/>
              <a:gd name="connsiteY95" fmla="*/ 1305098 h 1961803"/>
              <a:gd name="connsiteX96" fmla="*/ 3906981 w 7331857"/>
              <a:gd name="connsiteY96" fmla="*/ 1271847 h 1961803"/>
              <a:gd name="connsiteX97" fmla="*/ 3923607 w 7331857"/>
              <a:gd name="connsiteY97" fmla="*/ 1221971 h 1961803"/>
              <a:gd name="connsiteX98" fmla="*/ 3931920 w 7331857"/>
              <a:gd name="connsiteY98" fmla="*/ 1188720 h 1961803"/>
              <a:gd name="connsiteX99" fmla="*/ 3940232 w 7331857"/>
              <a:gd name="connsiteY99" fmla="*/ 1147156 h 1961803"/>
              <a:gd name="connsiteX100" fmla="*/ 3956858 w 7331857"/>
              <a:gd name="connsiteY100" fmla="*/ 1122218 h 1961803"/>
              <a:gd name="connsiteX101" fmla="*/ 3965171 w 7331857"/>
              <a:gd name="connsiteY101" fmla="*/ 1088967 h 1961803"/>
              <a:gd name="connsiteX102" fmla="*/ 3990109 w 7331857"/>
              <a:gd name="connsiteY102" fmla="*/ 1072342 h 1961803"/>
              <a:gd name="connsiteX103" fmla="*/ 4006734 w 7331857"/>
              <a:gd name="connsiteY103" fmla="*/ 1055716 h 1961803"/>
              <a:gd name="connsiteX104" fmla="*/ 4015047 w 7331857"/>
              <a:gd name="connsiteY104" fmla="*/ 1030778 h 1961803"/>
              <a:gd name="connsiteX105" fmla="*/ 4064923 w 7331857"/>
              <a:gd name="connsiteY105" fmla="*/ 964276 h 1961803"/>
              <a:gd name="connsiteX106" fmla="*/ 4081549 w 7331857"/>
              <a:gd name="connsiteY106" fmla="*/ 939338 h 1961803"/>
              <a:gd name="connsiteX107" fmla="*/ 4098174 w 7331857"/>
              <a:gd name="connsiteY107" fmla="*/ 889462 h 1961803"/>
              <a:gd name="connsiteX108" fmla="*/ 4114800 w 7331857"/>
              <a:gd name="connsiteY108" fmla="*/ 773083 h 1961803"/>
              <a:gd name="connsiteX109" fmla="*/ 4131425 w 7331857"/>
              <a:gd name="connsiteY109" fmla="*/ 723207 h 1961803"/>
              <a:gd name="connsiteX110" fmla="*/ 4139738 w 7331857"/>
              <a:gd name="connsiteY110" fmla="*/ 698269 h 1961803"/>
              <a:gd name="connsiteX111" fmla="*/ 4172989 w 7331857"/>
              <a:gd name="connsiteY111" fmla="*/ 656705 h 1961803"/>
              <a:gd name="connsiteX112" fmla="*/ 4189614 w 7331857"/>
              <a:gd name="connsiteY112" fmla="*/ 623454 h 1961803"/>
              <a:gd name="connsiteX113" fmla="*/ 4214552 w 7331857"/>
              <a:gd name="connsiteY113" fmla="*/ 615142 h 1961803"/>
              <a:gd name="connsiteX114" fmla="*/ 4231178 w 7331857"/>
              <a:gd name="connsiteY114" fmla="*/ 598516 h 1961803"/>
              <a:gd name="connsiteX115" fmla="*/ 4256116 w 7331857"/>
              <a:gd name="connsiteY115" fmla="*/ 548640 h 1961803"/>
              <a:gd name="connsiteX116" fmla="*/ 4272741 w 7331857"/>
              <a:gd name="connsiteY116" fmla="*/ 498763 h 1961803"/>
              <a:gd name="connsiteX117" fmla="*/ 4281054 w 7331857"/>
              <a:gd name="connsiteY117" fmla="*/ 473825 h 1961803"/>
              <a:gd name="connsiteX118" fmla="*/ 4297680 w 7331857"/>
              <a:gd name="connsiteY118" fmla="*/ 448887 h 1961803"/>
              <a:gd name="connsiteX119" fmla="*/ 4322618 w 7331857"/>
              <a:gd name="connsiteY119" fmla="*/ 407323 h 1961803"/>
              <a:gd name="connsiteX120" fmla="*/ 4339243 w 7331857"/>
              <a:gd name="connsiteY120" fmla="*/ 340822 h 1961803"/>
              <a:gd name="connsiteX121" fmla="*/ 4347556 w 7331857"/>
              <a:gd name="connsiteY121" fmla="*/ 315883 h 1961803"/>
              <a:gd name="connsiteX122" fmla="*/ 4430683 w 7331857"/>
              <a:gd name="connsiteY122" fmla="*/ 307571 h 1961803"/>
              <a:gd name="connsiteX123" fmla="*/ 4480560 w 7331857"/>
              <a:gd name="connsiteY123" fmla="*/ 274320 h 1961803"/>
              <a:gd name="connsiteX124" fmla="*/ 4522123 w 7331857"/>
              <a:gd name="connsiteY124" fmla="*/ 241069 h 1961803"/>
              <a:gd name="connsiteX125" fmla="*/ 4547061 w 7331857"/>
              <a:gd name="connsiteY125" fmla="*/ 232756 h 1961803"/>
              <a:gd name="connsiteX126" fmla="*/ 4588625 w 7331857"/>
              <a:gd name="connsiteY126" fmla="*/ 199505 h 1961803"/>
              <a:gd name="connsiteX127" fmla="*/ 4638501 w 7331857"/>
              <a:gd name="connsiteY127" fmla="*/ 216131 h 1961803"/>
              <a:gd name="connsiteX128" fmla="*/ 4655127 w 7331857"/>
              <a:gd name="connsiteY128" fmla="*/ 232756 h 1961803"/>
              <a:gd name="connsiteX129" fmla="*/ 4788131 w 7331857"/>
              <a:gd name="connsiteY129" fmla="*/ 241069 h 1961803"/>
              <a:gd name="connsiteX130" fmla="*/ 4804756 w 7331857"/>
              <a:gd name="connsiteY130" fmla="*/ 224443 h 1961803"/>
              <a:gd name="connsiteX131" fmla="*/ 4854632 w 7331857"/>
              <a:gd name="connsiteY131" fmla="*/ 191193 h 1961803"/>
              <a:gd name="connsiteX132" fmla="*/ 4896196 w 7331857"/>
              <a:gd name="connsiteY132" fmla="*/ 157942 h 1961803"/>
              <a:gd name="connsiteX133" fmla="*/ 4929447 w 7331857"/>
              <a:gd name="connsiteY133" fmla="*/ 124691 h 1961803"/>
              <a:gd name="connsiteX134" fmla="*/ 4946072 w 7331857"/>
              <a:gd name="connsiteY134" fmla="*/ 108065 h 1961803"/>
              <a:gd name="connsiteX135" fmla="*/ 4962698 w 7331857"/>
              <a:gd name="connsiteY135" fmla="*/ 91440 h 1961803"/>
              <a:gd name="connsiteX136" fmla="*/ 4995949 w 7331857"/>
              <a:gd name="connsiteY136" fmla="*/ 49876 h 1961803"/>
              <a:gd name="connsiteX137" fmla="*/ 5045825 w 7331857"/>
              <a:gd name="connsiteY137" fmla="*/ 33251 h 1961803"/>
              <a:gd name="connsiteX138" fmla="*/ 5079076 w 7331857"/>
              <a:gd name="connsiteY138" fmla="*/ 16625 h 1961803"/>
              <a:gd name="connsiteX139" fmla="*/ 5112327 w 7331857"/>
              <a:gd name="connsiteY139" fmla="*/ 8313 h 1961803"/>
              <a:gd name="connsiteX140" fmla="*/ 5137265 w 7331857"/>
              <a:gd name="connsiteY140" fmla="*/ 0 h 1961803"/>
              <a:gd name="connsiteX141" fmla="*/ 5228705 w 7331857"/>
              <a:gd name="connsiteY141" fmla="*/ 8313 h 1961803"/>
              <a:gd name="connsiteX142" fmla="*/ 5270269 w 7331857"/>
              <a:gd name="connsiteY142" fmla="*/ 49876 h 1961803"/>
              <a:gd name="connsiteX143" fmla="*/ 5336771 w 7331857"/>
              <a:gd name="connsiteY143" fmla="*/ 108065 h 1961803"/>
              <a:gd name="connsiteX144" fmla="*/ 5370021 w 7331857"/>
              <a:gd name="connsiteY144" fmla="*/ 149629 h 1961803"/>
              <a:gd name="connsiteX145" fmla="*/ 5419898 w 7331857"/>
              <a:gd name="connsiteY145" fmla="*/ 266007 h 1961803"/>
              <a:gd name="connsiteX146" fmla="*/ 5436523 w 7331857"/>
              <a:gd name="connsiteY146" fmla="*/ 299258 h 1961803"/>
              <a:gd name="connsiteX147" fmla="*/ 5444836 w 7331857"/>
              <a:gd name="connsiteY147" fmla="*/ 332509 h 1961803"/>
              <a:gd name="connsiteX148" fmla="*/ 5469774 w 7331857"/>
              <a:gd name="connsiteY148" fmla="*/ 365760 h 1961803"/>
              <a:gd name="connsiteX149" fmla="*/ 5511338 w 7331857"/>
              <a:gd name="connsiteY149" fmla="*/ 423949 h 1961803"/>
              <a:gd name="connsiteX150" fmla="*/ 5552901 w 7331857"/>
              <a:gd name="connsiteY150" fmla="*/ 498763 h 1961803"/>
              <a:gd name="connsiteX151" fmla="*/ 5569527 w 7331857"/>
              <a:gd name="connsiteY151" fmla="*/ 515389 h 1961803"/>
              <a:gd name="connsiteX152" fmla="*/ 5594465 w 7331857"/>
              <a:gd name="connsiteY152" fmla="*/ 573578 h 1961803"/>
              <a:gd name="connsiteX153" fmla="*/ 5619403 w 7331857"/>
              <a:gd name="connsiteY153" fmla="*/ 631767 h 1961803"/>
              <a:gd name="connsiteX154" fmla="*/ 5677592 w 7331857"/>
              <a:gd name="connsiteY154" fmla="*/ 731520 h 1961803"/>
              <a:gd name="connsiteX155" fmla="*/ 5685905 w 7331857"/>
              <a:gd name="connsiteY155" fmla="*/ 756458 h 1961803"/>
              <a:gd name="connsiteX156" fmla="*/ 5752407 w 7331857"/>
              <a:gd name="connsiteY156" fmla="*/ 864523 h 1961803"/>
              <a:gd name="connsiteX157" fmla="*/ 5769032 w 7331857"/>
              <a:gd name="connsiteY157" fmla="*/ 906087 h 1961803"/>
              <a:gd name="connsiteX158" fmla="*/ 5785658 w 7331857"/>
              <a:gd name="connsiteY158" fmla="*/ 931025 h 1961803"/>
              <a:gd name="connsiteX159" fmla="*/ 5810596 w 7331857"/>
              <a:gd name="connsiteY159" fmla="*/ 972589 h 1961803"/>
              <a:gd name="connsiteX160" fmla="*/ 5818909 w 7331857"/>
              <a:gd name="connsiteY160" fmla="*/ 1014153 h 1961803"/>
              <a:gd name="connsiteX161" fmla="*/ 5843847 w 7331857"/>
              <a:gd name="connsiteY161" fmla="*/ 1088967 h 1961803"/>
              <a:gd name="connsiteX162" fmla="*/ 5860472 w 7331857"/>
              <a:gd name="connsiteY162" fmla="*/ 1138843 h 1961803"/>
              <a:gd name="connsiteX163" fmla="*/ 5868785 w 7331857"/>
              <a:gd name="connsiteY163" fmla="*/ 1180407 h 1961803"/>
              <a:gd name="connsiteX164" fmla="*/ 5893723 w 7331857"/>
              <a:gd name="connsiteY164" fmla="*/ 1205345 h 1961803"/>
              <a:gd name="connsiteX165" fmla="*/ 5918661 w 7331857"/>
              <a:gd name="connsiteY165" fmla="*/ 1238596 h 1961803"/>
              <a:gd name="connsiteX166" fmla="*/ 5926974 w 7331857"/>
              <a:gd name="connsiteY166" fmla="*/ 1280160 h 1961803"/>
              <a:gd name="connsiteX167" fmla="*/ 5951912 w 7331857"/>
              <a:gd name="connsiteY167" fmla="*/ 1305098 h 1961803"/>
              <a:gd name="connsiteX168" fmla="*/ 6059978 w 7331857"/>
              <a:gd name="connsiteY168" fmla="*/ 1446414 h 1961803"/>
              <a:gd name="connsiteX169" fmla="*/ 6093229 w 7331857"/>
              <a:gd name="connsiteY169" fmla="*/ 1479665 h 1961803"/>
              <a:gd name="connsiteX170" fmla="*/ 6118167 w 7331857"/>
              <a:gd name="connsiteY170" fmla="*/ 1504603 h 1961803"/>
              <a:gd name="connsiteX171" fmla="*/ 6168043 w 7331857"/>
              <a:gd name="connsiteY171" fmla="*/ 1571105 h 1961803"/>
              <a:gd name="connsiteX172" fmla="*/ 6209607 w 7331857"/>
              <a:gd name="connsiteY172" fmla="*/ 1620982 h 1961803"/>
              <a:gd name="connsiteX173" fmla="*/ 6217920 w 7331857"/>
              <a:gd name="connsiteY173" fmla="*/ 1645920 h 1961803"/>
              <a:gd name="connsiteX174" fmla="*/ 6276109 w 7331857"/>
              <a:gd name="connsiteY174" fmla="*/ 1729047 h 1961803"/>
              <a:gd name="connsiteX175" fmla="*/ 6292734 w 7331857"/>
              <a:gd name="connsiteY175" fmla="*/ 1762298 h 1961803"/>
              <a:gd name="connsiteX176" fmla="*/ 6301047 w 7331857"/>
              <a:gd name="connsiteY176" fmla="*/ 1787236 h 1961803"/>
              <a:gd name="connsiteX177" fmla="*/ 6317672 w 7331857"/>
              <a:gd name="connsiteY177" fmla="*/ 1803862 h 1961803"/>
              <a:gd name="connsiteX178" fmla="*/ 6342611 w 7331857"/>
              <a:gd name="connsiteY178" fmla="*/ 1837113 h 1961803"/>
              <a:gd name="connsiteX179" fmla="*/ 6367549 w 7331857"/>
              <a:gd name="connsiteY179" fmla="*/ 1853738 h 1961803"/>
              <a:gd name="connsiteX180" fmla="*/ 6625243 w 7331857"/>
              <a:gd name="connsiteY180" fmla="*/ 1862051 h 1961803"/>
              <a:gd name="connsiteX181" fmla="*/ 6941127 w 7331857"/>
              <a:gd name="connsiteY181" fmla="*/ 1878676 h 1961803"/>
              <a:gd name="connsiteX182" fmla="*/ 7024254 w 7331857"/>
              <a:gd name="connsiteY182" fmla="*/ 1903614 h 1961803"/>
              <a:gd name="connsiteX183" fmla="*/ 7165571 w 7331857"/>
              <a:gd name="connsiteY183" fmla="*/ 1911927 h 1961803"/>
              <a:gd name="connsiteX184" fmla="*/ 7290261 w 7331857"/>
              <a:gd name="connsiteY184" fmla="*/ 1945178 h 1961803"/>
              <a:gd name="connsiteX185" fmla="*/ 7331825 w 7331857"/>
              <a:gd name="connsiteY18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782291 w 7331857"/>
              <a:gd name="connsiteY89" fmla="*/ 1438102 h 1961803"/>
              <a:gd name="connsiteX90" fmla="*/ 3823854 w 7331857"/>
              <a:gd name="connsiteY90" fmla="*/ 1413163 h 1961803"/>
              <a:gd name="connsiteX91" fmla="*/ 3840480 w 7331857"/>
              <a:gd name="connsiteY91" fmla="*/ 1388225 h 1961803"/>
              <a:gd name="connsiteX92" fmla="*/ 3865418 w 7331857"/>
              <a:gd name="connsiteY92" fmla="*/ 1363287 h 1961803"/>
              <a:gd name="connsiteX93" fmla="*/ 3882043 w 7331857"/>
              <a:gd name="connsiteY93" fmla="*/ 1330036 h 1961803"/>
              <a:gd name="connsiteX94" fmla="*/ 3898669 w 7331857"/>
              <a:gd name="connsiteY94" fmla="*/ 1305098 h 1961803"/>
              <a:gd name="connsiteX95" fmla="*/ 3906981 w 7331857"/>
              <a:gd name="connsiteY95" fmla="*/ 1271847 h 1961803"/>
              <a:gd name="connsiteX96" fmla="*/ 3923607 w 7331857"/>
              <a:gd name="connsiteY96" fmla="*/ 1221971 h 1961803"/>
              <a:gd name="connsiteX97" fmla="*/ 3931920 w 7331857"/>
              <a:gd name="connsiteY97" fmla="*/ 1188720 h 1961803"/>
              <a:gd name="connsiteX98" fmla="*/ 3940232 w 7331857"/>
              <a:gd name="connsiteY98" fmla="*/ 1147156 h 1961803"/>
              <a:gd name="connsiteX99" fmla="*/ 3956858 w 7331857"/>
              <a:gd name="connsiteY99" fmla="*/ 1122218 h 1961803"/>
              <a:gd name="connsiteX100" fmla="*/ 3965171 w 7331857"/>
              <a:gd name="connsiteY100" fmla="*/ 1088967 h 1961803"/>
              <a:gd name="connsiteX101" fmla="*/ 3990109 w 7331857"/>
              <a:gd name="connsiteY101" fmla="*/ 1072342 h 1961803"/>
              <a:gd name="connsiteX102" fmla="*/ 4006734 w 7331857"/>
              <a:gd name="connsiteY102" fmla="*/ 1055716 h 1961803"/>
              <a:gd name="connsiteX103" fmla="*/ 4015047 w 7331857"/>
              <a:gd name="connsiteY103" fmla="*/ 1030778 h 1961803"/>
              <a:gd name="connsiteX104" fmla="*/ 4064923 w 7331857"/>
              <a:gd name="connsiteY104" fmla="*/ 964276 h 1961803"/>
              <a:gd name="connsiteX105" fmla="*/ 4081549 w 7331857"/>
              <a:gd name="connsiteY105" fmla="*/ 939338 h 1961803"/>
              <a:gd name="connsiteX106" fmla="*/ 4098174 w 7331857"/>
              <a:gd name="connsiteY106" fmla="*/ 889462 h 1961803"/>
              <a:gd name="connsiteX107" fmla="*/ 4114800 w 7331857"/>
              <a:gd name="connsiteY107" fmla="*/ 773083 h 1961803"/>
              <a:gd name="connsiteX108" fmla="*/ 4131425 w 7331857"/>
              <a:gd name="connsiteY108" fmla="*/ 723207 h 1961803"/>
              <a:gd name="connsiteX109" fmla="*/ 4139738 w 7331857"/>
              <a:gd name="connsiteY109" fmla="*/ 698269 h 1961803"/>
              <a:gd name="connsiteX110" fmla="*/ 4172989 w 7331857"/>
              <a:gd name="connsiteY110" fmla="*/ 656705 h 1961803"/>
              <a:gd name="connsiteX111" fmla="*/ 4189614 w 7331857"/>
              <a:gd name="connsiteY111" fmla="*/ 623454 h 1961803"/>
              <a:gd name="connsiteX112" fmla="*/ 4214552 w 7331857"/>
              <a:gd name="connsiteY112" fmla="*/ 615142 h 1961803"/>
              <a:gd name="connsiteX113" fmla="*/ 4231178 w 7331857"/>
              <a:gd name="connsiteY113" fmla="*/ 598516 h 1961803"/>
              <a:gd name="connsiteX114" fmla="*/ 4256116 w 7331857"/>
              <a:gd name="connsiteY114" fmla="*/ 548640 h 1961803"/>
              <a:gd name="connsiteX115" fmla="*/ 4272741 w 7331857"/>
              <a:gd name="connsiteY115" fmla="*/ 498763 h 1961803"/>
              <a:gd name="connsiteX116" fmla="*/ 4281054 w 7331857"/>
              <a:gd name="connsiteY116" fmla="*/ 473825 h 1961803"/>
              <a:gd name="connsiteX117" fmla="*/ 4297680 w 7331857"/>
              <a:gd name="connsiteY117" fmla="*/ 448887 h 1961803"/>
              <a:gd name="connsiteX118" fmla="*/ 4322618 w 7331857"/>
              <a:gd name="connsiteY118" fmla="*/ 407323 h 1961803"/>
              <a:gd name="connsiteX119" fmla="*/ 4339243 w 7331857"/>
              <a:gd name="connsiteY119" fmla="*/ 340822 h 1961803"/>
              <a:gd name="connsiteX120" fmla="*/ 4347556 w 7331857"/>
              <a:gd name="connsiteY120" fmla="*/ 315883 h 1961803"/>
              <a:gd name="connsiteX121" fmla="*/ 4430683 w 7331857"/>
              <a:gd name="connsiteY121" fmla="*/ 307571 h 1961803"/>
              <a:gd name="connsiteX122" fmla="*/ 4480560 w 7331857"/>
              <a:gd name="connsiteY122" fmla="*/ 274320 h 1961803"/>
              <a:gd name="connsiteX123" fmla="*/ 4522123 w 7331857"/>
              <a:gd name="connsiteY123" fmla="*/ 241069 h 1961803"/>
              <a:gd name="connsiteX124" fmla="*/ 4547061 w 7331857"/>
              <a:gd name="connsiteY124" fmla="*/ 232756 h 1961803"/>
              <a:gd name="connsiteX125" fmla="*/ 4588625 w 7331857"/>
              <a:gd name="connsiteY125" fmla="*/ 199505 h 1961803"/>
              <a:gd name="connsiteX126" fmla="*/ 4638501 w 7331857"/>
              <a:gd name="connsiteY126" fmla="*/ 216131 h 1961803"/>
              <a:gd name="connsiteX127" fmla="*/ 4655127 w 7331857"/>
              <a:gd name="connsiteY127" fmla="*/ 232756 h 1961803"/>
              <a:gd name="connsiteX128" fmla="*/ 4788131 w 7331857"/>
              <a:gd name="connsiteY128" fmla="*/ 241069 h 1961803"/>
              <a:gd name="connsiteX129" fmla="*/ 4804756 w 7331857"/>
              <a:gd name="connsiteY129" fmla="*/ 224443 h 1961803"/>
              <a:gd name="connsiteX130" fmla="*/ 4854632 w 7331857"/>
              <a:gd name="connsiteY130" fmla="*/ 191193 h 1961803"/>
              <a:gd name="connsiteX131" fmla="*/ 4896196 w 7331857"/>
              <a:gd name="connsiteY131" fmla="*/ 157942 h 1961803"/>
              <a:gd name="connsiteX132" fmla="*/ 4929447 w 7331857"/>
              <a:gd name="connsiteY132" fmla="*/ 124691 h 1961803"/>
              <a:gd name="connsiteX133" fmla="*/ 4946072 w 7331857"/>
              <a:gd name="connsiteY133" fmla="*/ 108065 h 1961803"/>
              <a:gd name="connsiteX134" fmla="*/ 4962698 w 7331857"/>
              <a:gd name="connsiteY134" fmla="*/ 91440 h 1961803"/>
              <a:gd name="connsiteX135" fmla="*/ 4995949 w 7331857"/>
              <a:gd name="connsiteY135" fmla="*/ 49876 h 1961803"/>
              <a:gd name="connsiteX136" fmla="*/ 5045825 w 7331857"/>
              <a:gd name="connsiteY136" fmla="*/ 33251 h 1961803"/>
              <a:gd name="connsiteX137" fmla="*/ 5079076 w 7331857"/>
              <a:gd name="connsiteY137" fmla="*/ 16625 h 1961803"/>
              <a:gd name="connsiteX138" fmla="*/ 5112327 w 7331857"/>
              <a:gd name="connsiteY138" fmla="*/ 8313 h 1961803"/>
              <a:gd name="connsiteX139" fmla="*/ 5137265 w 7331857"/>
              <a:gd name="connsiteY139" fmla="*/ 0 h 1961803"/>
              <a:gd name="connsiteX140" fmla="*/ 5228705 w 7331857"/>
              <a:gd name="connsiteY140" fmla="*/ 8313 h 1961803"/>
              <a:gd name="connsiteX141" fmla="*/ 5270269 w 7331857"/>
              <a:gd name="connsiteY141" fmla="*/ 49876 h 1961803"/>
              <a:gd name="connsiteX142" fmla="*/ 5336771 w 7331857"/>
              <a:gd name="connsiteY142" fmla="*/ 108065 h 1961803"/>
              <a:gd name="connsiteX143" fmla="*/ 5370021 w 7331857"/>
              <a:gd name="connsiteY143" fmla="*/ 149629 h 1961803"/>
              <a:gd name="connsiteX144" fmla="*/ 5419898 w 7331857"/>
              <a:gd name="connsiteY144" fmla="*/ 266007 h 1961803"/>
              <a:gd name="connsiteX145" fmla="*/ 5436523 w 7331857"/>
              <a:gd name="connsiteY145" fmla="*/ 299258 h 1961803"/>
              <a:gd name="connsiteX146" fmla="*/ 5444836 w 7331857"/>
              <a:gd name="connsiteY146" fmla="*/ 332509 h 1961803"/>
              <a:gd name="connsiteX147" fmla="*/ 5469774 w 7331857"/>
              <a:gd name="connsiteY147" fmla="*/ 365760 h 1961803"/>
              <a:gd name="connsiteX148" fmla="*/ 5511338 w 7331857"/>
              <a:gd name="connsiteY148" fmla="*/ 423949 h 1961803"/>
              <a:gd name="connsiteX149" fmla="*/ 5552901 w 7331857"/>
              <a:gd name="connsiteY149" fmla="*/ 498763 h 1961803"/>
              <a:gd name="connsiteX150" fmla="*/ 5569527 w 7331857"/>
              <a:gd name="connsiteY150" fmla="*/ 515389 h 1961803"/>
              <a:gd name="connsiteX151" fmla="*/ 5594465 w 7331857"/>
              <a:gd name="connsiteY151" fmla="*/ 573578 h 1961803"/>
              <a:gd name="connsiteX152" fmla="*/ 5619403 w 7331857"/>
              <a:gd name="connsiteY152" fmla="*/ 631767 h 1961803"/>
              <a:gd name="connsiteX153" fmla="*/ 5677592 w 7331857"/>
              <a:gd name="connsiteY153" fmla="*/ 731520 h 1961803"/>
              <a:gd name="connsiteX154" fmla="*/ 5685905 w 7331857"/>
              <a:gd name="connsiteY154" fmla="*/ 756458 h 1961803"/>
              <a:gd name="connsiteX155" fmla="*/ 5752407 w 7331857"/>
              <a:gd name="connsiteY155" fmla="*/ 864523 h 1961803"/>
              <a:gd name="connsiteX156" fmla="*/ 5769032 w 7331857"/>
              <a:gd name="connsiteY156" fmla="*/ 906087 h 1961803"/>
              <a:gd name="connsiteX157" fmla="*/ 5785658 w 7331857"/>
              <a:gd name="connsiteY157" fmla="*/ 931025 h 1961803"/>
              <a:gd name="connsiteX158" fmla="*/ 5810596 w 7331857"/>
              <a:gd name="connsiteY158" fmla="*/ 972589 h 1961803"/>
              <a:gd name="connsiteX159" fmla="*/ 5818909 w 7331857"/>
              <a:gd name="connsiteY159" fmla="*/ 1014153 h 1961803"/>
              <a:gd name="connsiteX160" fmla="*/ 5843847 w 7331857"/>
              <a:gd name="connsiteY160" fmla="*/ 1088967 h 1961803"/>
              <a:gd name="connsiteX161" fmla="*/ 5860472 w 7331857"/>
              <a:gd name="connsiteY161" fmla="*/ 1138843 h 1961803"/>
              <a:gd name="connsiteX162" fmla="*/ 5868785 w 7331857"/>
              <a:gd name="connsiteY162" fmla="*/ 1180407 h 1961803"/>
              <a:gd name="connsiteX163" fmla="*/ 5893723 w 7331857"/>
              <a:gd name="connsiteY163" fmla="*/ 1205345 h 1961803"/>
              <a:gd name="connsiteX164" fmla="*/ 5918661 w 7331857"/>
              <a:gd name="connsiteY164" fmla="*/ 1238596 h 1961803"/>
              <a:gd name="connsiteX165" fmla="*/ 5926974 w 7331857"/>
              <a:gd name="connsiteY165" fmla="*/ 1280160 h 1961803"/>
              <a:gd name="connsiteX166" fmla="*/ 5951912 w 7331857"/>
              <a:gd name="connsiteY166" fmla="*/ 1305098 h 1961803"/>
              <a:gd name="connsiteX167" fmla="*/ 6059978 w 7331857"/>
              <a:gd name="connsiteY167" fmla="*/ 1446414 h 1961803"/>
              <a:gd name="connsiteX168" fmla="*/ 6093229 w 7331857"/>
              <a:gd name="connsiteY168" fmla="*/ 1479665 h 1961803"/>
              <a:gd name="connsiteX169" fmla="*/ 6118167 w 7331857"/>
              <a:gd name="connsiteY169" fmla="*/ 1504603 h 1961803"/>
              <a:gd name="connsiteX170" fmla="*/ 6168043 w 7331857"/>
              <a:gd name="connsiteY170" fmla="*/ 1571105 h 1961803"/>
              <a:gd name="connsiteX171" fmla="*/ 6209607 w 7331857"/>
              <a:gd name="connsiteY171" fmla="*/ 1620982 h 1961803"/>
              <a:gd name="connsiteX172" fmla="*/ 6217920 w 7331857"/>
              <a:gd name="connsiteY172" fmla="*/ 1645920 h 1961803"/>
              <a:gd name="connsiteX173" fmla="*/ 6276109 w 7331857"/>
              <a:gd name="connsiteY173" fmla="*/ 1729047 h 1961803"/>
              <a:gd name="connsiteX174" fmla="*/ 6292734 w 7331857"/>
              <a:gd name="connsiteY174" fmla="*/ 1762298 h 1961803"/>
              <a:gd name="connsiteX175" fmla="*/ 6301047 w 7331857"/>
              <a:gd name="connsiteY175" fmla="*/ 1787236 h 1961803"/>
              <a:gd name="connsiteX176" fmla="*/ 6317672 w 7331857"/>
              <a:gd name="connsiteY176" fmla="*/ 1803862 h 1961803"/>
              <a:gd name="connsiteX177" fmla="*/ 6342611 w 7331857"/>
              <a:gd name="connsiteY177" fmla="*/ 1837113 h 1961803"/>
              <a:gd name="connsiteX178" fmla="*/ 6367549 w 7331857"/>
              <a:gd name="connsiteY178" fmla="*/ 1853738 h 1961803"/>
              <a:gd name="connsiteX179" fmla="*/ 6625243 w 7331857"/>
              <a:gd name="connsiteY179" fmla="*/ 1862051 h 1961803"/>
              <a:gd name="connsiteX180" fmla="*/ 6941127 w 7331857"/>
              <a:gd name="connsiteY180" fmla="*/ 1878676 h 1961803"/>
              <a:gd name="connsiteX181" fmla="*/ 7024254 w 7331857"/>
              <a:gd name="connsiteY181" fmla="*/ 1903614 h 1961803"/>
              <a:gd name="connsiteX182" fmla="*/ 7165571 w 7331857"/>
              <a:gd name="connsiteY182" fmla="*/ 1911927 h 1961803"/>
              <a:gd name="connsiteX183" fmla="*/ 7290261 w 7331857"/>
              <a:gd name="connsiteY183" fmla="*/ 1945178 h 1961803"/>
              <a:gd name="connsiteX184" fmla="*/ 7331825 w 7331857"/>
              <a:gd name="connsiteY18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782291 w 7331857"/>
              <a:gd name="connsiteY89" fmla="*/ 1438102 h 1961803"/>
              <a:gd name="connsiteX90" fmla="*/ 3823854 w 7331857"/>
              <a:gd name="connsiteY90" fmla="*/ 1413163 h 1961803"/>
              <a:gd name="connsiteX91" fmla="*/ 3865418 w 7331857"/>
              <a:gd name="connsiteY91" fmla="*/ 1363287 h 1961803"/>
              <a:gd name="connsiteX92" fmla="*/ 3882043 w 7331857"/>
              <a:gd name="connsiteY92" fmla="*/ 1330036 h 1961803"/>
              <a:gd name="connsiteX93" fmla="*/ 3898669 w 7331857"/>
              <a:gd name="connsiteY93" fmla="*/ 1305098 h 1961803"/>
              <a:gd name="connsiteX94" fmla="*/ 3906981 w 7331857"/>
              <a:gd name="connsiteY94" fmla="*/ 1271847 h 1961803"/>
              <a:gd name="connsiteX95" fmla="*/ 3923607 w 7331857"/>
              <a:gd name="connsiteY95" fmla="*/ 1221971 h 1961803"/>
              <a:gd name="connsiteX96" fmla="*/ 3931920 w 7331857"/>
              <a:gd name="connsiteY96" fmla="*/ 1188720 h 1961803"/>
              <a:gd name="connsiteX97" fmla="*/ 3940232 w 7331857"/>
              <a:gd name="connsiteY97" fmla="*/ 1147156 h 1961803"/>
              <a:gd name="connsiteX98" fmla="*/ 3956858 w 7331857"/>
              <a:gd name="connsiteY98" fmla="*/ 1122218 h 1961803"/>
              <a:gd name="connsiteX99" fmla="*/ 3965171 w 7331857"/>
              <a:gd name="connsiteY99" fmla="*/ 1088967 h 1961803"/>
              <a:gd name="connsiteX100" fmla="*/ 3990109 w 7331857"/>
              <a:gd name="connsiteY100" fmla="*/ 1072342 h 1961803"/>
              <a:gd name="connsiteX101" fmla="*/ 4006734 w 7331857"/>
              <a:gd name="connsiteY101" fmla="*/ 1055716 h 1961803"/>
              <a:gd name="connsiteX102" fmla="*/ 4015047 w 7331857"/>
              <a:gd name="connsiteY102" fmla="*/ 1030778 h 1961803"/>
              <a:gd name="connsiteX103" fmla="*/ 4064923 w 7331857"/>
              <a:gd name="connsiteY103" fmla="*/ 964276 h 1961803"/>
              <a:gd name="connsiteX104" fmla="*/ 4081549 w 7331857"/>
              <a:gd name="connsiteY104" fmla="*/ 939338 h 1961803"/>
              <a:gd name="connsiteX105" fmla="*/ 4098174 w 7331857"/>
              <a:gd name="connsiteY105" fmla="*/ 889462 h 1961803"/>
              <a:gd name="connsiteX106" fmla="*/ 4114800 w 7331857"/>
              <a:gd name="connsiteY106" fmla="*/ 773083 h 1961803"/>
              <a:gd name="connsiteX107" fmla="*/ 4131425 w 7331857"/>
              <a:gd name="connsiteY107" fmla="*/ 723207 h 1961803"/>
              <a:gd name="connsiteX108" fmla="*/ 4139738 w 7331857"/>
              <a:gd name="connsiteY108" fmla="*/ 698269 h 1961803"/>
              <a:gd name="connsiteX109" fmla="*/ 4172989 w 7331857"/>
              <a:gd name="connsiteY109" fmla="*/ 656705 h 1961803"/>
              <a:gd name="connsiteX110" fmla="*/ 4189614 w 7331857"/>
              <a:gd name="connsiteY110" fmla="*/ 623454 h 1961803"/>
              <a:gd name="connsiteX111" fmla="*/ 4214552 w 7331857"/>
              <a:gd name="connsiteY111" fmla="*/ 615142 h 1961803"/>
              <a:gd name="connsiteX112" fmla="*/ 4231178 w 7331857"/>
              <a:gd name="connsiteY112" fmla="*/ 598516 h 1961803"/>
              <a:gd name="connsiteX113" fmla="*/ 4256116 w 7331857"/>
              <a:gd name="connsiteY113" fmla="*/ 548640 h 1961803"/>
              <a:gd name="connsiteX114" fmla="*/ 4272741 w 7331857"/>
              <a:gd name="connsiteY114" fmla="*/ 498763 h 1961803"/>
              <a:gd name="connsiteX115" fmla="*/ 4281054 w 7331857"/>
              <a:gd name="connsiteY115" fmla="*/ 473825 h 1961803"/>
              <a:gd name="connsiteX116" fmla="*/ 4297680 w 7331857"/>
              <a:gd name="connsiteY116" fmla="*/ 448887 h 1961803"/>
              <a:gd name="connsiteX117" fmla="*/ 4322618 w 7331857"/>
              <a:gd name="connsiteY117" fmla="*/ 407323 h 1961803"/>
              <a:gd name="connsiteX118" fmla="*/ 4339243 w 7331857"/>
              <a:gd name="connsiteY118" fmla="*/ 340822 h 1961803"/>
              <a:gd name="connsiteX119" fmla="*/ 4347556 w 7331857"/>
              <a:gd name="connsiteY119" fmla="*/ 315883 h 1961803"/>
              <a:gd name="connsiteX120" fmla="*/ 4430683 w 7331857"/>
              <a:gd name="connsiteY120" fmla="*/ 307571 h 1961803"/>
              <a:gd name="connsiteX121" fmla="*/ 4480560 w 7331857"/>
              <a:gd name="connsiteY121" fmla="*/ 274320 h 1961803"/>
              <a:gd name="connsiteX122" fmla="*/ 4522123 w 7331857"/>
              <a:gd name="connsiteY122" fmla="*/ 241069 h 1961803"/>
              <a:gd name="connsiteX123" fmla="*/ 4547061 w 7331857"/>
              <a:gd name="connsiteY123" fmla="*/ 232756 h 1961803"/>
              <a:gd name="connsiteX124" fmla="*/ 4588625 w 7331857"/>
              <a:gd name="connsiteY124" fmla="*/ 199505 h 1961803"/>
              <a:gd name="connsiteX125" fmla="*/ 4638501 w 7331857"/>
              <a:gd name="connsiteY125" fmla="*/ 216131 h 1961803"/>
              <a:gd name="connsiteX126" fmla="*/ 4655127 w 7331857"/>
              <a:gd name="connsiteY126" fmla="*/ 232756 h 1961803"/>
              <a:gd name="connsiteX127" fmla="*/ 4788131 w 7331857"/>
              <a:gd name="connsiteY127" fmla="*/ 241069 h 1961803"/>
              <a:gd name="connsiteX128" fmla="*/ 4804756 w 7331857"/>
              <a:gd name="connsiteY128" fmla="*/ 224443 h 1961803"/>
              <a:gd name="connsiteX129" fmla="*/ 4854632 w 7331857"/>
              <a:gd name="connsiteY129" fmla="*/ 191193 h 1961803"/>
              <a:gd name="connsiteX130" fmla="*/ 4896196 w 7331857"/>
              <a:gd name="connsiteY130" fmla="*/ 157942 h 1961803"/>
              <a:gd name="connsiteX131" fmla="*/ 4929447 w 7331857"/>
              <a:gd name="connsiteY131" fmla="*/ 124691 h 1961803"/>
              <a:gd name="connsiteX132" fmla="*/ 4946072 w 7331857"/>
              <a:gd name="connsiteY132" fmla="*/ 108065 h 1961803"/>
              <a:gd name="connsiteX133" fmla="*/ 4962698 w 7331857"/>
              <a:gd name="connsiteY133" fmla="*/ 91440 h 1961803"/>
              <a:gd name="connsiteX134" fmla="*/ 4995949 w 7331857"/>
              <a:gd name="connsiteY134" fmla="*/ 49876 h 1961803"/>
              <a:gd name="connsiteX135" fmla="*/ 5045825 w 7331857"/>
              <a:gd name="connsiteY135" fmla="*/ 33251 h 1961803"/>
              <a:gd name="connsiteX136" fmla="*/ 5079076 w 7331857"/>
              <a:gd name="connsiteY136" fmla="*/ 16625 h 1961803"/>
              <a:gd name="connsiteX137" fmla="*/ 5112327 w 7331857"/>
              <a:gd name="connsiteY137" fmla="*/ 8313 h 1961803"/>
              <a:gd name="connsiteX138" fmla="*/ 5137265 w 7331857"/>
              <a:gd name="connsiteY138" fmla="*/ 0 h 1961803"/>
              <a:gd name="connsiteX139" fmla="*/ 5228705 w 7331857"/>
              <a:gd name="connsiteY139" fmla="*/ 8313 h 1961803"/>
              <a:gd name="connsiteX140" fmla="*/ 5270269 w 7331857"/>
              <a:gd name="connsiteY140" fmla="*/ 49876 h 1961803"/>
              <a:gd name="connsiteX141" fmla="*/ 5336771 w 7331857"/>
              <a:gd name="connsiteY141" fmla="*/ 108065 h 1961803"/>
              <a:gd name="connsiteX142" fmla="*/ 5370021 w 7331857"/>
              <a:gd name="connsiteY142" fmla="*/ 149629 h 1961803"/>
              <a:gd name="connsiteX143" fmla="*/ 5419898 w 7331857"/>
              <a:gd name="connsiteY143" fmla="*/ 266007 h 1961803"/>
              <a:gd name="connsiteX144" fmla="*/ 5436523 w 7331857"/>
              <a:gd name="connsiteY144" fmla="*/ 299258 h 1961803"/>
              <a:gd name="connsiteX145" fmla="*/ 5444836 w 7331857"/>
              <a:gd name="connsiteY145" fmla="*/ 332509 h 1961803"/>
              <a:gd name="connsiteX146" fmla="*/ 5469774 w 7331857"/>
              <a:gd name="connsiteY146" fmla="*/ 365760 h 1961803"/>
              <a:gd name="connsiteX147" fmla="*/ 5511338 w 7331857"/>
              <a:gd name="connsiteY147" fmla="*/ 423949 h 1961803"/>
              <a:gd name="connsiteX148" fmla="*/ 5552901 w 7331857"/>
              <a:gd name="connsiteY148" fmla="*/ 498763 h 1961803"/>
              <a:gd name="connsiteX149" fmla="*/ 5569527 w 7331857"/>
              <a:gd name="connsiteY149" fmla="*/ 515389 h 1961803"/>
              <a:gd name="connsiteX150" fmla="*/ 5594465 w 7331857"/>
              <a:gd name="connsiteY150" fmla="*/ 573578 h 1961803"/>
              <a:gd name="connsiteX151" fmla="*/ 5619403 w 7331857"/>
              <a:gd name="connsiteY151" fmla="*/ 631767 h 1961803"/>
              <a:gd name="connsiteX152" fmla="*/ 5677592 w 7331857"/>
              <a:gd name="connsiteY152" fmla="*/ 731520 h 1961803"/>
              <a:gd name="connsiteX153" fmla="*/ 5685905 w 7331857"/>
              <a:gd name="connsiteY153" fmla="*/ 756458 h 1961803"/>
              <a:gd name="connsiteX154" fmla="*/ 5752407 w 7331857"/>
              <a:gd name="connsiteY154" fmla="*/ 864523 h 1961803"/>
              <a:gd name="connsiteX155" fmla="*/ 5769032 w 7331857"/>
              <a:gd name="connsiteY155" fmla="*/ 906087 h 1961803"/>
              <a:gd name="connsiteX156" fmla="*/ 5785658 w 7331857"/>
              <a:gd name="connsiteY156" fmla="*/ 931025 h 1961803"/>
              <a:gd name="connsiteX157" fmla="*/ 5810596 w 7331857"/>
              <a:gd name="connsiteY157" fmla="*/ 972589 h 1961803"/>
              <a:gd name="connsiteX158" fmla="*/ 5818909 w 7331857"/>
              <a:gd name="connsiteY158" fmla="*/ 1014153 h 1961803"/>
              <a:gd name="connsiteX159" fmla="*/ 5843847 w 7331857"/>
              <a:gd name="connsiteY159" fmla="*/ 1088967 h 1961803"/>
              <a:gd name="connsiteX160" fmla="*/ 5860472 w 7331857"/>
              <a:gd name="connsiteY160" fmla="*/ 1138843 h 1961803"/>
              <a:gd name="connsiteX161" fmla="*/ 5868785 w 7331857"/>
              <a:gd name="connsiteY161" fmla="*/ 1180407 h 1961803"/>
              <a:gd name="connsiteX162" fmla="*/ 5893723 w 7331857"/>
              <a:gd name="connsiteY162" fmla="*/ 1205345 h 1961803"/>
              <a:gd name="connsiteX163" fmla="*/ 5918661 w 7331857"/>
              <a:gd name="connsiteY163" fmla="*/ 1238596 h 1961803"/>
              <a:gd name="connsiteX164" fmla="*/ 5926974 w 7331857"/>
              <a:gd name="connsiteY164" fmla="*/ 1280160 h 1961803"/>
              <a:gd name="connsiteX165" fmla="*/ 5951912 w 7331857"/>
              <a:gd name="connsiteY165" fmla="*/ 1305098 h 1961803"/>
              <a:gd name="connsiteX166" fmla="*/ 6059978 w 7331857"/>
              <a:gd name="connsiteY166" fmla="*/ 1446414 h 1961803"/>
              <a:gd name="connsiteX167" fmla="*/ 6093229 w 7331857"/>
              <a:gd name="connsiteY167" fmla="*/ 1479665 h 1961803"/>
              <a:gd name="connsiteX168" fmla="*/ 6118167 w 7331857"/>
              <a:gd name="connsiteY168" fmla="*/ 1504603 h 1961803"/>
              <a:gd name="connsiteX169" fmla="*/ 6168043 w 7331857"/>
              <a:gd name="connsiteY169" fmla="*/ 1571105 h 1961803"/>
              <a:gd name="connsiteX170" fmla="*/ 6209607 w 7331857"/>
              <a:gd name="connsiteY170" fmla="*/ 1620982 h 1961803"/>
              <a:gd name="connsiteX171" fmla="*/ 6217920 w 7331857"/>
              <a:gd name="connsiteY171" fmla="*/ 1645920 h 1961803"/>
              <a:gd name="connsiteX172" fmla="*/ 6276109 w 7331857"/>
              <a:gd name="connsiteY172" fmla="*/ 1729047 h 1961803"/>
              <a:gd name="connsiteX173" fmla="*/ 6292734 w 7331857"/>
              <a:gd name="connsiteY173" fmla="*/ 1762298 h 1961803"/>
              <a:gd name="connsiteX174" fmla="*/ 6301047 w 7331857"/>
              <a:gd name="connsiteY174" fmla="*/ 1787236 h 1961803"/>
              <a:gd name="connsiteX175" fmla="*/ 6317672 w 7331857"/>
              <a:gd name="connsiteY175" fmla="*/ 1803862 h 1961803"/>
              <a:gd name="connsiteX176" fmla="*/ 6342611 w 7331857"/>
              <a:gd name="connsiteY176" fmla="*/ 1837113 h 1961803"/>
              <a:gd name="connsiteX177" fmla="*/ 6367549 w 7331857"/>
              <a:gd name="connsiteY177" fmla="*/ 1853738 h 1961803"/>
              <a:gd name="connsiteX178" fmla="*/ 6625243 w 7331857"/>
              <a:gd name="connsiteY178" fmla="*/ 1862051 h 1961803"/>
              <a:gd name="connsiteX179" fmla="*/ 6941127 w 7331857"/>
              <a:gd name="connsiteY179" fmla="*/ 1878676 h 1961803"/>
              <a:gd name="connsiteX180" fmla="*/ 7024254 w 7331857"/>
              <a:gd name="connsiteY180" fmla="*/ 1903614 h 1961803"/>
              <a:gd name="connsiteX181" fmla="*/ 7165571 w 7331857"/>
              <a:gd name="connsiteY181" fmla="*/ 1911927 h 1961803"/>
              <a:gd name="connsiteX182" fmla="*/ 7290261 w 7331857"/>
              <a:gd name="connsiteY182" fmla="*/ 1945178 h 1961803"/>
              <a:gd name="connsiteX183" fmla="*/ 7331825 w 7331857"/>
              <a:gd name="connsiteY18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65418 w 7331857"/>
              <a:gd name="connsiteY90" fmla="*/ 1363287 h 1961803"/>
              <a:gd name="connsiteX91" fmla="*/ 3882043 w 7331857"/>
              <a:gd name="connsiteY91" fmla="*/ 1330036 h 1961803"/>
              <a:gd name="connsiteX92" fmla="*/ 3898669 w 7331857"/>
              <a:gd name="connsiteY92" fmla="*/ 1305098 h 1961803"/>
              <a:gd name="connsiteX93" fmla="*/ 3906981 w 7331857"/>
              <a:gd name="connsiteY93" fmla="*/ 1271847 h 1961803"/>
              <a:gd name="connsiteX94" fmla="*/ 3923607 w 7331857"/>
              <a:gd name="connsiteY94" fmla="*/ 1221971 h 1961803"/>
              <a:gd name="connsiteX95" fmla="*/ 3931920 w 7331857"/>
              <a:gd name="connsiteY95" fmla="*/ 1188720 h 1961803"/>
              <a:gd name="connsiteX96" fmla="*/ 3940232 w 7331857"/>
              <a:gd name="connsiteY96" fmla="*/ 1147156 h 1961803"/>
              <a:gd name="connsiteX97" fmla="*/ 3956858 w 7331857"/>
              <a:gd name="connsiteY97" fmla="*/ 1122218 h 1961803"/>
              <a:gd name="connsiteX98" fmla="*/ 3965171 w 7331857"/>
              <a:gd name="connsiteY98" fmla="*/ 1088967 h 1961803"/>
              <a:gd name="connsiteX99" fmla="*/ 3990109 w 7331857"/>
              <a:gd name="connsiteY99" fmla="*/ 1072342 h 1961803"/>
              <a:gd name="connsiteX100" fmla="*/ 4006734 w 7331857"/>
              <a:gd name="connsiteY100" fmla="*/ 1055716 h 1961803"/>
              <a:gd name="connsiteX101" fmla="*/ 4015047 w 7331857"/>
              <a:gd name="connsiteY101" fmla="*/ 1030778 h 1961803"/>
              <a:gd name="connsiteX102" fmla="*/ 4064923 w 7331857"/>
              <a:gd name="connsiteY102" fmla="*/ 964276 h 1961803"/>
              <a:gd name="connsiteX103" fmla="*/ 4081549 w 7331857"/>
              <a:gd name="connsiteY103" fmla="*/ 939338 h 1961803"/>
              <a:gd name="connsiteX104" fmla="*/ 4098174 w 7331857"/>
              <a:gd name="connsiteY104" fmla="*/ 889462 h 1961803"/>
              <a:gd name="connsiteX105" fmla="*/ 4114800 w 7331857"/>
              <a:gd name="connsiteY105" fmla="*/ 773083 h 1961803"/>
              <a:gd name="connsiteX106" fmla="*/ 4131425 w 7331857"/>
              <a:gd name="connsiteY106" fmla="*/ 723207 h 1961803"/>
              <a:gd name="connsiteX107" fmla="*/ 4139738 w 7331857"/>
              <a:gd name="connsiteY107" fmla="*/ 698269 h 1961803"/>
              <a:gd name="connsiteX108" fmla="*/ 4172989 w 7331857"/>
              <a:gd name="connsiteY108" fmla="*/ 656705 h 1961803"/>
              <a:gd name="connsiteX109" fmla="*/ 4189614 w 7331857"/>
              <a:gd name="connsiteY109" fmla="*/ 623454 h 1961803"/>
              <a:gd name="connsiteX110" fmla="*/ 4214552 w 7331857"/>
              <a:gd name="connsiteY110" fmla="*/ 615142 h 1961803"/>
              <a:gd name="connsiteX111" fmla="*/ 4231178 w 7331857"/>
              <a:gd name="connsiteY111" fmla="*/ 598516 h 1961803"/>
              <a:gd name="connsiteX112" fmla="*/ 4256116 w 7331857"/>
              <a:gd name="connsiteY112" fmla="*/ 548640 h 1961803"/>
              <a:gd name="connsiteX113" fmla="*/ 4272741 w 7331857"/>
              <a:gd name="connsiteY113" fmla="*/ 498763 h 1961803"/>
              <a:gd name="connsiteX114" fmla="*/ 4281054 w 7331857"/>
              <a:gd name="connsiteY114" fmla="*/ 473825 h 1961803"/>
              <a:gd name="connsiteX115" fmla="*/ 4297680 w 7331857"/>
              <a:gd name="connsiteY115" fmla="*/ 448887 h 1961803"/>
              <a:gd name="connsiteX116" fmla="*/ 4322618 w 7331857"/>
              <a:gd name="connsiteY116" fmla="*/ 407323 h 1961803"/>
              <a:gd name="connsiteX117" fmla="*/ 4339243 w 7331857"/>
              <a:gd name="connsiteY117" fmla="*/ 340822 h 1961803"/>
              <a:gd name="connsiteX118" fmla="*/ 4347556 w 7331857"/>
              <a:gd name="connsiteY118" fmla="*/ 315883 h 1961803"/>
              <a:gd name="connsiteX119" fmla="*/ 4430683 w 7331857"/>
              <a:gd name="connsiteY119" fmla="*/ 307571 h 1961803"/>
              <a:gd name="connsiteX120" fmla="*/ 4480560 w 7331857"/>
              <a:gd name="connsiteY120" fmla="*/ 274320 h 1961803"/>
              <a:gd name="connsiteX121" fmla="*/ 4522123 w 7331857"/>
              <a:gd name="connsiteY121" fmla="*/ 241069 h 1961803"/>
              <a:gd name="connsiteX122" fmla="*/ 4547061 w 7331857"/>
              <a:gd name="connsiteY122" fmla="*/ 232756 h 1961803"/>
              <a:gd name="connsiteX123" fmla="*/ 4588625 w 7331857"/>
              <a:gd name="connsiteY123" fmla="*/ 199505 h 1961803"/>
              <a:gd name="connsiteX124" fmla="*/ 4638501 w 7331857"/>
              <a:gd name="connsiteY124" fmla="*/ 216131 h 1961803"/>
              <a:gd name="connsiteX125" fmla="*/ 4655127 w 7331857"/>
              <a:gd name="connsiteY125" fmla="*/ 232756 h 1961803"/>
              <a:gd name="connsiteX126" fmla="*/ 4788131 w 7331857"/>
              <a:gd name="connsiteY126" fmla="*/ 241069 h 1961803"/>
              <a:gd name="connsiteX127" fmla="*/ 4804756 w 7331857"/>
              <a:gd name="connsiteY127" fmla="*/ 224443 h 1961803"/>
              <a:gd name="connsiteX128" fmla="*/ 4854632 w 7331857"/>
              <a:gd name="connsiteY128" fmla="*/ 191193 h 1961803"/>
              <a:gd name="connsiteX129" fmla="*/ 4896196 w 7331857"/>
              <a:gd name="connsiteY129" fmla="*/ 157942 h 1961803"/>
              <a:gd name="connsiteX130" fmla="*/ 4929447 w 7331857"/>
              <a:gd name="connsiteY130" fmla="*/ 124691 h 1961803"/>
              <a:gd name="connsiteX131" fmla="*/ 4946072 w 7331857"/>
              <a:gd name="connsiteY131" fmla="*/ 108065 h 1961803"/>
              <a:gd name="connsiteX132" fmla="*/ 4962698 w 7331857"/>
              <a:gd name="connsiteY132" fmla="*/ 91440 h 1961803"/>
              <a:gd name="connsiteX133" fmla="*/ 4995949 w 7331857"/>
              <a:gd name="connsiteY133" fmla="*/ 49876 h 1961803"/>
              <a:gd name="connsiteX134" fmla="*/ 5045825 w 7331857"/>
              <a:gd name="connsiteY134" fmla="*/ 33251 h 1961803"/>
              <a:gd name="connsiteX135" fmla="*/ 5079076 w 7331857"/>
              <a:gd name="connsiteY135" fmla="*/ 16625 h 1961803"/>
              <a:gd name="connsiteX136" fmla="*/ 5112327 w 7331857"/>
              <a:gd name="connsiteY136" fmla="*/ 8313 h 1961803"/>
              <a:gd name="connsiteX137" fmla="*/ 5137265 w 7331857"/>
              <a:gd name="connsiteY137" fmla="*/ 0 h 1961803"/>
              <a:gd name="connsiteX138" fmla="*/ 5228705 w 7331857"/>
              <a:gd name="connsiteY138" fmla="*/ 8313 h 1961803"/>
              <a:gd name="connsiteX139" fmla="*/ 5270269 w 7331857"/>
              <a:gd name="connsiteY139" fmla="*/ 49876 h 1961803"/>
              <a:gd name="connsiteX140" fmla="*/ 5336771 w 7331857"/>
              <a:gd name="connsiteY140" fmla="*/ 108065 h 1961803"/>
              <a:gd name="connsiteX141" fmla="*/ 5370021 w 7331857"/>
              <a:gd name="connsiteY141" fmla="*/ 149629 h 1961803"/>
              <a:gd name="connsiteX142" fmla="*/ 5419898 w 7331857"/>
              <a:gd name="connsiteY142" fmla="*/ 266007 h 1961803"/>
              <a:gd name="connsiteX143" fmla="*/ 5436523 w 7331857"/>
              <a:gd name="connsiteY143" fmla="*/ 299258 h 1961803"/>
              <a:gd name="connsiteX144" fmla="*/ 5444836 w 7331857"/>
              <a:gd name="connsiteY144" fmla="*/ 332509 h 1961803"/>
              <a:gd name="connsiteX145" fmla="*/ 5469774 w 7331857"/>
              <a:gd name="connsiteY145" fmla="*/ 365760 h 1961803"/>
              <a:gd name="connsiteX146" fmla="*/ 5511338 w 7331857"/>
              <a:gd name="connsiteY146" fmla="*/ 423949 h 1961803"/>
              <a:gd name="connsiteX147" fmla="*/ 5552901 w 7331857"/>
              <a:gd name="connsiteY147" fmla="*/ 498763 h 1961803"/>
              <a:gd name="connsiteX148" fmla="*/ 5569527 w 7331857"/>
              <a:gd name="connsiteY148" fmla="*/ 515389 h 1961803"/>
              <a:gd name="connsiteX149" fmla="*/ 5594465 w 7331857"/>
              <a:gd name="connsiteY149" fmla="*/ 573578 h 1961803"/>
              <a:gd name="connsiteX150" fmla="*/ 5619403 w 7331857"/>
              <a:gd name="connsiteY150" fmla="*/ 631767 h 1961803"/>
              <a:gd name="connsiteX151" fmla="*/ 5677592 w 7331857"/>
              <a:gd name="connsiteY151" fmla="*/ 731520 h 1961803"/>
              <a:gd name="connsiteX152" fmla="*/ 5685905 w 7331857"/>
              <a:gd name="connsiteY152" fmla="*/ 756458 h 1961803"/>
              <a:gd name="connsiteX153" fmla="*/ 5752407 w 7331857"/>
              <a:gd name="connsiteY153" fmla="*/ 864523 h 1961803"/>
              <a:gd name="connsiteX154" fmla="*/ 5769032 w 7331857"/>
              <a:gd name="connsiteY154" fmla="*/ 906087 h 1961803"/>
              <a:gd name="connsiteX155" fmla="*/ 5785658 w 7331857"/>
              <a:gd name="connsiteY155" fmla="*/ 931025 h 1961803"/>
              <a:gd name="connsiteX156" fmla="*/ 5810596 w 7331857"/>
              <a:gd name="connsiteY156" fmla="*/ 972589 h 1961803"/>
              <a:gd name="connsiteX157" fmla="*/ 5818909 w 7331857"/>
              <a:gd name="connsiteY157" fmla="*/ 1014153 h 1961803"/>
              <a:gd name="connsiteX158" fmla="*/ 5843847 w 7331857"/>
              <a:gd name="connsiteY158" fmla="*/ 1088967 h 1961803"/>
              <a:gd name="connsiteX159" fmla="*/ 5860472 w 7331857"/>
              <a:gd name="connsiteY159" fmla="*/ 1138843 h 1961803"/>
              <a:gd name="connsiteX160" fmla="*/ 5868785 w 7331857"/>
              <a:gd name="connsiteY160" fmla="*/ 1180407 h 1961803"/>
              <a:gd name="connsiteX161" fmla="*/ 5893723 w 7331857"/>
              <a:gd name="connsiteY161" fmla="*/ 1205345 h 1961803"/>
              <a:gd name="connsiteX162" fmla="*/ 5918661 w 7331857"/>
              <a:gd name="connsiteY162" fmla="*/ 1238596 h 1961803"/>
              <a:gd name="connsiteX163" fmla="*/ 5926974 w 7331857"/>
              <a:gd name="connsiteY163" fmla="*/ 1280160 h 1961803"/>
              <a:gd name="connsiteX164" fmla="*/ 5951912 w 7331857"/>
              <a:gd name="connsiteY164" fmla="*/ 1305098 h 1961803"/>
              <a:gd name="connsiteX165" fmla="*/ 6059978 w 7331857"/>
              <a:gd name="connsiteY165" fmla="*/ 1446414 h 1961803"/>
              <a:gd name="connsiteX166" fmla="*/ 6093229 w 7331857"/>
              <a:gd name="connsiteY166" fmla="*/ 1479665 h 1961803"/>
              <a:gd name="connsiteX167" fmla="*/ 6118167 w 7331857"/>
              <a:gd name="connsiteY167" fmla="*/ 1504603 h 1961803"/>
              <a:gd name="connsiteX168" fmla="*/ 6168043 w 7331857"/>
              <a:gd name="connsiteY168" fmla="*/ 1571105 h 1961803"/>
              <a:gd name="connsiteX169" fmla="*/ 6209607 w 7331857"/>
              <a:gd name="connsiteY169" fmla="*/ 1620982 h 1961803"/>
              <a:gd name="connsiteX170" fmla="*/ 6217920 w 7331857"/>
              <a:gd name="connsiteY170" fmla="*/ 1645920 h 1961803"/>
              <a:gd name="connsiteX171" fmla="*/ 6276109 w 7331857"/>
              <a:gd name="connsiteY171" fmla="*/ 1729047 h 1961803"/>
              <a:gd name="connsiteX172" fmla="*/ 6292734 w 7331857"/>
              <a:gd name="connsiteY172" fmla="*/ 1762298 h 1961803"/>
              <a:gd name="connsiteX173" fmla="*/ 6301047 w 7331857"/>
              <a:gd name="connsiteY173" fmla="*/ 1787236 h 1961803"/>
              <a:gd name="connsiteX174" fmla="*/ 6317672 w 7331857"/>
              <a:gd name="connsiteY174" fmla="*/ 1803862 h 1961803"/>
              <a:gd name="connsiteX175" fmla="*/ 6342611 w 7331857"/>
              <a:gd name="connsiteY175" fmla="*/ 1837113 h 1961803"/>
              <a:gd name="connsiteX176" fmla="*/ 6367549 w 7331857"/>
              <a:gd name="connsiteY176" fmla="*/ 1853738 h 1961803"/>
              <a:gd name="connsiteX177" fmla="*/ 6625243 w 7331857"/>
              <a:gd name="connsiteY177" fmla="*/ 1862051 h 1961803"/>
              <a:gd name="connsiteX178" fmla="*/ 6941127 w 7331857"/>
              <a:gd name="connsiteY178" fmla="*/ 1878676 h 1961803"/>
              <a:gd name="connsiteX179" fmla="*/ 7024254 w 7331857"/>
              <a:gd name="connsiteY179" fmla="*/ 1903614 h 1961803"/>
              <a:gd name="connsiteX180" fmla="*/ 7165571 w 7331857"/>
              <a:gd name="connsiteY180" fmla="*/ 1911927 h 1961803"/>
              <a:gd name="connsiteX181" fmla="*/ 7290261 w 7331857"/>
              <a:gd name="connsiteY181" fmla="*/ 1945178 h 1961803"/>
              <a:gd name="connsiteX182" fmla="*/ 7331825 w 7331857"/>
              <a:gd name="connsiteY18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898669 w 7331857"/>
              <a:gd name="connsiteY91" fmla="*/ 1305098 h 1961803"/>
              <a:gd name="connsiteX92" fmla="*/ 3906981 w 7331857"/>
              <a:gd name="connsiteY92" fmla="*/ 1271847 h 1961803"/>
              <a:gd name="connsiteX93" fmla="*/ 3923607 w 7331857"/>
              <a:gd name="connsiteY93" fmla="*/ 1221971 h 1961803"/>
              <a:gd name="connsiteX94" fmla="*/ 3931920 w 7331857"/>
              <a:gd name="connsiteY94" fmla="*/ 1188720 h 1961803"/>
              <a:gd name="connsiteX95" fmla="*/ 3940232 w 7331857"/>
              <a:gd name="connsiteY95" fmla="*/ 1147156 h 1961803"/>
              <a:gd name="connsiteX96" fmla="*/ 3956858 w 7331857"/>
              <a:gd name="connsiteY96" fmla="*/ 1122218 h 1961803"/>
              <a:gd name="connsiteX97" fmla="*/ 3965171 w 7331857"/>
              <a:gd name="connsiteY97" fmla="*/ 1088967 h 1961803"/>
              <a:gd name="connsiteX98" fmla="*/ 3990109 w 7331857"/>
              <a:gd name="connsiteY98" fmla="*/ 1072342 h 1961803"/>
              <a:gd name="connsiteX99" fmla="*/ 4006734 w 7331857"/>
              <a:gd name="connsiteY99" fmla="*/ 1055716 h 1961803"/>
              <a:gd name="connsiteX100" fmla="*/ 4015047 w 7331857"/>
              <a:gd name="connsiteY100" fmla="*/ 1030778 h 1961803"/>
              <a:gd name="connsiteX101" fmla="*/ 4064923 w 7331857"/>
              <a:gd name="connsiteY101" fmla="*/ 964276 h 1961803"/>
              <a:gd name="connsiteX102" fmla="*/ 4081549 w 7331857"/>
              <a:gd name="connsiteY102" fmla="*/ 939338 h 1961803"/>
              <a:gd name="connsiteX103" fmla="*/ 4098174 w 7331857"/>
              <a:gd name="connsiteY103" fmla="*/ 889462 h 1961803"/>
              <a:gd name="connsiteX104" fmla="*/ 4114800 w 7331857"/>
              <a:gd name="connsiteY104" fmla="*/ 773083 h 1961803"/>
              <a:gd name="connsiteX105" fmla="*/ 4131425 w 7331857"/>
              <a:gd name="connsiteY105" fmla="*/ 723207 h 1961803"/>
              <a:gd name="connsiteX106" fmla="*/ 4139738 w 7331857"/>
              <a:gd name="connsiteY106" fmla="*/ 698269 h 1961803"/>
              <a:gd name="connsiteX107" fmla="*/ 4172989 w 7331857"/>
              <a:gd name="connsiteY107" fmla="*/ 656705 h 1961803"/>
              <a:gd name="connsiteX108" fmla="*/ 4189614 w 7331857"/>
              <a:gd name="connsiteY108" fmla="*/ 623454 h 1961803"/>
              <a:gd name="connsiteX109" fmla="*/ 4214552 w 7331857"/>
              <a:gd name="connsiteY109" fmla="*/ 615142 h 1961803"/>
              <a:gd name="connsiteX110" fmla="*/ 4231178 w 7331857"/>
              <a:gd name="connsiteY110" fmla="*/ 598516 h 1961803"/>
              <a:gd name="connsiteX111" fmla="*/ 4256116 w 7331857"/>
              <a:gd name="connsiteY111" fmla="*/ 548640 h 1961803"/>
              <a:gd name="connsiteX112" fmla="*/ 4272741 w 7331857"/>
              <a:gd name="connsiteY112" fmla="*/ 498763 h 1961803"/>
              <a:gd name="connsiteX113" fmla="*/ 4281054 w 7331857"/>
              <a:gd name="connsiteY113" fmla="*/ 473825 h 1961803"/>
              <a:gd name="connsiteX114" fmla="*/ 4297680 w 7331857"/>
              <a:gd name="connsiteY114" fmla="*/ 448887 h 1961803"/>
              <a:gd name="connsiteX115" fmla="*/ 4322618 w 7331857"/>
              <a:gd name="connsiteY115" fmla="*/ 407323 h 1961803"/>
              <a:gd name="connsiteX116" fmla="*/ 4339243 w 7331857"/>
              <a:gd name="connsiteY116" fmla="*/ 340822 h 1961803"/>
              <a:gd name="connsiteX117" fmla="*/ 4347556 w 7331857"/>
              <a:gd name="connsiteY117" fmla="*/ 315883 h 1961803"/>
              <a:gd name="connsiteX118" fmla="*/ 4430683 w 7331857"/>
              <a:gd name="connsiteY118" fmla="*/ 307571 h 1961803"/>
              <a:gd name="connsiteX119" fmla="*/ 4480560 w 7331857"/>
              <a:gd name="connsiteY119" fmla="*/ 274320 h 1961803"/>
              <a:gd name="connsiteX120" fmla="*/ 4522123 w 7331857"/>
              <a:gd name="connsiteY120" fmla="*/ 241069 h 1961803"/>
              <a:gd name="connsiteX121" fmla="*/ 4547061 w 7331857"/>
              <a:gd name="connsiteY121" fmla="*/ 232756 h 1961803"/>
              <a:gd name="connsiteX122" fmla="*/ 4588625 w 7331857"/>
              <a:gd name="connsiteY122" fmla="*/ 199505 h 1961803"/>
              <a:gd name="connsiteX123" fmla="*/ 4638501 w 7331857"/>
              <a:gd name="connsiteY123" fmla="*/ 216131 h 1961803"/>
              <a:gd name="connsiteX124" fmla="*/ 4655127 w 7331857"/>
              <a:gd name="connsiteY124" fmla="*/ 232756 h 1961803"/>
              <a:gd name="connsiteX125" fmla="*/ 4788131 w 7331857"/>
              <a:gd name="connsiteY125" fmla="*/ 241069 h 1961803"/>
              <a:gd name="connsiteX126" fmla="*/ 4804756 w 7331857"/>
              <a:gd name="connsiteY126" fmla="*/ 224443 h 1961803"/>
              <a:gd name="connsiteX127" fmla="*/ 4854632 w 7331857"/>
              <a:gd name="connsiteY127" fmla="*/ 191193 h 1961803"/>
              <a:gd name="connsiteX128" fmla="*/ 4896196 w 7331857"/>
              <a:gd name="connsiteY128" fmla="*/ 157942 h 1961803"/>
              <a:gd name="connsiteX129" fmla="*/ 4929447 w 7331857"/>
              <a:gd name="connsiteY129" fmla="*/ 124691 h 1961803"/>
              <a:gd name="connsiteX130" fmla="*/ 4946072 w 7331857"/>
              <a:gd name="connsiteY130" fmla="*/ 108065 h 1961803"/>
              <a:gd name="connsiteX131" fmla="*/ 4962698 w 7331857"/>
              <a:gd name="connsiteY131" fmla="*/ 91440 h 1961803"/>
              <a:gd name="connsiteX132" fmla="*/ 4995949 w 7331857"/>
              <a:gd name="connsiteY132" fmla="*/ 49876 h 1961803"/>
              <a:gd name="connsiteX133" fmla="*/ 5045825 w 7331857"/>
              <a:gd name="connsiteY133" fmla="*/ 33251 h 1961803"/>
              <a:gd name="connsiteX134" fmla="*/ 5079076 w 7331857"/>
              <a:gd name="connsiteY134" fmla="*/ 16625 h 1961803"/>
              <a:gd name="connsiteX135" fmla="*/ 5112327 w 7331857"/>
              <a:gd name="connsiteY135" fmla="*/ 8313 h 1961803"/>
              <a:gd name="connsiteX136" fmla="*/ 5137265 w 7331857"/>
              <a:gd name="connsiteY136" fmla="*/ 0 h 1961803"/>
              <a:gd name="connsiteX137" fmla="*/ 5228705 w 7331857"/>
              <a:gd name="connsiteY137" fmla="*/ 8313 h 1961803"/>
              <a:gd name="connsiteX138" fmla="*/ 5270269 w 7331857"/>
              <a:gd name="connsiteY138" fmla="*/ 49876 h 1961803"/>
              <a:gd name="connsiteX139" fmla="*/ 5336771 w 7331857"/>
              <a:gd name="connsiteY139" fmla="*/ 108065 h 1961803"/>
              <a:gd name="connsiteX140" fmla="*/ 5370021 w 7331857"/>
              <a:gd name="connsiteY140" fmla="*/ 149629 h 1961803"/>
              <a:gd name="connsiteX141" fmla="*/ 5419898 w 7331857"/>
              <a:gd name="connsiteY141" fmla="*/ 266007 h 1961803"/>
              <a:gd name="connsiteX142" fmla="*/ 5436523 w 7331857"/>
              <a:gd name="connsiteY142" fmla="*/ 299258 h 1961803"/>
              <a:gd name="connsiteX143" fmla="*/ 5444836 w 7331857"/>
              <a:gd name="connsiteY143" fmla="*/ 332509 h 1961803"/>
              <a:gd name="connsiteX144" fmla="*/ 5469774 w 7331857"/>
              <a:gd name="connsiteY144" fmla="*/ 365760 h 1961803"/>
              <a:gd name="connsiteX145" fmla="*/ 5511338 w 7331857"/>
              <a:gd name="connsiteY145" fmla="*/ 423949 h 1961803"/>
              <a:gd name="connsiteX146" fmla="*/ 5552901 w 7331857"/>
              <a:gd name="connsiteY146" fmla="*/ 498763 h 1961803"/>
              <a:gd name="connsiteX147" fmla="*/ 5569527 w 7331857"/>
              <a:gd name="connsiteY147" fmla="*/ 515389 h 1961803"/>
              <a:gd name="connsiteX148" fmla="*/ 5594465 w 7331857"/>
              <a:gd name="connsiteY148" fmla="*/ 573578 h 1961803"/>
              <a:gd name="connsiteX149" fmla="*/ 5619403 w 7331857"/>
              <a:gd name="connsiteY149" fmla="*/ 631767 h 1961803"/>
              <a:gd name="connsiteX150" fmla="*/ 5677592 w 7331857"/>
              <a:gd name="connsiteY150" fmla="*/ 731520 h 1961803"/>
              <a:gd name="connsiteX151" fmla="*/ 5685905 w 7331857"/>
              <a:gd name="connsiteY151" fmla="*/ 756458 h 1961803"/>
              <a:gd name="connsiteX152" fmla="*/ 5752407 w 7331857"/>
              <a:gd name="connsiteY152" fmla="*/ 864523 h 1961803"/>
              <a:gd name="connsiteX153" fmla="*/ 5769032 w 7331857"/>
              <a:gd name="connsiteY153" fmla="*/ 906087 h 1961803"/>
              <a:gd name="connsiteX154" fmla="*/ 5785658 w 7331857"/>
              <a:gd name="connsiteY154" fmla="*/ 931025 h 1961803"/>
              <a:gd name="connsiteX155" fmla="*/ 5810596 w 7331857"/>
              <a:gd name="connsiteY155" fmla="*/ 972589 h 1961803"/>
              <a:gd name="connsiteX156" fmla="*/ 5818909 w 7331857"/>
              <a:gd name="connsiteY156" fmla="*/ 1014153 h 1961803"/>
              <a:gd name="connsiteX157" fmla="*/ 5843847 w 7331857"/>
              <a:gd name="connsiteY157" fmla="*/ 1088967 h 1961803"/>
              <a:gd name="connsiteX158" fmla="*/ 5860472 w 7331857"/>
              <a:gd name="connsiteY158" fmla="*/ 1138843 h 1961803"/>
              <a:gd name="connsiteX159" fmla="*/ 5868785 w 7331857"/>
              <a:gd name="connsiteY159" fmla="*/ 1180407 h 1961803"/>
              <a:gd name="connsiteX160" fmla="*/ 5893723 w 7331857"/>
              <a:gd name="connsiteY160" fmla="*/ 1205345 h 1961803"/>
              <a:gd name="connsiteX161" fmla="*/ 5918661 w 7331857"/>
              <a:gd name="connsiteY161" fmla="*/ 1238596 h 1961803"/>
              <a:gd name="connsiteX162" fmla="*/ 5926974 w 7331857"/>
              <a:gd name="connsiteY162" fmla="*/ 1280160 h 1961803"/>
              <a:gd name="connsiteX163" fmla="*/ 5951912 w 7331857"/>
              <a:gd name="connsiteY163" fmla="*/ 1305098 h 1961803"/>
              <a:gd name="connsiteX164" fmla="*/ 6059978 w 7331857"/>
              <a:gd name="connsiteY164" fmla="*/ 1446414 h 1961803"/>
              <a:gd name="connsiteX165" fmla="*/ 6093229 w 7331857"/>
              <a:gd name="connsiteY165" fmla="*/ 1479665 h 1961803"/>
              <a:gd name="connsiteX166" fmla="*/ 6118167 w 7331857"/>
              <a:gd name="connsiteY166" fmla="*/ 1504603 h 1961803"/>
              <a:gd name="connsiteX167" fmla="*/ 6168043 w 7331857"/>
              <a:gd name="connsiteY167" fmla="*/ 1571105 h 1961803"/>
              <a:gd name="connsiteX168" fmla="*/ 6209607 w 7331857"/>
              <a:gd name="connsiteY168" fmla="*/ 1620982 h 1961803"/>
              <a:gd name="connsiteX169" fmla="*/ 6217920 w 7331857"/>
              <a:gd name="connsiteY169" fmla="*/ 1645920 h 1961803"/>
              <a:gd name="connsiteX170" fmla="*/ 6276109 w 7331857"/>
              <a:gd name="connsiteY170" fmla="*/ 1729047 h 1961803"/>
              <a:gd name="connsiteX171" fmla="*/ 6292734 w 7331857"/>
              <a:gd name="connsiteY171" fmla="*/ 1762298 h 1961803"/>
              <a:gd name="connsiteX172" fmla="*/ 6301047 w 7331857"/>
              <a:gd name="connsiteY172" fmla="*/ 1787236 h 1961803"/>
              <a:gd name="connsiteX173" fmla="*/ 6317672 w 7331857"/>
              <a:gd name="connsiteY173" fmla="*/ 1803862 h 1961803"/>
              <a:gd name="connsiteX174" fmla="*/ 6342611 w 7331857"/>
              <a:gd name="connsiteY174" fmla="*/ 1837113 h 1961803"/>
              <a:gd name="connsiteX175" fmla="*/ 6367549 w 7331857"/>
              <a:gd name="connsiteY175" fmla="*/ 1853738 h 1961803"/>
              <a:gd name="connsiteX176" fmla="*/ 6625243 w 7331857"/>
              <a:gd name="connsiteY176" fmla="*/ 1862051 h 1961803"/>
              <a:gd name="connsiteX177" fmla="*/ 6941127 w 7331857"/>
              <a:gd name="connsiteY177" fmla="*/ 1878676 h 1961803"/>
              <a:gd name="connsiteX178" fmla="*/ 7024254 w 7331857"/>
              <a:gd name="connsiteY178" fmla="*/ 1903614 h 1961803"/>
              <a:gd name="connsiteX179" fmla="*/ 7165571 w 7331857"/>
              <a:gd name="connsiteY179" fmla="*/ 1911927 h 1961803"/>
              <a:gd name="connsiteX180" fmla="*/ 7290261 w 7331857"/>
              <a:gd name="connsiteY180" fmla="*/ 1945178 h 1961803"/>
              <a:gd name="connsiteX181" fmla="*/ 7331825 w 7331857"/>
              <a:gd name="connsiteY18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06981 w 7331857"/>
              <a:gd name="connsiteY91" fmla="*/ 1271847 h 1961803"/>
              <a:gd name="connsiteX92" fmla="*/ 3923607 w 7331857"/>
              <a:gd name="connsiteY92" fmla="*/ 1221971 h 1961803"/>
              <a:gd name="connsiteX93" fmla="*/ 3931920 w 7331857"/>
              <a:gd name="connsiteY93" fmla="*/ 1188720 h 1961803"/>
              <a:gd name="connsiteX94" fmla="*/ 3940232 w 7331857"/>
              <a:gd name="connsiteY94" fmla="*/ 1147156 h 1961803"/>
              <a:gd name="connsiteX95" fmla="*/ 3956858 w 7331857"/>
              <a:gd name="connsiteY95" fmla="*/ 1122218 h 1961803"/>
              <a:gd name="connsiteX96" fmla="*/ 3965171 w 7331857"/>
              <a:gd name="connsiteY96" fmla="*/ 1088967 h 1961803"/>
              <a:gd name="connsiteX97" fmla="*/ 3990109 w 7331857"/>
              <a:gd name="connsiteY97" fmla="*/ 1072342 h 1961803"/>
              <a:gd name="connsiteX98" fmla="*/ 4006734 w 7331857"/>
              <a:gd name="connsiteY98" fmla="*/ 1055716 h 1961803"/>
              <a:gd name="connsiteX99" fmla="*/ 4015047 w 7331857"/>
              <a:gd name="connsiteY99" fmla="*/ 1030778 h 1961803"/>
              <a:gd name="connsiteX100" fmla="*/ 4064923 w 7331857"/>
              <a:gd name="connsiteY100" fmla="*/ 964276 h 1961803"/>
              <a:gd name="connsiteX101" fmla="*/ 4081549 w 7331857"/>
              <a:gd name="connsiteY101" fmla="*/ 939338 h 1961803"/>
              <a:gd name="connsiteX102" fmla="*/ 4098174 w 7331857"/>
              <a:gd name="connsiteY102" fmla="*/ 889462 h 1961803"/>
              <a:gd name="connsiteX103" fmla="*/ 4114800 w 7331857"/>
              <a:gd name="connsiteY103" fmla="*/ 773083 h 1961803"/>
              <a:gd name="connsiteX104" fmla="*/ 4131425 w 7331857"/>
              <a:gd name="connsiteY104" fmla="*/ 723207 h 1961803"/>
              <a:gd name="connsiteX105" fmla="*/ 4139738 w 7331857"/>
              <a:gd name="connsiteY105" fmla="*/ 698269 h 1961803"/>
              <a:gd name="connsiteX106" fmla="*/ 4172989 w 7331857"/>
              <a:gd name="connsiteY106" fmla="*/ 656705 h 1961803"/>
              <a:gd name="connsiteX107" fmla="*/ 4189614 w 7331857"/>
              <a:gd name="connsiteY107" fmla="*/ 623454 h 1961803"/>
              <a:gd name="connsiteX108" fmla="*/ 4214552 w 7331857"/>
              <a:gd name="connsiteY108" fmla="*/ 615142 h 1961803"/>
              <a:gd name="connsiteX109" fmla="*/ 4231178 w 7331857"/>
              <a:gd name="connsiteY109" fmla="*/ 598516 h 1961803"/>
              <a:gd name="connsiteX110" fmla="*/ 4256116 w 7331857"/>
              <a:gd name="connsiteY110" fmla="*/ 548640 h 1961803"/>
              <a:gd name="connsiteX111" fmla="*/ 4272741 w 7331857"/>
              <a:gd name="connsiteY111" fmla="*/ 498763 h 1961803"/>
              <a:gd name="connsiteX112" fmla="*/ 4281054 w 7331857"/>
              <a:gd name="connsiteY112" fmla="*/ 473825 h 1961803"/>
              <a:gd name="connsiteX113" fmla="*/ 4297680 w 7331857"/>
              <a:gd name="connsiteY113" fmla="*/ 448887 h 1961803"/>
              <a:gd name="connsiteX114" fmla="*/ 4322618 w 7331857"/>
              <a:gd name="connsiteY114" fmla="*/ 407323 h 1961803"/>
              <a:gd name="connsiteX115" fmla="*/ 4339243 w 7331857"/>
              <a:gd name="connsiteY115" fmla="*/ 340822 h 1961803"/>
              <a:gd name="connsiteX116" fmla="*/ 4347556 w 7331857"/>
              <a:gd name="connsiteY116" fmla="*/ 315883 h 1961803"/>
              <a:gd name="connsiteX117" fmla="*/ 4430683 w 7331857"/>
              <a:gd name="connsiteY117" fmla="*/ 307571 h 1961803"/>
              <a:gd name="connsiteX118" fmla="*/ 4480560 w 7331857"/>
              <a:gd name="connsiteY118" fmla="*/ 274320 h 1961803"/>
              <a:gd name="connsiteX119" fmla="*/ 4522123 w 7331857"/>
              <a:gd name="connsiteY119" fmla="*/ 241069 h 1961803"/>
              <a:gd name="connsiteX120" fmla="*/ 4547061 w 7331857"/>
              <a:gd name="connsiteY120" fmla="*/ 232756 h 1961803"/>
              <a:gd name="connsiteX121" fmla="*/ 4588625 w 7331857"/>
              <a:gd name="connsiteY121" fmla="*/ 199505 h 1961803"/>
              <a:gd name="connsiteX122" fmla="*/ 4638501 w 7331857"/>
              <a:gd name="connsiteY122" fmla="*/ 216131 h 1961803"/>
              <a:gd name="connsiteX123" fmla="*/ 4655127 w 7331857"/>
              <a:gd name="connsiteY123" fmla="*/ 232756 h 1961803"/>
              <a:gd name="connsiteX124" fmla="*/ 4788131 w 7331857"/>
              <a:gd name="connsiteY124" fmla="*/ 241069 h 1961803"/>
              <a:gd name="connsiteX125" fmla="*/ 4804756 w 7331857"/>
              <a:gd name="connsiteY125" fmla="*/ 224443 h 1961803"/>
              <a:gd name="connsiteX126" fmla="*/ 4854632 w 7331857"/>
              <a:gd name="connsiteY126" fmla="*/ 191193 h 1961803"/>
              <a:gd name="connsiteX127" fmla="*/ 4896196 w 7331857"/>
              <a:gd name="connsiteY127" fmla="*/ 157942 h 1961803"/>
              <a:gd name="connsiteX128" fmla="*/ 4929447 w 7331857"/>
              <a:gd name="connsiteY128" fmla="*/ 124691 h 1961803"/>
              <a:gd name="connsiteX129" fmla="*/ 4946072 w 7331857"/>
              <a:gd name="connsiteY129" fmla="*/ 108065 h 1961803"/>
              <a:gd name="connsiteX130" fmla="*/ 4962698 w 7331857"/>
              <a:gd name="connsiteY130" fmla="*/ 91440 h 1961803"/>
              <a:gd name="connsiteX131" fmla="*/ 4995949 w 7331857"/>
              <a:gd name="connsiteY131" fmla="*/ 49876 h 1961803"/>
              <a:gd name="connsiteX132" fmla="*/ 5045825 w 7331857"/>
              <a:gd name="connsiteY132" fmla="*/ 33251 h 1961803"/>
              <a:gd name="connsiteX133" fmla="*/ 5079076 w 7331857"/>
              <a:gd name="connsiteY133" fmla="*/ 16625 h 1961803"/>
              <a:gd name="connsiteX134" fmla="*/ 5112327 w 7331857"/>
              <a:gd name="connsiteY134" fmla="*/ 8313 h 1961803"/>
              <a:gd name="connsiteX135" fmla="*/ 5137265 w 7331857"/>
              <a:gd name="connsiteY135" fmla="*/ 0 h 1961803"/>
              <a:gd name="connsiteX136" fmla="*/ 5228705 w 7331857"/>
              <a:gd name="connsiteY136" fmla="*/ 8313 h 1961803"/>
              <a:gd name="connsiteX137" fmla="*/ 5270269 w 7331857"/>
              <a:gd name="connsiteY137" fmla="*/ 49876 h 1961803"/>
              <a:gd name="connsiteX138" fmla="*/ 5336771 w 7331857"/>
              <a:gd name="connsiteY138" fmla="*/ 108065 h 1961803"/>
              <a:gd name="connsiteX139" fmla="*/ 5370021 w 7331857"/>
              <a:gd name="connsiteY139" fmla="*/ 149629 h 1961803"/>
              <a:gd name="connsiteX140" fmla="*/ 5419898 w 7331857"/>
              <a:gd name="connsiteY140" fmla="*/ 266007 h 1961803"/>
              <a:gd name="connsiteX141" fmla="*/ 5436523 w 7331857"/>
              <a:gd name="connsiteY141" fmla="*/ 299258 h 1961803"/>
              <a:gd name="connsiteX142" fmla="*/ 5444836 w 7331857"/>
              <a:gd name="connsiteY142" fmla="*/ 332509 h 1961803"/>
              <a:gd name="connsiteX143" fmla="*/ 5469774 w 7331857"/>
              <a:gd name="connsiteY143" fmla="*/ 365760 h 1961803"/>
              <a:gd name="connsiteX144" fmla="*/ 5511338 w 7331857"/>
              <a:gd name="connsiteY144" fmla="*/ 423949 h 1961803"/>
              <a:gd name="connsiteX145" fmla="*/ 5552901 w 7331857"/>
              <a:gd name="connsiteY145" fmla="*/ 498763 h 1961803"/>
              <a:gd name="connsiteX146" fmla="*/ 5569527 w 7331857"/>
              <a:gd name="connsiteY146" fmla="*/ 515389 h 1961803"/>
              <a:gd name="connsiteX147" fmla="*/ 5594465 w 7331857"/>
              <a:gd name="connsiteY147" fmla="*/ 573578 h 1961803"/>
              <a:gd name="connsiteX148" fmla="*/ 5619403 w 7331857"/>
              <a:gd name="connsiteY148" fmla="*/ 631767 h 1961803"/>
              <a:gd name="connsiteX149" fmla="*/ 5677592 w 7331857"/>
              <a:gd name="connsiteY149" fmla="*/ 731520 h 1961803"/>
              <a:gd name="connsiteX150" fmla="*/ 5685905 w 7331857"/>
              <a:gd name="connsiteY150" fmla="*/ 756458 h 1961803"/>
              <a:gd name="connsiteX151" fmla="*/ 5752407 w 7331857"/>
              <a:gd name="connsiteY151" fmla="*/ 864523 h 1961803"/>
              <a:gd name="connsiteX152" fmla="*/ 5769032 w 7331857"/>
              <a:gd name="connsiteY152" fmla="*/ 906087 h 1961803"/>
              <a:gd name="connsiteX153" fmla="*/ 5785658 w 7331857"/>
              <a:gd name="connsiteY153" fmla="*/ 931025 h 1961803"/>
              <a:gd name="connsiteX154" fmla="*/ 5810596 w 7331857"/>
              <a:gd name="connsiteY154" fmla="*/ 972589 h 1961803"/>
              <a:gd name="connsiteX155" fmla="*/ 5818909 w 7331857"/>
              <a:gd name="connsiteY155" fmla="*/ 1014153 h 1961803"/>
              <a:gd name="connsiteX156" fmla="*/ 5843847 w 7331857"/>
              <a:gd name="connsiteY156" fmla="*/ 1088967 h 1961803"/>
              <a:gd name="connsiteX157" fmla="*/ 5860472 w 7331857"/>
              <a:gd name="connsiteY157" fmla="*/ 1138843 h 1961803"/>
              <a:gd name="connsiteX158" fmla="*/ 5868785 w 7331857"/>
              <a:gd name="connsiteY158" fmla="*/ 1180407 h 1961803"/>
              <a:gd name="connsiteX159" fmla="*/ 5893723 w 7331857"/>
              <a:gd name="connsiteY159" fmla="*/ 1205345 h 1961803"/>
              <a:gd name="connsiteX160" fmla="*/ 5918661 w 7331857"/>
              <a:gd name="connsiteY160" fmla="*/ 1238596 h 1961803"/>
              <a:gd name="connsiteX161" fmla="*/ 5926974 w 7331857"/>
              <a:gd name="connsiteY161" fmla="*/ 1280160 h 1961803"/>
              <a:gd name="connsiteX162" fmla="*/ 5951912 w 7331857"/>
              <a:gd name="connsiteY162" fmla="*/ 1305098 h 1961803"/>
              <a:gd name="connsiteX163" fmla="*/ 6059978 w 7331857"/>
              <a:gd name="connsiteY163" fmla="*/ 1446414 h 1961803"/>
              <a:gd name="connsiteX164" fmla="*/ 6093229 w 7331857"/>
              <a:gd name="connsiteY164" fmla="*/ 1479665 h 1961803"/>
              <a:gd name="connsiteX165" fmla="*/ 6118167 w 7331857"/>
              <a:gd name="connsiteY165" fmla="*/ 1504603 h 1961803"/>
              <a:gd name="connsiteX166" fmla="*/ 6168043 w 7331857"/>
              <a:gd name="connsiteY166" fmla="*/ 1571105 h 1961803"/>
              <a:gd name="connsiteX167" fmla="*/ 6209607 w 7331857"/>
              <a:gd name="connsiteY167" fmla="*/ 1620982 h 1961803"/>
              <a:gd name="connsiteX168" fmla="*/ 6217920 w 7331857"/>
              <a:gd name="connsiteY168" fmla="*/ 1645920 h 1961803"/>
              <a:gd name="connsiteX169" fmla="*/ 6276109 w 7331857"/>
              <a:gd name="connsiteY169" fmla="*/ 1729047 h 1961803"/>
              <a:gd name="connsiteX170" fmla="*/ 6292734 w 7331857"/>
              <a:gd name="connsiteY170" fmla="*/ 1762298 h 1961803"/>
              <a:gd name="connsiteX171" fmla="*/ 6301047 w 7331857"/>
              <a:gd name="connsiteY171" fmla="*/ 1787236 h 1961803"/>
              <a:gd name="connsiteX172" fmla="*/ 6317672 w 7331857"/>
              <a:gd name="connsiteY172" fmla="*/ 1803862 h 1961803"/>
              <a:gd name="connsiteX173" fmla="*/ 6342611 w 7331857"/>
              <a:gd name="connsiteY173" fmla="*/ 1837113 h 1961803"/>
              <a:gd name="connsiteX174" fmla="*/ 6367549 w 7331857"/>
              <a:gd name="connsiteY174" fmla="*/ 1853738 h 1961803"/>
              <a:gd name="connsiteX175" fmla="*/ 6625243 w 7331857"/>
              <a:gd name="connsiteY175" fmla="*/ 1862051 h 1961803"/>
              <a:gd name="connsiteX176" fmla="*/ 6941127 w 7331857"/>
              <a:gd name="connsiteY176" fmla="*/ 1878676 h 1961803"/>
              <a:gd name="connsiteX177" fmla="*/ 7024254 w 7331857"/>
              <a:gd name="connsiteY177" fmla="*/ 1903614 h 1961803"/>
              <a:gd name="connsiteX178" fmla="*/ 7165571 w 7331857"/>
              <a:gd name="connsiteY178" fmla="*/ 1911927 h 1961803"/>
              <a:gd name="connsiteX179" fmla="*/ 7290261 w 7331857"/>
              <a:gd name="connsiteY179" fmla="*/ 1945178 h 1961803"/>
              <a:gd name="connsiteX180" fmla="*/ 7331825 w 7331857"/>
              <a:gd name="connsiteY18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31920 w 7331857"/>
              <a:gd name="connsiteY92" fmla="*/ 1188720 h 1961803"/>
              <a:gd name="connsiteX93" fmla="*/ 3940232 w 7331857"/>
              <a:gd name="connsiteY93" fmla="*/ 1147156 h 1961803"/>
              <a:gd name="connsiteX94" fmla="*/ 3956858 w 7331857"/>
              <a:gd name="connsiteY94" fmla="*/ 1122218 h 1961803"/>
              <a:gd name="connsiteX95" fmla="*/ 3965171 w 7331857"/>
              <a:gd name="connsiteY95" fmla="*/ 1088967 h 1961803"/>
              <a:gd name="connsiteX96" fmla="*/ 3990109 w 7331857"/>
              <a:gd name="connsiteY96" fmla="*/ 1072342 h 1961803"/>
              <a:gd name="connsiteX97" fmla="*/ 4006734 w 7331857"/>
              <a:gd name="connsiteY97" fmla="*/ 1055716 h 1961803"/>
              <a:gd name="connsiteX98" fmla="*/ 4015047 w 7331857"/>
              <a:gd name="connsiteY98" fmla="*/ 1030778 h 1961803"/>
              <a:gd name="connsiteX99" fmla="*/ 4064923 w 7331857"/>
              <a:gd name="connsiteY99" fmla="*/ 964276 h 1961803"/>
              <a:gd name="connsiteX100" fmla="*/ 4081549 w 7331857"/>
              <a:gd name="connsiteY100" fmla="*/ 939338 h 1961803"/>
              <a:gd name="connsiteX101" fmla="*/ 4098174 w 7331857"/>
              <a:gd name="connsiteY101" fmla="*/ 889462 h 1961803"/>
              <a:gd name="connsiteX102" fmla="*/ 4114800 w 7331857"/>
              <a:gd name="connsiteY102" fmla="*/ 773083 h 1961803"/>
              <a:gd name="connsiteX103" fmla="*/ 4131425 w 7331857"/>
              <a:gd name="connsiteY103" fmla="*/ 723207 h 1961803"/>
              <a:gd name="connsiteX104" fmla="*/ 4139738 w 7331857"/>
              <a:gd name="connsiteY104" fmla="*/ 698269 h 1961803"/>
              <a:gd name="connsiteX105" fmla="*/ 4172989 w 7331857"/>
              <a:gd name="connsiteY105" fmla="*/ 656705 h 1961803"/>
              <a:gd name="connsiteX106" fmla="*/ 4189614 w 7331857"/>
              <a:gd name="connsiteY106" fmla="*/ 623454 h 1961803"/>
              <a:gd name="connsiteX107" fmla="*/ 4214552 w 7331857"/>
              <a:gd name="connsiteY107" fmla="*/ 615142 h 1961803"/>
              <a:gd name="connsiteX108" fmla="*/ 4231178 w 7331857"/>
              <a:gd name="connsiteY108" fmla="*/ 598516 h 1961803"/>
              <a:gd name="connsiteX109" fmla="*/ 4256116 w 7331857"/>
              <a:gd name="connsiteY109" fmla="*/ 548640 h 1961803"/>
              <a:gd name="connsiteX110" fmla="*/ 4272741 w 7331857"/>
              <a:gd name="connsiteY110" fmla="*/ 498763 h 1961803"/>
              <a:gd name="connsiteX111" fmla="*/ 4281054 w 7331857"/>
              <a:gd name="connsiteY111" fmla="*/ 473825 h 1961803"/>
              <a:gd name="connsiteX112" fmla="*/ 4297680 w 7331857"/>
              <a:gd name="connsiteY112" fmla="*/ 448887 h 1961803"/>
              <a:gd name="connsiteX113" fmla="*/ 4322618 w 7331857"/>
              <a:gd name="connsiteY113" fmla="*/ 407323 h 1961803"/>
              <a:gd name="connsiteX114" fmla="*/ 4339243 w 7331857"/>
              <a:gd name="connsiteY114" fmla="*/ 340822 h 1961803"/>
              <a:gd name="connsiteX115" fmla="*/ 4347556 w 7331857"/>
              <a:gd name="connsiteY115" fmla="*/ 315883 h 1961803"/>
              <a:gd name="connsiteX116" fmla="*/ 4430683 w 7331857"/>
              <a:gd name="connsiteY116" fmla="*/ 307571 h 1961803"/>
              <a:gd name="connsiteX117" fmla="*/ 4480560 w 7331857"/>
              <a:gd name="connsiteY117" fmla="*/ 274320 h 1961803"/>
              <a:gd name="connsiteX118" fmla="*/ 4522123 w 7331857"/>
              <a:gd name="connsiteY118" fmla="*/ 241069 h 1961803"/>
              <a:gd name="connsiteX119" fmla="*/ 4547061 w 7331857"/>
              <a:gd name="connsiteY119" fmla="*/ 232756 h 1961803"/>
              <a:gd name="connsiteX120" fmla="*/ 4588625 w 7331857"/>
              <a:gd name="connsiteY120" fmla="*/ 199505 h 1961803"/>
              <a:gd name="connsiteX121" fmla="*/ 4638501 w 7331857"/>
              <a:gd name="connsiteY121" fmla="*/ 216131 h 1961803"/>
              <a:gd name="connsiteX122" fmla="*/ 4655127 w 7331857"/>
              <a:gd name="connsiteY122" fmla="*/ 232756 h 1961803"/>
              <a:gd name="connsiteX123" fmla="*/ 4788131 w 7331857"/>
              <a:gd name="connsiteY123" fmla="*/ 241069 h 1961803"/>
              <a:gd name="connsiteX124" fmla="*/ 4804756 w 7331857"/>
              <a:gd name="connsiteY124" fmla="*/ 224443 h 1961803"/>
              <a:gd name="connsiteX125" fmla="*/ 4854632 w 7331857"/>
              <a:gd name="connsiteY125" fmla="*/ 191193 h 1961803"/>
              <a:gd name="connsiteX126" fmla="*/ 4896196 w 7331857"/>
              <a:gd name="connsiteY126" fmla="*/ 157942 h 1961803"/>
              <a:gd name="connsiteX127" fmla="*/ 4929447 w 7331857"/>
              <a:gd name="connsiteY127" fmla="*/ 124691 h 1961803"/>
              <a:gd name="connsiteX128" fmla="*/ 4946072 w 7331857"/>
              <a:gd name="connsiteY128" fmla="*/ 108065 h 1961803"/>
              <a:gd name="connsiteX129" fmla="*/ 4962698 w 7331857"/>
              <a:gd name="connsiteY129" fmla="*/ 91440 h 1961803"/>
              <a:gd name="connsiteX130" fmla="*/ 4995949 w 7331857"/>
              <a:gd name="connsiteY130" fmla="*/ 49876 h 1961803"/>
              <a:gd name="connsiteX131" fmla="*/ 5045825 w 7331857"/>
              <a:gd name="connsiteY131" fmla="*/ 33251 h 1961803"/>
              <a:gd name="connsiteX132" fmla="*/ 5079076 w 7331857"/>
              <a:gd name="connsiteY132" fmla="*/ 16625 h 1961803"/>
              <a:gd name="connsiteX133" fmla="*/ 5112327 w 7331857"/>
              <a:gd name="connsiteY133" fmla="*/ 8313 h 1961803"/>
              <a:gd name="connsiteX134" fmla="*/ 5137265 w 7331857"/>
              <a:gd name="connsiteY134" fmla="*/ 0 h 1961803"/>
              <a:gd name="connsiteX135" fmla="*/ 5228705 w 7331857"/>
              <a:gd name="connsiteY135" fmla="*/ 8313 h 1961803"/>
              <a:gd name="connsiteX136" fmla="*/ 5270269 w 7331857"/>
              <a:gd name="connsiteY136" fmla="*/ 49876 h 1961803"/>
              <a:gd name="connsiteX137" fmla="*/ 5336771 w 7331857"/>
              <a:gd name="connsiteY137" fmla="*/ 108065 h 1961803"/>
              <a:gd name="connsiteX138" fmla="*/ 5370021 w 7331857"/>
              <a:gd name="connsiteY138" fmla="*/ 149629 h 1961803"/>
              <a:gd name="connsiteX139" fmla="*/ 5419898 w 7331857"/>
              <a:gd name="connsiteY139" fmla="*/ 266007 h 1961803"/>
              <a:gd name="connsiteX140" fmla="*/ 5436523 w 7331857"/>
              <a:gd name="connsiteY140" fmla="*/ 299258 h 1961803"/>
              <a:gd name="connsiteX141" fmla="*/ 5444836 w 7331857"/>
              <a:gd name="connsiteY141" fmla="*/ 332509 h 1961803"/>
              <a:gd name="connsiteX142" fmla="*/ 5469774 w 7331857"/>
              <a:gd name="connsiteY142" fmla="*/ 365760 h 1961803"/>
              <a:gd name="connsiteX143" fmla="*/ 5511338 w 7331857"/>
              <a:gd name="connsiteY143" fmla="*/ 423949 h 1961803"/>
              <a:gd name="connsiteX144" fmla="*/ 5552901 w 7331857"/>
              <a:gd name="connsiteY144" fmla="*/ 498763 h 1961803"/>
              <a:gd name="connsiteX145" fmla="*/ 5569527 w 7331857"/>
              <a:gd name="connsiteY145" fmla="*/ 515389 h 1961803"/>
              <a:gd name="connsiteX146" fmla="*/ 5594465 w 7331857"/>
              <a:gd name="connsiteY146" fmla="*/ 573578 h 1961803"/>
              <a:gd name="connsiteX147" fmla="*/ 5619403 w 7331857"/>
              <a:gd name="connsiteY147" fmla="*/ 631767 h 1961803"/>
              <a:gd name="connsiteX148" fmla="*/ 5677592 w 7331857"/>
              <a:gd name="connsiteY148" fmla="*/ 731520 h 1961803"/>
              <a:gd name="connsiteX149" fmla="*/ 5685905 w 7331857"/>
              <a:gd name="connsiteY149" fmla="*/ 756458 h 1961803"/>
              <a:gd name="connsiteX150" fmla="*/ 5752407 w 7331857"/>
              <a:gd name="connsiteY150" fmla="*/ 864523 h 1961803"/>
              <a:gd name="connsiteX151" fmla="*/ 5769032 w 7331857"/>
              <a:gd name="connsiteY151" fmla="*/ 906087 h 1961803"/>
              <a:gd name="connsiteX152" fmla="*/ 5785658 w 7331857"/>
              <a:gd name="connsiteY152" fmla="*/ 931025 h 1961803"/>
              <a:gd name="connsiteX153" fmla="*/ 5810596 w 7331857"/>
              <a:gd name="connsiteY153" fmla="*/ 972589 h 1961803"/>
              <a:gd name="connsiteX154" fmla="*/ 5818909 w 7331857"/>
              <a:gd name="connsiteY154" fmla="*/ 1014153 h 1961803"/>
              <a:gd name="connsiteX155" fmla="*/ 5843847 w 7331857"/>
              <a:gd name="connsiteY155" fmla="*/ 1088967 h 1961803"/>
              <a:gd name="connsiteX156" fmla="*/ 5860472 w 7331857"/>
              <a:gd name="connsiteY156" fmla="*/ 1138843 h 1961803"/>
              <a:gd name="connsiteX157" fmla="*/ 5868785 w 7331857"/>
              <a:gd name="connsiteY157" fmla="*/ 1180407 h 1961803"/>
              <a:gd name="connsiteX158" fmla="*/ 5893723 w 7331857"/>
              <a:gd name="connsiteY158" fmla="*/ 1205345 h 1961803"/>
              <a:gd name="connsiteX159" fmla="*/ 5918661 w 7331857"/>
              <a:gd name="connsiteY159" fmla="*/ 1238596 h 1961803"/>
              <a:gd name="connsiteX160" fmla="*/ 5926974 w 7331857"/>
              <a:gd name="connsiteY160" fmla="*/ 1280160 h 1961803"/>
              <a:gd name="connsiteX161" fmla="*/ 5951912 w 7331857"/>
              <a:gd name="connsiteY161" fmla="*/ 1305098 h 1961803"/>
              <a:gd name="connsiteX162" fmla="*/ 6059978 w 7331857"/>
              <a:gd name="connsiteY162" fmla="*/ 1446414 h 1961803"/>
              <a:gd name="connsiteX163" fmla="*/ 6093229 w 7331857"/>
              <a:gd name="connsiteY163" fmla="*/ 1479665 h 1961803"/>
              <a:gd name="connsiteX164" fmla="*/ 6118167 w 7331857"/>
              <a:gd name="connsiteY164" fmla="*/ 1504603 h 1961803"/>
              <a:gd name="connsiteX165" fmla="*/ 6168043 w 7331857"/>
              <a:gd name="connsiteY165" fmla="*/ 1571105 h 1961803"/>
              <a:gd name="connsiteX166" fmla="*/ 6209607 w 7331857"/>
              <a:gd name="connsiteY166" fmla="*/ 1620982 h 1961803"/>
              <a:gd name="connsiteX167" fmla="*/ 6217920 w 7331857"/>
              <a:gd name="connsiteY167" fmla="*/ 1645920 h 1961803"/>
              <a:gd name="connsiteX168" fmla="*/ 6276109 w 7331857"/>
              <a:gd name="connsiteY168" fmla="*/ 1729047 h 1961803"/>
              <a:gd name="connsiteX169" fmla="*/ 6292734 w 7331857"/>
              <a:gd name="connsiteY169" fmla="*/ 1762298 h 1961803"/>
              <a:gd name="connsiteX170" fmla="*/ 6301047 w 7331857"/>
              <a:gd name="connsiteY170" fmla="*/ 1787236 h 1961803"/>
              <a:gd name="connsiteX171" fmla="*/ 6317672 w 7331857"/>
              <a:gd name="connsiteY171" fmla="*/ 1803862 h 1961803"/>
              <a:gd name="connsiteX172" fmla="*/ 6342611 w 7331857"/>
              <a:gd name="connsiteY172" fmla="*/ 1837113 h 1961803"/>
              <a:gd name="connsiteX173" fmla="*/ 6367549 w 7331857"/>
              <a:gd name="connsiteY173" fmla="*/ 1853738 h 1961803"/>
              <a:gd name="connsiteX174" fmla="*/ 6625243 w 7331857"/>
              <a:gd name="connsiteY174" fmla="*/ 1862051 h 1961803"/>
              <a:gd name="connsiteX175" fmla="*/ 6941127 w 7331857"/>
              <a:gd name="connsiteY175" fmla="*/ 1878676 h 1961803"/>
              <a:gd name="connsiteX176" fmla="*/ 7024254 w 7331857"/>
              <a:gd name="connsiteY176" fmla="*/ 1903614 h 1961803"/>
              <a:gd name="connsiteX177" fmla="*/ 7165571 w 7331857"/>
              <a:gd name="connsiteY177" fmla="*/ 1911927 h 1961803"/>
              <a:gd name="connsiteX178" fmla="*/ 7290261 w 7331857"/>
              <a:gd name="connsiteY178" fmla="*/ 1945178 h 1961803"/>
              <a:gd name="connsiteX179" fmla="*/ 7331825 w 7331857"/>
              <a:gd name="connsiteY17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56858 w 7331857"/>
              <a:gd name="connsiteY93" fmla="*/ 1122218 h 1961803"/>
              <a:gd name="connsiteX94" fmla="*/ 3965171 w 7331857"/>
              <a:gd name="connsiteY94" fmla="*/ 1088967 h 1961803"/>
              <a:gd name="connsiteX95" fmla="*/ 3990109 w 7331857"/>
              <a:gd name="connsiteY95" fmla="*/ 1072342 h 1961803"/>
              <a:gd name="connsiteX96" fmla="*/ 4006734 w 7331857"/>
              <a:gd name="connsiteY96" fmla="*/ 1055716 h 1961803"/>
              <a:gd name="connsiteX97" fmla="*/ 4015047 w 7331857"/>
              <a:gd name="connsiteY97" fmla="*/ 1030778 h 1961803"/>
              <a:gd name="connsiteX98" fmla="*/ 4064923 w 7331857"/>
              <a:gd name="connsiteY98" fmla="*/ 964276 h 1961803"/>
              <a:gd name="connsiteX99" fmla="*/ 4081549 w 7331857"/>
              <a:gd name="connsiteY99" fmla="*/ 939338 h 1961803"/>
              <a:gd name="connsiteX100" fmla="*/ 4098174 w 7331857"/>
              <a:gd name="connsiteY100" fmla="*/ 889462 h 1961803"/>
              <a:gd name="connsiteX101" fmla="*/ 4114800 w 7331857"/>
              <a:gd name="connsiteY101" fmla="*/ 773083 h 1961803"/>
              <a:gd name="connsiteX102" fmla="*/ 4131425 w 7331857"/>
              <a:gd name="connsiteY102" fmla="*/ 723207 h 1961803"/>
              <a:gd name="connsiteX103" fmla="*/ 4139738 w 7331857"/>
              <a:gd name="connsiteY103" fmla="*/ 698269 h 1961803"/>
              <a:gd name="connsiteX104" fmla="*/ 4172989 w 7331857"/>
              <a:gd name="connsiteY104" fmla="*/ 656705 h 1961803"/>
              <a:gd name="connsiteX105" fmla="*/ 4189614 w 7331857"/>
              <a:gd name="connsiteY105" fmla="*/ 623454 h 1961803"/>
              <a:gd name="connsiteX106" fmla="*/ 4214552 w 7331857"/>
              <a:gd name="connsiteY106" fmla="*/ 615142 h 1961803"/>
              <a:gd name="connsiteX107" fmla="*/ 4231178 w 7331857"/>
              <a:gd name="connsiteY107" fmla="*/ 598516 h 1961803"/>
              <a:gd name="connsiteX108" fmla="*/ 4256116 w 7331857"/>
              <a:gd name="connsiteY108" fmla="*/ 548640 h 1961803"/>
              <a:gd name="connsiteX109" fmla="*/ 4272741 w 7331857"/>
              <a:gd name="connsiteY109" fmla="*/ 498763 h 1961803"/>
              <a:gd name="connsiteX110" fmla="*/ 4281054 w 7331857"/>
              <a:gd name="connsiteY110" fmla="*/ 473825 h 1961803"/>
              <a:gd name="connsiteX111" fmla="*/ 4297680 w 7331857"/>
              <a:gd name="connsiteY111" fmla="*/ 448887 h 1961803"/>
              <a:gd name="connsiteX112" fmla="*/ 4322618 w 7331857"/>
              <a:gd name="connsiteY112" fmla="*/ 407323 h 1961803"/>
              <a:gd name="connsiteX113" fmla="*/ 4339243 w 7331857"/>
              <a:gd name="connsiteY113" fmla="*/ 340822 h 1961803"/>
              <a:gd name="connsiteX114" fmla="*/ 4347556 w 7331857"/>
              <a:gd name="connsiteY114" fmla="*/ 315883 h 1961803"/>
              <a:gd name="connsiteX115" fmla="*/ 4430683 w 7331857"/>
              <a:gd name="connsiteY115" fmla="*/ 307571 h 1961803"/>
              <a:gd name="connsiteX116" fmla="*/ 4480560 w 7331857"/>
              <a:gd name="connsiteY116" fmla="*/ 274320 h 1961803"/>
              <a:gd name="connsiteX117" fmla="*/ 4522123 w 7331857"/>
              <a:gd name="connsiteY117" fmla="*/ 241069 h 1961803"/>
              <a:gd name="connsiteX118" fmla="*/ 4547061 w 7331857"/>
              <a:gd name="connsiteY118" fmla="*/ 232756 h 1961803"/>
              <a:gd name="connsiteX119" fmla="*/ 4588625 w 7331857"/>
              <a:gd name="connsiteY119" fmla="*/ 199505 h 1961803"/>
              <a:gd name="connsiteX120" fmla="*/ 4638501 w 7331857"/>
              <a:gd name="connsiteY120" fmla="*/ 216131 h 1961803"/>
              <a:gd name="connsiteX121" fmla="*/ 4655127 w 7331857"/>
              <a:gd name="connsiteY121" fmla="*/ 232756 h 1961803"/>
              <a:gd name="connsiteX122" fmla="*/ 4788131 w 7331857"/>
              <a:gd name="connsiteY122" fmla="*/ 241069 h 1961803"/>
              <a:gd name="connsiteX123" fmla="*/ 4804756 w 7331857"/>
              <a:gd name="connsiteY123" fmla="*/ 224443 h 1961803"/>
              <a:gd name="connsiteX124" fmla="*/ 4854632 w 7331857"/>
              <a:gd name="connsiteY124" fmla="*/ 191193 h 1961803"/>
              <a:gd name="connsiteX125" fmla="*/ 4896196 w 7331857"/>
              <a:gd name="connsiteY125" fmla="*/ 157942 h 1961803"/>
              <a:gd name="connsiteX126" fmla="*/ 4929447 w 7331857"/>
              <a:gd name="connsiteY126" fmla="*/ 124691 h 1961803"/>
              <a:gd name="connsiteX127" fmla="*/ 4946072 w 7331857"/>
              <a:gd name="connsiteY127" fmla="*/ 108065 h 1961803"/>
              <a:gd name="connsiteX128" fmla="*/ 4962698 w 7331857"/>
              <a:gd name="connsiteY128" fmla="*/ 91440 h 1961803"/>
              <a:gd name="connsiteX129" fmla="*/ 4995949 w 7331857"/>
              <a:gd name="connsiteY129" fmla="*/ 49876 h 1961803"/>
              <a:gd name="connsiteX130" fmla="*/ 5045825 w 7331857"/>
              <a:gd name="connsiteY130" fmla="*/ 33251 h 1961803"/>
              <a:gd name="connsiteX131" fmla="*/ 5079076 w 7331857"/>
              <a:gd name="connsiteY131" fmla="*/ 16625 h 1961803"/>
              <a:gd name="connsiteX132" fmla="*/ 5112327 w 7331857"/>
              <a:gd name="connsiteY132" fmla="*/ 8313 h 1961803"/>
              <a:gd name="connsiteX133" fmla="*/ 5137265 w 7331857"/>
              <a:gd name="connsiteY133" fmla="*/ 0 h 1961803"/>
              <a:gd name="connsiteX134" fmla="*/ 5228705 w 7331857"/>
              <a:gd name="connsiteY134" fmla="*/ 8313 h 1961803"/>
              <a:gd name="connsiteX135" fmla="*/ 5270269 w 7331857"/>
              <a:gd name="connsiteY135" fmla="*/ 49876 h 1961803"/>
              <a:gd name="connsiteX136" fmla="*/ 5336771 w 7331857"/>
              <a:gd name="connsiteY136" fmla="*/ 108065 h 1961803"/>
              <a:gd name="connsiteX137" fmla="*/ 5370021 w 7331857"/>
              <a:gd name="connsiteY137" fmla="*/ 149629 h 1961803"/>
              <a:gd name="connsiteX138" fmla="*/ 5419898 w 7331857"/>
              <a:gd name="connsiteY138" fmla="*/ 266007 h 1961803"/>
              <a:gd name="connsiteX139" fmla="*/ 5436523 w 7331857"/>
              <a:gd name="connsiteY139" fmla="*/ 299258 h 1961803"/>
              <a:gd name="connsiteX140" fmla="*/ 5444836 w 7331857"/>
              <a:gd name="connsiteY140" fmla="*/ 332509 h 1961803"/>
              <a:gd name="connsiteX141" fmla="*/ 5469774 w 7331857"/>
              <a:gd name="connsiteY141" fmla="*/ 365760 h 1961803"/>
              <a:gd name="connsiteX142" fmla="*/ 5511338 w 7331857"/>
              <a:gd name="connsiteY142" fmla="*/ 423949 h 1961803"/>
              <a:gd name="connsiteX143" fmla="*/ 5552901 w 7331857"/>
              <a:gd name="connsiteY143" fmla="*/ 498763 h 1961803"/>
              <a:gd name="connsiteX144" fmla="*/ 5569527 w 7331857"/>
              <a:gd name="connsiteY144" fmla="*/ 515389 h 1961803"/>
              <a:gd name="connsiteX145" fmla="*/ 5594465 w 7331857"/>
              <a:gd name="connsiteY145" fmla="*/ 573578 h 1961803"/>
              <a:gd name="connsiteX146" fmla="*/ 5619403 w 7331857"/>
              <a:gd name="connsiteY146" fmla="*/ 631767 h 1961803"/>
              <a:gd name="connsiteX147" fmla="*/ 5677592 w 7331857"/>
              <a:gd name="connsiteY147" fmla="*/ 731520 h 1961803"/>
              <a:gd name="connsiteX148" fmla="*/ 5685905 w 7331857"/>
              <a:gd name="connsiteY148" fmla="*/ 756458 h 1961803"/>
              <a:gd name="connsiteX149" fmla="*/ 5752407 w 7331857"/>
              <a:gd name="connsiteY149" fmla="*/ 864523 h 1961803"/>
              <a:gd name="connsiteX150" fmla="*/ 5769032 w 7331857"/>
              <a:gd name="connsiteY150" fmla="*/ 906087 h 1961803"/>
              <a:gd name="connsiteX151" fmla="*/ 5785658 w 7331857"/>
              <a:gd name="connsiteY151" fmla="*/ 931025 h 1961803"/>
              <a:gd name="connsiteX152" fmla="*/ 5810596 w 7331857"/>
              <a:gd name="connsiteY152" fmla="*/ 972589 h 1961803"/>
              <a:gd name="connsiteX153" fmla="*/ 5818909 w 7331857"/>
              <a:gd name="connsiteY153" fmla="*/ 1014153 h 1961803"/>
              <a:gd name="connsiteX154" fmla="*/ 5843847 w 7331857"/>
              <a:gd name="connsiteY154" fmla="*/ 1088967 h 1961803"/>
              <a:gd name="connsiteX155" fmla="*/ 5860472 w 7331857"/>
              <a:gd name="connsiteY155" fmla="*/ 1138843 h 1961803"/>
              <a:gd name="connsiteX156" fmla="*/ 5868785 w 7331857"/>
              <a:gd name="connsiteY156" fmla="*/ 1180407 h 1961803"/>
              <a:gd name="connsiteX157" fmla="*/ 5893723 w 7331857"/>
              <a:gd name="connsiteY157" fmla="*/ 1205345 h 1961803"/>
              <a:gd name="connsiteX158" fmla="*/ 5918661 w 7331857"/>
              <a:gd name="connsiteY158" fmla="*/ 1238596 h 1961803"/>
              <a:gd name="connsiteX159" fmla="*/ 5926974 w 7331857"/>
              <a:gd name="connsiteY159" fmla="*/ 1280160 h 1961803"/>
              <a:gd name="connsiteX160" fmla="*/ 5951912 w 7331857"/>
              <a:gd name="connsiteY160" fmla="*/ 1305098 h 1961803"/>
              <a:gd name="connsiteX161" fmla="*/ 6059978 w 7331857"/>
              <a:gd name="connsiteY161" fmla="*/ 1446414 h 1961803"/>
              <a:gd name="connsiteX162" fmla="*/ 6093229 w 7331857"/>
              <a:gd name="connsiteY162" fmla="*/ 1479665 h 1961803"/>
              <a:gd name="connsiteX163" fmla="*/ 6118167 w 7331857"/>
              <a:gd name="connsiteY163" fmla="*/ 1504603 h 1961803"/>
              <a:gd name="connsiteX164" fmla="*/ 6168043 w 7331857"/>
              <a:gd name="connsiteY164" fmla="*/ 1571105 h 1961803"/>
              <a:gd name="connsiteX165" fmla="*/ 6209607 w 7331857"/>
              <a:gd name="connsiteY165" fmla="*/ 1620982 h 1961803"/>
              <a:gd name="connsiteX166" fmla="*/ 6217920 w 7331857"/>
              <a:gd name="connsiteY166" fmla="*/ 1645920 h 1961803"/>
              <a:gd name="connsiteX167" fmla="*/ 6276109 w 7331857"/>
              <a:gd name="connsiteY167" fmla="*/ 1729047 h 1961803"/>
              <a:gd name="connsiteX168" fmla="*/ 6292734 w 7331857"/>
              <a:gd name="connsiteY168" fmla="*/ 1762298 h 1961803"/>
              <a:gd name="connsiteX169" fmla="*/ 6301047 w 7331857"/>
              <a:gd name="connsiteY169" fmla="*/ 1787236 h 1961803"/>
              <a:gd name="connsiteX170" fmla="*/ 6317672 w 7331857"/>
              <a:gd name="connsiteY170" fmla="*/ 1803862 h 1961803"/>
              <a:gd name="connsiteX171" fmla="*/ 6342611 w 7331857"/>
              <a:gd name="connsiteY171" fmla="*/ 1837113 h 1961803"/>
              <a:gd name="connsiteX172" fmla="*/ 6367549 w 7331857"/>
              <a:gd name="connsiteY172" fmla="*/ 1853738 h 1961803"/>
              <a:gd name="connsiteX173" fmla="*/ 6625243 w 7331857"/>
              <a:gd name="connsiteY173" fmla="*/ 1862051 h 1961803"/>
              <a:gd name="connsiteX174" fmla="*/ 6941127 w 7331857"/>
              <a:gd name="connsiteY174" fmla="*/ 1878676 h 1961803"/>
              <a:gd name="connsiteX175" fmla="*/ 7024254 w 7331857"/>
              <a:gd name="connsiteY175" fmla="*/ 1903614 h 1961803"/>
              <a:gd name="connsiteX176" fmla="*/ 7165571 w 7331857"/>
              <a:gd name="connsiteY176" fmla="*/ 1911927 h 1961803"/>
              <a:gd name="connsiteX177" fmla="*/ 7290261 w 7331857"/>
              <a:gd name="connsiteY177" fmla="*/ 1945178 h 1961803"/>
              <a:gd name="connsiteX178" fmla="*/ 7331825 w 7331857"/>
              <a:gd name="connsiteY17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3990109 w 7331857"/>
              <a:gd name="connsiteY94" fmla="*/ 1072342 h 1961803"/>
              <a:gd name="connsiteX95" fmla="*/ 4006734 w 7331857"/>
              <a:gd name="connsiteY95" fmla="*/ 1055716 h 1961803"/>
              <a:gd name="connsiteX96" fmla="*/ 4015047 w 7331857"/>
              <a:gd name="connsiteY96" fmla="*/ 1030778 h 1961803"/>
              <a:gd name="connsiteX97" fmla="*/ 4064923 w 7331857"/>
              <a:gd name="connsiteY97" fmla="*/ 964276 h 1961803"/>
              <a:gd name="connsiteX98" fmla="*/ 4081549 w 7331857"/>
              <a:gd name="connsiteY98" fmla="*/ 939338 h 1961803"/>
              <a:gd name="connsiteX99" fmla="*/ 4098174 w 7331857"/>
              <a:gd name="connsiteY99" fmla="*/ 889462 h 1961803"/>
              <a:gd name="connsiteX100" fmla="*/ 4114800 w 7331857"/>
              <a:gd name="connsiteY100" fmla="*/ 773083 h 1961803"/>
              <a:gd name="connsiteX101" fmla="*/ 4131425 w 7331857"/>
              <a:gd name="connsiteY101" fmla="*/ 723207 h 1961803"/>
              <a:gd name="connsiteX102" fmla="*/ 4139738 w 7331857"/>
              <a:gd name="connsiteY102" fmla="*/ 698269 h 1961803"/>
              <a:gd name="connsiteX103" fmla="*/ 4172989 w 7331857"/>
              <a:gd name="connsiteY103" fmla="*/ 656705 h 1961803"/>
              <a:gd name="connsiteX104" fmla="*/ 4189614 w 7331857"/>
              <a:gd name="connsiteY104" fmla="*/ 623454 h 1961803"/>
              <a:gd name="connsiteX105" fmla="*/ 4214552 w 7331857"/>
              <a:gd name="connsiteY105" fmla="*/ 615142 h 1961803"/>
              <a:gd name="connsiteX106" fmla="*/ 4231178 w 7331857"/>
              <a:gd name="connsiteY106" fmla="*/ 598516 h 1961803"/>
              <a:gd name="connsiteX107" fmla="*/ 4256116 w 7331857"/>
              <a:gd name="connsiteY107" fmla="*/ 548640 h 1961803"/>
              <a:gd name="connsiteX108" fmla="*/ 4272741 w 7331857"/>
              <a:gd name="connsiteY108" fmla="*/ 498763 h 1961803"/>
              <a:gd name="connsiteX109" fmla="*/ 4281054 w 7331857"/>
              <a:gd name="connsiteY109" fmla="*/ 473825 h 1961803"/>
              <a:gd name="connsiteX110" fmla="*/ 4297680 w 7331857"/>
              <a:gd name="connsiteY110" fmla="*/ 448887 h 1961803"/>
              <a:gd name="connsiteX111" fmla="*/ 4322618 w 7331857"/>
              <a:gd name="connsiteY111" fmla="*/ 407323 h 1961803"/>
              <a:gd name="connsiteX112" fmla="*/ 4339243 w 7331857"/>
              <a:gd name="connsiteY112" fmla="*/ 340822 h 1961803"/>
              <a:gd name="connsiteX113" fmla="*/ 4347556 w 7331857"/>
              <a:gd name="connsiteY113" fmla="*/ 315883 h 1961803"/>
              <a:gd name="connsiteX114" fmla="*/ 4430683 w 7331857"/>
              <a:gd name="connsiteY114" fmla="*/ 307571 h 1961803"/>
              <a:gd name="connsiteX115" fmla="*/ 4480560 w 7331857"/>
              <a:gd name="connsiteY115" fmla="*/ 274320 h 1961803"/>
              <a:gd name="connsiteX116" fmla="*/ 4522123 w 7331857"/>
              <a:gd name="connsiteY116" fmla="*/ 241069 h 1961803"/>
              <a:gd name="connsiteX117" fmla="*/ 4547061 w 7331857"/>
              <a:gd name="connsiteY117" fmla="*/ 232756 h 1961803"/>
              <a:gd name="connsiteX118" fmla="*/ 4588625 w 7331857"/>
              <a:gd name="connsiteY118" fmla="*/ 199505 h 1961803"/>
              <a:gd name="connsiteX119" fmla="*/ 4638501 w 7331857"/>
              <a:gd name="connsiteY119" fmla="*/ 216131 h 1961803"/>
              <a:gd name="connsiteX120" fmla="*/ 4655127 w 7331857"/>
              <a:gd name="connsiteY120" fmla="*/ 232756 h 1961803"/>
              <a:gd name="connsiteX121" fmla="*/ 4788131 w 7331857"/>
              <a:gd name="connsiteY121" fmla="*/ 241069 h 1961803"/>
              <a:gd name="connsiteX122" fmla="*/ 4804756 w 7331857"/>
              <a:gd name="connsiteY122" fmla="*/ 224443 h 1961803"/>
              <a:gd name="connsiteX123" fmla="*/ 4854632 w 7331857"/>
              <a:gd name="connsiteY123" fmla="*/ 191193 h 1961803"/>
              <a:gd name="connsiteX124" fmla="*/ 4896196 w 7331857"/>
              <a:gd name="connsiteY124" fmla="*/ 157942 h 1961803"/>
              <a:gd name="connsiteX125" fmla="*/ 4929447 w 7331857"/>
              <a:gd name="connsiteY125" fmla="*/ 124691 h 1961803"/>
              <a:gd name="connsiteX126" fmla="*/ 4946072 w 7331857"/>
              <a:gd name="connsiteY126" fmla="*/ 108065 h 1961803"/>
              <a:gd name="connsiteX127" fmla="*/ 4962698 w 7331857"/>
              <a:gd name="connsiteY127" fmla="*/ 91440 h 1961803"/>
              <a:gd name="connsiteX128" fmla="*/ 4995949 w 7331857"/>
              <a:gd name="connsiteY128" fmla="*/ 49876 h 1961803"/>
              <a:gd name="connsiteX129" fmla="*/ 5045825 w 7331857"/>
              <a:gd name="connsiteY129" fmla="*/ 33251 h 1961803"/>
              <a:gd name="connsiteX130" fmla="*/ 5079076 w 7331857"/>
              <a:gd name="connsiteY130" fmla="*/ 16625 h 1961803"/>
              <a:gd name="connsiteX131" fmla="*/ 5112327 w 7331857"/>
              <a:gd name="connsiteY131" fmla="*/ 8313 h 1961803"/>
              <a:gd name="connsiteX132" fmla="*/ 5137265 w 7331857"/>
              <a:gd name="connsiteY132" fmla="*/ 0 h 1961803"/>
              <a:gd name="connsiteX133" fmla="*/ 5228705 w 7331857"/>
              <a:gd name="connsiteY133" fmla="*/ 8313 h 1961803"/>
              <a:gd name="connsiteX134" fmla="*/ 5270269 w 7331857"/>
              <a:gd name="connsiteY134" fmla="*/ 49876 h 1961803"/>
              <a:gd name="connsiteX135" fmla="*/ 5336771 w 7331857"/>
              <a:gd name="connsiteY135" fmla="*/ 108065 h 1961803"/>
              <a:gd name="connsiteX136" fmla="*/ 5370021 w 7331857"/>
              <a:gd name="connsiteY136" fmla="*/ 149629 h 1961803"/>
              <a:gd name="connsiteX137" fmla="*/ 5419898 w 7331857"/>
              <a:gd name="connsiteY137" fmla="*/ 266007 h 1961803"/>
              <a:gd name="connsiteX138" fmla="*/ 5436523 w 7331857"/>
              <a:gd name="connsiteY138" fmla="*/ 299258 h 1961803"/>
              <a:gd name="connsiteX139" fmla="*/ 5444836 w 7331857"/>
              <a:gd name="connsiteY139" fmla="*/ 332509 h 1961803"/>
              <a:gd name="connsiteX140" fmla="*/ 5469774 w 7331857"/>
              <a:gd name="connsiteY140" fmla="*/ 365760 h 1961803"/>
              <a:gd name="connsiteX141" fmla="*/ 5511338 w 7331857"/>
              <a:gd name="connsiteY141" fmla="*/ 423949 h 1961803"/>
              <a:gd name="connsiteX142" fmla="*/ 5552901 w 7331857"/>
              <a:gd name="connsiteY142" fmla="*/ 498763 h 1961803"/>
              <a:gd name="connsiteX143" fmla="*/ 5569527 w 7331857"/>
              <a:gd name="connsiteY143" fmla="*/ 515389 h 1961803"/>
              <a:gd name="connsiteX144" fmla="*/ 5594465 w 7331857"/>
              <a:gd name="connsiteY144" fmla="*/ 573578 h 1961803"/>
              <a:gd name="connsiteX145" fmla="*/ 5619403 w 7331857"/>
              <a:gd name="connsiteY145" fmla="*/ 631767 h 1961803"/>
              <a:gd name="connsiteX146" fmla="*/ 5677592 w 7331857"/>
              <a:gd name="connsiteY146" fmla="*/ 731520 h 1961803"/>
              <a:gd name="connsiteX147" fmla="*/ 5685905 w 7331857"/>
              <a:gd name="connsiteY147" fmla="*/ 756458 h 1961803"/>
              <a:gd name="connsiteX148" fmla="*/ 5752407 w 7331857"/>
              <a:gd name="connsiteY148" fmla="*/ 864523 h 1961803"/>
              <a:gd name="connsiteX149" fmla="*/ 5769032 w 7331857"/>
              <a:gd name="connsiteY149" fmla="*/ 906087 h 1961803"/>
              <a:gd name="connsiteX150" fmla="*/ 5785658 w 7331857"/>
              <a:gd name="connsiteY150" fmla="*/ 931025 h 1961803"/>
              <a:gd name="connsiteX151" fmla="*/ 5810596 w 7331857"/>
              <a:gd name="connsiteY151" fmla="*/ 972589 h 1961803"/>
              <a:gd name="connsiteX152" fmla="*/ 5818909 w 7331857"/>
              <a:gd name="connsiteY152" fmla="*/ 1014153 h 1961803"/>
              <a:gd name="connsiteX153" fmla="*/ 5843847 w 7331857"/>
              <a:gd name="connsiteY153" fmla="*/ 1088967 h 1961803"/>
              <a:gd name="connsiteX154" fmla="*/ 5860472 w 7331857"/>
              <a:gd name="connsiteY154" fmla="*/ 1138843 h 1961803"/>
              <a:gd name="connsiteX155" fmla="*/ 5868785 w 7331857"/>
              <a:gd name="connsiteY155" fmla="*/ 1180407 h 1961803"/>
              <a:gd name="connsiteX156" fmla="*/ 5893723 w 7331857"/>
              <a:gd name="connsiteY156" fmla="*/ 1205345 h 1961803"/>
              <a:gd name="connsiteX157" fmla="*/ 5918661 w 7331857"/>
              <a:gd name="connsiteY157" fmla="*/ 1238596 h 1961803"/>
              <a:gd name="connsiteX158" fmla="*/ 5926974 w 7331857"/>
              <a:gd name="connsiteY158" fmla="*/ 1280160 h 1961803"/>
              <a:gd name="connsiteX159" fmla="*/ 5951912 w 7331857"/>
              <a:gd name="connsiteY159" fmla="*/ 1305098 h 1961803"/>
              <a:gd name="connsiteX160" fmla="*/ 6059978 w 7331857"/>
              <a:gd name="connsiteY160" fmla="*/ 1446414 h 1961803"/>
              <a:gd name="connsiteX161" fmla="*/ 6093229 w 7331857"/>
              <a:gd name="connsiteY161" fmla="*/ 1479665 h 1961803"/>
              <a:gd name="connsiteX162" fmla="*/ 6118167 w 7331857"/>
              <a:gd name="connsiteY162" fmla="*/ 1504603 h 1961803"/>
              <a:gd name="connsiteX163" fmla="*/ 6168043 w 7331857"/>
              <a:gd name="connsiteY163" fmla="*/ 1571105 h 1961803"/>
              <a:gd name="connsiteX164" fmla="*/ 6209607 w 7331857"/>
              <a:gd name="connsiteY164" fmla="*/ 1620982 h 1961803"/>
              <a:gd name="connsiteX165" fmla="*/ 6217920 w 7331857"/>
              <a:gd name="connsiteY165" fmla="*/ 1645920 h 1961803"/>
              <a:gd name="connsiteX166" fmla="*/ 6276109 w 7331857"/>
              <a:gd name="connsiteY166" fmla="*/ 1729047 h 1961803"/>
              <a:gd name="connsiteX167" fmla="*/ 6292734 w 7331857"/>
              <a:gd name="connsiteY167" fmla="*/ 1762298 h 1961803"/>
              <a:gd name="connsiteX168" fmla="*/ 6301047 w 7331857"/>
              <a:gd name="connsiteY168" fmla="*/ 1787236 h 1961803"/>
              <a:gd name="connsiteX169" fmla="*/ 6317672 w 7331857"/>
              <a:gd name="connsiteY169" fmla="*/ 1803862 h 1961803"/>
              <a:gd name="connsiteX170" fmla="*/ 6342611 w 7331857"/>
              <a:gd name="connsiteY170" fmla="*/ 1837113 h 1961803"/>
              <a:gd name="connsiteX171" fmla="*/ 6367549 w 7331857"/>
              <a:gd name="connsiteY171" fmla="*/ 1853738 h 1961803"/>
              <a:gd name="connsiteX172" fmla="*/ 6625243 w 7331857"/>
              <a:gd name="connsiteY172" fmla="*/ 1862051 h 1961803"/>
              <a:gd name="connsiteX173" fmla="*/ 6941127 w 7331857"/>
              <a:gd name="connsiteY173" fmla="*/ 1878676 h 1961803"/>
              <a:gd name="connsiteX174" fmla="*/ 7024254 w 7331857"/>
              <a:gd name="connsiteY174" fmla="*/ 1903614 h 1961803"/>
              <a:gd name="connsiteX175" fmla="*/ 7165571 w 7331857"/>
              <a:gd name="connsiteY175" fmla="*/ 1911927 h 1961803"/>
              <a:gd name="connsiteX176" fmla="*/ 7290261 w 7331857"/>
              <a:gd name="connsiteY176" fmla="*/ 1945178 h 1961803"/>
              <a:gd name="connsiteX177" fmla="*/ 7331825 w 7331857"/>
              <a:gd name="connsiteY17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06734 w 7331857"/>
              <a:gd name="connsiteY94" fmla="*/ 1055716 h 1961803"/>
              <a:gd name="connsiteX95" fmla="*/ 4015047 w 7331857"/>
              <a:gd name="connsiteY95" fmla="*/ 1030778 h 1961803"/>
              <a:gd name="connsiteX96" fmla="*/ 4064923 w 7331857"/>
              <a:gd name="connsiteY96" fmla="*/ 964276 h 1961803"/>
              <a:gd name="connsiteX97" fmla="*/ 4081549 w 7331857"/>
              <a:gd name="connsiteY97" fmla="*/ 939338 h 1961803"/>
              <a:gd name="connsiteX98" fmla="*/ 4098174 w 7331857"/>
              <a:gd name="connsiteY98" fmla="*/ 889462 h 1961803"/>
              <a:gd name="connsiteX99" fmla="*/ 4114800 w 7331857"/>
              <a:gd name="connsiteY99" fmla="*/ 773083 h 1961803"/>
              <a:gd name="connsiteX100" fmla="*/ 4131425 w 7331857"/>
              <a:gd name="connsiteY100" fmla="*/ 723207 h 1961803"/>
              <a:gd name="connsiteX101" fmla="*/ 4139738 w 7331857"/>
              <a:gd name="connsiteY101" fmla="*/ 698269 h 1961803"/>
              <a:gd name="connsiteX102" fmla="*/ 4172989 w 7331857"/>
              <a:gd name="connsiteY102" fmla="*/ 656705 h 1961803"/>
              <a:gd name="connsiteX103" fmla="*/ 4189614 w 7331857"/>
              <a:gd name="connsiteY103" fmla="*/ 623454 h 1961803"/>
              <a:gd name="connsiteX104" fmla="*/ 4214552 w 7331857"/>
              <a:gd name="connsiteY104" fmla="*/ 615142 h 1961803"/>
              <a:gd name="connsiteX105" fmla="*/ 4231178 w 7331857"/>
              <a:gd name="connsiteY105" fmla="*/ 598516 h 1961803"/>
              <a:gd name="connsiteX106" fmla="*/ 4256116 w 7331857"/>
              <a:gd name="connsiteY106" fmla="*/ 548640 h 1961803"/>
              <a:gd name="connsiteX107" fmla="*/ 4272741 w 7331857"/>
              <a:gd name="connsiteY107" fmla="*/ 498763 h 1961803"/>
              <a:gd name="connsiteX108" fmla="*/ 4281054 w 7331857"/>
              <a:gd name="connsiteY108" fmla="*/ 473825 h 1961803"/>
              <a:gd name="connsiteX109" fmla="*/ 4297680 w 7331857"/>
              <a:gd name="connsiteY109" fmla="*/ 448887 h 1961803"/>
              <a:gd name="connsiteX110" fmla="*/ 4322618 w 7331857"/>
              <a:gd name="connsiteY110" fmla="*/ 407323 h 1961803"/>
              <a:gd name="connsiteX111" fmla="*/ 4339243 w 7331857"/>
              <a:gd name="connsiteY111" fmla="*/ 340822 h 1961803"/>
              <a:gd name="connsiteX112" fmla="*/ 4347556 w 7331857"/>
              <a:gd name="connsiteY112" fmla="*/ 315883 h 1961803"/>
              <a:gd name="connsiteX113" fmla="*/ 4430683 w 7331857"/>
              <a:gd name="connsiteY113" fmla="*/ 307571 h 1961803"/>
              <a:gd name="connsiteX114" fmla="*/ 4480560 w 7331857"/>
              <a:gd name="connsiteY114" fmla="*/ 274320 h 1961803"/>
              <a:gd name="connsiteX115" fmla="*/ 4522123 w 7331857"/>
              <a:gd name="connsiteY115" fmla="*/ 241069 h 1961803"/>
              <a:gd name="connsiteX116" fmla="*/ 4547061 w 7331857"/>
              <a:gd name="connsiteY116" fmla="*/ 232756 h 1961803"/>
              <a:gd name="connsiteX117" fmla="*/ 4588625 w 7331857"/>
              <a:gd name="connsiteY117" fmla="*/ 199505 h 1961803"/>
              <a:gd name="connsiteX118" fmla="*/ 4638501 w 7331857"/>
              <a:gd name="connsiteY118" fmla="*/ 216131 h 1961803"/>
              <a:gd name="connsiteX119" fmla="*/ 4655127 w 7331857"/>
              <a:gd name="connsiteY119" fmla="*/ 232756 h 1961803"/>
              <a:gd name="connsiteX120" fmla="*/ 4788131 w 7331857"/>
              <a:gd name="connsiteY120" fmla="*/ 241069 h 1961803"/>
              <a:gd name="connsiteX121" fmla="*/ 4804756 w 7331857"/>
              <a:gd name="connsiteY121" fmla="*/ 224443 h 1961803"/>
              <a:gd name="connsiteX122" fmla="*/ 4854632 w 7331857"/>
              <a:gd name="connsiteY122" fmla="*/ 191193 h 1961803"/>
              <a:gd name="connsiteX123" fmla="*/ 4896196 w 7331857"/>
              <a:gd name="connsiteY123" fmla="*/ 157942 h 1961803"/>
              <a:gd name="connsiteX124" fmla="*/ 4929447 w 7331857"/>
              <a:gd name="connsiteY124" fmla="*/ 124691 h 1961803"/>
              <a:gd name="connsiteX125" fmla="*/ 4946072 w 7331857"/>
              <a:gd name="connsiteY125" fmla="*/ 108065 h 1961803"/>
              <a:gd name="connsiteX126" fmla="*/ 4962698 w 7331857"/>
              <a:gd name="connsiteY126" fmla="*/ 91440 h 1961803"/>
              <a:gd name="connsiteX127" fmla="*/ 4995949 w 7331857"/>
              <a:gd name="connsiteY127" fmla="*/ 49876 h 1961803"/>
              <a:gd name="connsiteX128" fmla="*/ 5045825 w 7331857"/>
              <a:gd name="connsiteY128" fmla="*/ 33251 h 1961803"/>
              <a:gd name="connsiteX129" fmla="*/ 5079076 w 7331857"/>
              <a:gd name="connsiteY129" fmla="*/ 16625 h 1961803"/>
              <a:gd name="connsiteX130" fmla="*/ 5112327 w 7331857"/>
              <a:gd name="connsiteY130" fmla="*/ 8313 h 1961803"/>
              <a:gd name="connsiteX131" fmla="*/ 5137265 w 7331857"/>
              <a:gd name="connsiteY131" fmla="*/ 0 h 1961803"/>
              <a:gd name="connsiteX132" fmla="*/ 5228705 w 7331857"/>
              <a:gd name="connsiteY132" fmla="*/ 8313 h 1961803"/>
              <a:gd name="connsiteX133" fmla="*/ 5270269 w 7331857"/>
              <a:gd name="connsiteY133" fmla="*/ 49876 h 1961803"/>
              <a:gd name="connsiteX134" fmla="*/ 5336771 w 7331857"/>
              <a:gd name="connsiteY134" fmla="*/ 108065 h 1961803"/>
              <a:gd name="connsiteX135" fmla="*/ 5370021 w 7331857"/>
              <a:gd name="connsiteY135" fmla="*/ 149629 h 1961803"/>
              <a:gd name="connsiteX136" fmla="*/ 5419898 w 7331857"/>
              <a:gd name="connsiteY136" fmla="*/ 266007 h 1961803"/>
              <a:gd name="connsiteX137" fmla="*/ 5436523 w 7331857"/>
              <a:gd name="connsiteY137" fmla="*/ 299258 h 1961803"/>
              <a:gd name="connsiteX138" fmla="*/ 5444836 w 7331857"/>
              <a:gd name="connsiteY138" fmla="*/ 332509 h 1961803"/>
              <a:gd name="connsiteX139" fmla="*/ 5469774 w 7331857"/>
              <a:gd name="connsiteY139" fmla="*/ 365760 h 1961803"/>
              <a:gd name="connsiteX140" fmla="*/ 5511338 w 7331857"/>
              <a:gd name="connsiteY140" fmla="*/ 423949 h 1961803"/>
              <a:gd name="connsiteX141" fmla="*/ 5552901 w 7331857"/>
              <a:gd name="connsiteY141" fmla="*/ 498763 h 1961803"/>
              <a:gd name="connsiteX142" fmla="*/ 5569527 w 7331857"/>
              <a:gd name="connsiteY142" fmla="*/ 515389 h 1961803"/>
              <a:gd name="connsiteX143" fmla="*/ 5594465 w 7331857"/>
              <a:gd name="connsiteY143" fmla="*/ 573578 h 1961803"/>
              <a:gd name="connsiteX144" fmla="*/ 5619403 w 7331857"/>
              <a:gd name="connsiteY144" fmla="*/ 631767 h 1961803"/>
              <a:gd name="connsiteX145" fmla="*/ 5677592 w 7331857"/>
              <a:gd name="connsiteY145" fmla="*/ 731520 h 1961803"/>
              <a:gd name="connsiteX146" fmla="*/ 5685905 w 7331857"/>
              <a:gd name="connsiteY146" fmla="*/ 756458 h 1961803"/>
              <a:gd name="connsiteX147" fmla="*/ 5752407 w 7331857"/>
              <a:gd name="connsiteY147" fmla="*/ 864523 h 1961803"/>
              <a:gd name="connsiteX148" fmla="*/ 5769032 w 7331857"/>
              <a:gd name="connsiteY148" fmla="*/ 906087 h 1961803"/>
              <a:gd name="connsiteX149" fmla="*/ 5785658 w 7331857"/>
              <a:gd name="connsiteY149" fmla="*/ 931025 h 1961803"/>
              <a:gd name="connsiteX150" fmla="*/ 5810596 w 7331857"/>
              <a:gd name="connsiteY150" fmla="*/ 972589 h 1961803"/>
              <a:gd name="connsiteX151" fmla="*/ 5818909 w 7331857"/>
              <a:gd name="connsiteY151" fmla="*/ 1014153 h 1961803"/>
              <a:gd name="connsiteX152" fmla="*/ 5843847 w 7331857"/>
              <a:gd name="connsiteY152" fmla="*/ 1088967 h 1961803"/>
              <a:gd name="connsiteX153" fmla="*/ 5860472 w 7331857"/>
              <a:gd name="connsiteY153" fmla="*/ 1138843 h 1961803"/>
              <a:gd name="connsiteX154" fmla="*/ 5868785 w 7331857"/>
              <a:gd name="connsiteY154" fmla="*/ 1180407 h 1961803"/>
              <a:gd name="connsiteX155" fmla="*/ 5893723 w 7331857"/>
              <a:gd name="connsiteY155" fmla="*/ 1205345 h 1961803"/>
              <a:gd name="connsiteX156" fmla="*/ 5918661 w 7331857"/>
              <a:gd name="connsiteY156" fmla="*/ 1238596 h 1961803"/>
              <a:gd name="connsiteX157" fmla="*/ 5926974 w 7331857"/>
              <a:gd name="connsiteY157" fmla="*/ 1280160 h 1961803"/>
              <a:gd name="connsiteX158" fmla="*/ 5951912 w 7331857"/>
              <a:gd name="connsiteY158" fmla="*/ 1305098 h 1961803"/>
              <a:gd name="connsiteX159" fmla="*/ 6059978 w 7331857"/>
              <a:gd name="connsiteY159" fmla="*/ 1446414 h 1961803"/>
              <a:gd name="connsiteX160" fmla="*/ 6093229 w 7331857"/>
              <a:gd name="connsiteY160" fmla="*/ 1479665 h 1961803"/>
              <a:gd name="connsiteX161" fmla="*/ 6118167 w 7331857"/>
              <a:gd name="connsiteY161" fmla="*/ 1504603 h 1961803"/>
              <a:gd name="connsiteX162" fmla="*/ 6168043 w 7331857"/>
              <a:gd name="connsiteY162" fmla="*/ 1571105 h 1961803"/>
              <a:gd name="connsiteX163" fmla="*/ 6209607 w 7331857"/>
              <a:gd name="connsiteY163" fmla="*/ 1620982 h 1961803"/>
              <a:gd name="connsiteX164" fmla="*/ 6217920 w 7331857"/>
              <a:gd name="connsiteY164" fmla="*/ 1645920 h 1961803"/>
              <a:gd name="connsiteX165" fmla="*/ 6276109 w 7331857"/>
              <a:gd name="connsiteY165" fmla="*/ 1729047 h 1961803"/>
              <a:gd name="connsiteX166" fmla="*/ 6292734 w 7331857"/>
              <a:gd name="connsiteY166" fmla="*/ 1762298 h 1961803"/>
              <a:gd name="connsiteX167" fmla="*/ 6301047 w 7331857"/>
              <a:gd name="connsiteY167" fmla="*/ 1787236 h 1961803"/>
              <a:gd name="connsiteX168" fmla="*/ 6317672 w 7331857"/>
              <a:gd name="connsiteY168" fmla="*/ 1803862 h 1961803"/>
              <a:gd name="connsiteX169" fmla="*/ 6342611 w 7331857"/>
              <a:gd name="connsiteY169" fmla="*/ 1837113 h 1961803"/>
              <a:gd name="connsiteX170" fmla="*/ 6367549 w 7331857"/>
              <a:gd name="connsiteY170" fmla="*/ 1853738 h 1961803"/>
              <a:gd name="connsiteX171" fmla="*/ 6625243 w 7331857"/>
              <a:gd name="connsiteY171" fmla="*/ 1862051 h 1961803"/>
              <a:gd name="connsiteX172" fmla="*/ 6941127 w 7331857"/>
              <a:gd name="connsiteY172" fmla="*/ 1878676 h 1961803"/>
              <a:gd name="connsiteX173" fmla="*/ 7024254 w 7331857"/>
              <a:gd name="connsiteY173" fmla="*/ 1903614 h 1961803"/>
              <a:gd name="connsiteX174" fmla="*/ 7165571 w 7331857"/>
              <a:gd name="connsiteY174" fmla="*/ 1911927 h 1961803"/>
              <a:gd name="connsiteX175" fmla="*/ 7290261 w 7331857"/>
              <a:gd name="connsiteY175" fmla="*/ 1945178 h 1961803"/>
              <a:gd name="connsiteX176" fmla="*/ 7331825 w 7331857"/>
              <a:gd name="connsiteY17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81549 w 7331857"/>
              <a:gd name="connsiteY96" fmla="*/ 939338 h 1961803"/>
              <a:gd name="connsiteX97" fmla="*/ 4098174 w 7331857"/>
              <a:gd name="connsiteY97" fmla="*/ 889462 h 1961803"/>
              <a:gd name="connsiteX98" fmla="*/ 4114800 w 7331857"/>
              <a:gd name="connsiteY98" fmla="*/ 773083 h 1961803"/>
              <a:gd name="connsiteX99" fmla="*/ 4131425 w 7331857"/>
              <a:gd name="connsiteY99" fmla="*/ 723207 h 1961803"/>
              <a:gd name="connsiteX100" fmla="*/ 4139738 w 7331857"/>
              <a:gd name="connsiteY100" fmla="*/ 698269 h 1961803"/>
              <a:gd name="connsiteX101" fmla="*/ 4172989 w 7331857"/>
              <a:gd name="connsiteY101" fmla="*/ 656705 h 1961803"/>
              <a:gd name="connsiteX102" fmla="*/ 4189614 w 7331857"/>
              <a:gd name="connsiteY102" fmla="*/ 623454 h 1961803"/>
              <a:gd name="connsiteX103" fmla="*/ 4214552 w 7331857"/>
              <a:gd name="connsiteY103" fmla="*/ 615142 h 1961803"/>
              <a:gd name="connsiteX104" fmla="*/ 4231178 w 7331857"/>
              <a:gd name="connsiteY104" fmla="*/ 598516 h 1961803"/>
              <a:gd name="connsiteX105" fmla="*/ 4256116 w 7331857"/>
              <a:gd name="connsiteY105" fmla="*/ 548640 h 1961803"/>
              <a:gd name="connsiteX106" fmla="*/ 4272741 w 7331857"/>
              <a:gd name="connsiteY106" fmla="*/ 498763 h 1961803"/>
              <a:gd name="connsiteX107" fmla="*/ 4281054 w 7331857"/>
              <a:gd name="connsiteY107" fmla="*/ 473825 h 1961803"/>
              <a:gd name="connsiteX108" fmla="*/ 4297680 w 7331857"/>
              <a:gd name="connsiteY108" fmla="*/ 448887 h 1961803"/>
              <a:gd name="connsiteX109" fmla="*/ 4322618 w 7331857"/>
              <a:gd name="connsiteY109" fmla="*/ 407323 h 1961803"/>
              <a:gd name="connsiteX110" fmla="*/ 4339243 w 7331857"/>
              <a:gd name="connsiteY110" fmla="*/ 340822 h 1961803"/>
              <a:gd name="connsiteX111" fmla="*/ 4347556 w 7331857"/>
              <a:gd name="connsiteY111" fmla="*/ 315883 h 1961803"/>
              <a:gd name="connsiteX112" fmla="*/ 4430683 w 7331857"/>
              <a:gd name="connsiteY112" fmla="*/ 307571 h 1961803"/>
              <a:gd name="connsiteX113" fmla="*/ 4480560 w 7331857"/>
              <a:gd name="connsiteY113" fmla="*/ 274320 h 1961803"/>
              <a:gd name="connsiteX114" fmla="*/ 4522123 w 7331857"/>
              <a:gd name="connsiteY114" fmla="*/ 241069 h 1961803"/>
              <a:gd name="connsiteX115" fmla="*/ 4547061 w 7331857"/>
              <a:gd name="connsiteY115" fmla="*/ 232756 h 1961803"/>
              <a:gd name="connsiteX116" fmla="*/ 4588625 w 7331857"/>
              <a:gd name="connsiteY116" fmla="*/ 199505 h 1961803"/>
              <a:gd name="connsiteX117" fmla="*/ 4638501 w 7331857"/>
              <a:gd name="connsiteY117" fmla="*/ 216131 h 1961803"/>
              <a:gd name="connsiteX118" fmla="*/ 4655127 w 7331857"/>
              <a:gd name="connsiteY118" fmla="*/ 232756 h 1961803"/>
              <a:gd name="connsiteX119" fmla="*/ 4788131 w 7331857"/>
              <a:gd name="connsiteY119" fmla="*/ 241069 h 1961803"/>
              <a:gd name="connsiteX120" fmla="*/ 4804756 w 7331857"/>
              <a:gd name="connsiteY120" fmla="*/ 224443 h 1961803"/>
              <a:gd name="connsiteX121" fmla="*/ 4854632 w 7331857"/>
              <a:gd name="connsiteY121" fmla="*/ 191193 h 1961803"/>
              <a:gd name="connsiteX122" fmla="*/ 4896196 w 7331857"/>
              <a:gd name="connsiteY122" fmla="*/ 157942 h 1961803"/>
              <a:gd name="connsiteX123" fmla="*/ 4929447 w 7331857"/>
              <a:gd name="connsiteY123" fmla="*/ 124691 h 1961803"/>
              <a:gd name="connsiteX124" fmla="*/ 4946072 w 7331857"/>
              <a:gd name="connsiteY124" fmla="*/ 108065 h 1961803"/>
              <a:gd name="connsiteX125" fmla="*/ 4962698 w 7331857"/>
              <a:gd name="connsiteY125" fmla="*/ 91440 h 1961803"/>
              <a:gd name="connsiteX126" fmla="*/ 4995949 w 7331857"/>
              <a:gd name="connsiteY126" fmla="*/ 49876 h 1961803"/>
              <a:gd name="connsiteX127" fmla="*/ 5045825 w 7331857"/>
              <a:gd name="connsiteY127" fmla="*/ 33251 h 1961803"/>
              <a:gd name="connsiteX128" fmla="*/ 5079076 w 7331857"/>
              <a:gd name="connsiteY128" fmla="*/ 16625 h 1961803"/>
              <a:gd name="connsiteX129" fmla="*/ 5112327 w 7331857"/>
              <a:gd name="connsiteY129" fmla="*/ 8313 h 1961803"/>
              <a:gd name="connsiteX130" fmla="*/ 5137265 w 7331857"/>
              <a:gd name="connsiteY130" fmla="*/ 0 h 1961803"/>
              <a:gd name="connsiteX131" fmla="*/ 5228705 w 7331857"/>
              <a:gd name="connsiteY131" fmla="*/ 8313 h 1961803"/>
              <a:gd name="connsiteX132" fmla="*/ 5270269 w 7331857"/>
              <a:gd name="connsiteY132" fmla="*/ 49876 h 1961803"/>
              <a:gd name="connsiteX133" fmla="*/ 5336771 w 7331857"/>
              <a:gd name="connsiteY133" fmla="*/ 108065 h 1961803"/>
              <a:gd name="connsiteX134" fmla="*/ 5370021 w 7331857"/>
              <a:gd name="connsiteY134" fmla="*/ 149629 h 1961803"/>
              <a:gd name="connsiteX135" fmla="*/ 5419898 w 7331857"/>
              <a:gd name="connsiteY135" fmla="*/ 266007 h 1961803"/>
              <a:gd name="connsiteX136" fmla="*/ 5436523 w 7331857"/>
              <a:gd name="connsiteY136" fmla="*/ 299258 h 1961803"/>
              <a:gd name="connsiteX137" fmla="*/ 5444836 w 7331857"/>
              <a:gd name="connsiteY137" fmla="*/ 332509 h 1961803"/>
              <a:gd name="connsiteX138" fmla="*/ 5469774 w 7331857"/>
              <a:gd name="connsiteY138" fmla="*/ 365760 h 1961803"/>
              <a:gd name="connsiteX139" fmla="*/ 5511338 w 7331857"/>
              <a:gd name="connsiteY139" fmla="*/ 423949 h 1961803"/>
              <a:gd name="connsiteX140" fmla="*/ 5552901 w 7331857"/>
              <a:gd name="connsiteY140" fmla="*/ 498763 h 1961803"/>
              <a:gd name="connsiteX141" fmla="*/ 5569527 w 7331857"/>
              <a:gd name="connsiteY141" fmla="*/ 515389 h 1961803"/>
              <a:gd name="connsiteX142" fmla="*/ 5594465 w 7331857"/>
              <a:gd name="connsiteY142" fmla="*/ 573578 h 1961803"/>
              <a:gd name="connsiteX143" fmla="*/ 5619403 w 7331857"/>
              <a:gd name="connsiteY143" fmla="*/ 631767 h 1961803"/>
              <a:gd name="connsiteX144" fmla="*/ 5677592 w 7331857"/>
              <a:gd name="connsiteY144" fmla="*/ 731520 h 1961803"/>
              <a:gd name="connsiteX145" fmla="*/ 5685905 w 7331857"/>
              <a:gd name="connsiteY145" fmla="*/ 756458 h 1961803"/>
              <a:gd name="connsiteX146" fmla="*/ 5752407 w 7331857"/>
              <a:gd name="connsiteY146" fmla="*/ 864523 h 1961803"/>
              <a:gd name="connsiteX147" fmla="*/ 5769032 w 7331857"/>
              <a:gd name="connsiteY147" fmla="*/ 906087 h 1961803"/>
              <a:gd name="connsiteX148" fmla="*/ 5785658 w 7331857"/>
              <a:gd name="connsiteY148" fmla="*/ 931025 h 1961803"/>
              <a:gd name="connsiteX149" fmla="*/ 5810596 w 7331857"/>
              <a:gd name="connsiteY149" fmla="*/ 972589 h 1961803"/>
              <a:gd name="connsiteX150" fmla="*/ 5818909 w 7331857"/>
              <a:gd name="connsiteY150" fmla="*/ 1014153 h 1961803"/>
              <a:gd name="connsiteX151" fmla="*/ 5843847 w 7331857"/>
              <a:gd name="connsiteY151" fmla="*/ 1088967 h 1961803"/>
              <a:gd name="connsiteX152" fmla="*/ 5860472 w 7331857"/>
              <a:gd name="connsiteY152" fmla="*/ 1138843 h 1961803"/>
              <a:gd name="connsiteX153" fmla="*/ 5868785 w 7331857"/>
              <a:gd name="connsiteY153" fmla="*/ 1180407 h 1961803"/>
              <a:gd name="connsiteX154" fmla="*/ 5893723 w 7331857"/>
              <a:gd name="connsiteY154" fmla="*/ 1205345 h 1961803"/>
              <a:gd name="connsiteX155" fmla="*/ 5918661 w 7331857"/>
              <a:gd name="connsiteY155" fmla="*/ 1238596 h 1961803"/>
              <a:gd name="connsiteX156" fmla="*/ 5926974 w 7331857"/>
              <a:gd name="connsiteY156" fmla="*/ 1280160 h 1961803"/>
              <a:gd name="connsiteX157" fmla="*/ 5951912 w 7331857"/>
              <a:gd name="connsiteY157" fmla="*/ 1305098 h 1961803"/>
              <a:gd name="connsiteX158" fmla="*/ 6059978 w 7331857"/>
              <a:gd name="connsiteY158" fmla="*/ 1446414 h 1961803"/>
              <a:gd name="connsiteX159" fmla="*/ 6093229 w 7331857"/>
              <a:gd name="connsiteY159" fmla="*/ 1479665 h 1961803"/>
              <a:gd name="connsiteX160" fmla="*/ 6118167 w 7331857"/>
              <a:gd name="connsiteY160" fmla="*/ 1504603 h 1961803"/>
              <a:gd name="connsiteX161" fmla="*/ 6168043 w 7331857"/>
              <a:gd name="connsiteY161" fmla="*/ 1571105 h 1961803"/>
              <a:gd name="connsiteX162" fmla="*/ 6209607 w 7331857"/>
              <a:gd name="connsiteY162" fmla="*/ 1620982 h 1961803"/>
              <a:gd name="connsiteX163" fmla="*/ 6217920 w 7331857"/>
              <a:gd name="connsiteY163" fmla="*/ 1645920 h 1961803"/>
              <a:gd name="connsiteX164" fmla="*/ 6276109 w 7331857"/>
              <a:gd name="connsiteY164" fmla="*/ 1729047 h 1961803"/>
              <a:gd name="connsiteX165" fmla="*/ 6292734 w 7331857"/>
              <a:gd name="connsiteY165" fmla="*/ 1762298 h 1961803"/>
              <a:gd name="connsiteX166" fmla="*/ 6301047 w 7331857"/>
              <a:gd name="connsiteY166" fmla="*/ 1787236 h 1961803"/>
              <a:gd name="connsiteX167" fmla="*/ 6317672 w 7331857"/>
              <a:gd name="connsiteY167" fmla="*/ 1803862 h 1961803"/>
              <a:gd name="connsiteX168" fmla="*/ 6342611 w 7331857"/>
              <a:gd name="connsiteY168" fmla="*/ 1837113 h 1961803"/>
              <a:gd name="connsiteX169" fmla="*/ 6367549 w 7331857"/>
              <a:gd name="connsiteY169" fmla="*/ 1853738 h 1961803"/>
              <a:gd name="connsiteX170" fmla="*/ 6625243 w 7331857"/>
              <a:gd name="connsiteY170" fmla="*/ 1862051 h 1961803"/>
              <a:gd name="connsiteX171" fmla="*/ 6941127 w 7331857"/>
              <a:gd name="connsiteY171" fmla="*/ 1878676 h 1961803"/>
              <a:gd name="connsiteX172" fmla="*/ 7024254 w 7331857"/>
              <a:gd name="connsiteY172" fmla="*/ 1903614 h 1961803"/>
              <a:gd name="connsiteX173" fmla="*/ 7165571 w 7331857"/>
              <a:gd name="connsiteY173" fmla="*/ 1911927 h 1961803"/>
              <a:gd name="connsiteX174" fmla="*/ 7290261 w 7331857"/>
              <a:gd name="connsiteY174" fmla="*/ 1945178 h 1961803"/>
              <a:gd name="connsiteX175" fmla="*/ 7331825 w 7331857"/>
              <a:gd name="connsiteY17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1425 w 7331857"/>
              <a:gd name="connsiteY98" fmla="*/ 723207 h 1961803"/>
              <a:gd name="connsiteX99" fmla="*/ 4139738 w 7331857"/>
              <a:gd name="connsiteY99" fmla="*/ 698269 h 1961803"/>
              <a:gd name="connsiteX100" fmla="*/ 4172989 w 7331857"/>
              <a:gd name="connsiteY100" fmla="*/ 656705 h 1961803"/>
              <a:gd name="connsiteX101" fmla="*/ 4189614 w 7331857"/>
              <a:gd name="connsiteY101" fmla="*/ 623454 h 1961803"/>
              <a:gd name="connsiteX102" fmla="*/ 4214552 w 7331857"/>
              <a:gd name="connsiteY102" fmla="*/ 615142 h 1961803"/>
              <a:gd name="connsiteX103" fmla="*/ 4231178 w 7331857"/>
              <a:gd name="connsiteY103" fmla="*/ 598516 h 1961803"/>
              <a:gd name="connsiteX104" fmla="*/ 4256116 w 7331857"/>
              <a:gd name="connsiteY104" fmla="*/ 548640 h 1961803"/>
              <a:gd name="connsiteX105" fmla="*/ 4272741 w 7331857"/>
              <a:gd name="connsiteY105" fmla="*/ 498763 h 1961803"/>
              <a:gd name="connsiteX106" fmla="*/ 4281054 w 7331857"/>
              <a:gd name="connsiteY106" fmla="*/ 473825 h 1961803"/>
              <a:gd name="connsiteX107" fmla="*/ 4297680 w 7331857"/>
              <a:gd name="connsiteY107" fmla="*/ 448887 h 1961803"/>
              <a:gd name="connsiteX108" fmla="*/ 4322618 w 7331857"/>
              <a:gd name="connsiteY108" fmla="*/ 407323 h 1961803"/>
              <a:gd name="connsiteX109" fmla="*/ 4339243 w 7331857"/>
              <a:gd name="connsiteY109" fmla="*/ 340822 h 1961803"/>
              <a:gd name="connsiteX110" fmla="*/ 4347556 w 7331857"/>
              <a:gd name="connsiteY110" fmla="*/ 315883 h 1961803"/>
              <a:gd name="connsiteX111" fmla="*/ 4430683 w 7331857"/>
              <a:gd name="connsiteY111" fmla="*/ 307571 h 1961803"/>
              <a:gd name="connsiteX112" fmla="*/ 4480560 w 7331857"/>
              <a:gd name="connsiteY112" fmla="*/ 274320 h 1961803"/>
              <a:gd name="connsiteX113" fmla="*/ 4522123 w 7331857"/>
              <a:gd name="connsiteY113" fmla="*/ 241069 h 1961803"/>
              <a:gd name="connsiteX114" fmla="*/ 4547061 w 7331857"/>
              <a:gd name="connsiteY114" fmla="*/ 232756 h 1961803"/>
              <a:gd name="connsiteX115" fmla="*/ 4588625 w 7331857"/>
              <a:gd name="connsiteY115" fmla="*/ 199505 h 1961803"/>
              <a:gd name="connsiteX116" fmla="*/ 4638501 w 7331857"/>
              <a:gd name="connsiteY116" fmla="*/ 216131 h 1961803"/>
              <a:gd name="connsiteX117" fmla="*/ 4655127 w 7331857"/>
              <a:gd name="connsiteY117" fmla="*/ 232756 h 1961803"/>
              <a:gd name="connsiteX118" fmla="*/ 4788131 w 7331857"/>
              <a:gd name="connsiteY118" fmla="*/ 241069 h 1961803"/>
              <a:gd name="connsiteX119" fmla="*/ 4804756 w 7331857"/>
              <a:gd name="connsiteY119" fmla="*/ 224443 h 1961803"/>
              <a:gd name="connsiteX120" fmla="*/ 4854632 w 7331857"/>
              <a:gd name="connsiteY120" fmla="*/ 191193 h 1961803"/>
              <a:gd name="connsiteX121" fmla="*/ 4896196 w 7331857"/>
              <a:gd name="connsiteY121" fmla="*/ 157942 h 1961803"/>
              <a:gd name="connsiteX122" fmla="*/ 4929447 w 7331857"/>
              <a:gd name="connsiteY122" fmla="*/ 124691 h 1961803"/>
              <a:gd name="connsiteX123" fmla="*/ 4946072 w 7331857"/>
              <a:gd name="connsiteY123" fmla="*/ 108065 h 1961803"/>
              <a:gd name="connsiteX124" fmla="*/ 4962698 w 7331857"/>
              <a:gd name="connsiteY124" fmla="*/ 91440 h 1961803"/>
              <a:gd name="connsiteX125" fmla="*/ 4995949 w 7331857"/>
              <a:gd name="connsiteY125" fmla="*/ 49876 h 1961803"/>
              <a:gd name="connsiteX126" fmla="*/ 5045825 w 7331857"/>
              <a:gd name="connsiteY126" fmla="*/ 33251 h 1961803"/>
              <a:gd name="connsiteX127" fmla="*/ 5079076 w 7331857"/>
              <a:gd name="connsiteY127" fmla="*/ 16625 h 1961803"/>
              <a:gd name="connsiteX128" fmla="*/ 5112327 w 7331857"/>
              <a:gd name="connsiteY128" fmla="*/ 8313 h 1961803"/>
              <a:gd name="connsiteX129" fmla="*/ 5137265 w 7331857"/>
              <a:gd name="connsiteY129" fmla="*/ 0 h 1961803"/>
              <a:gd name="connsiteX130" fmla="*/ 5228705 w 7331857"/>
              <a:gd name="connsiteY130" fmla="*/ 8313 h 1961803"/>
              <a:gd name="connsiteX131" fmla="*/ 5270269 w 7331857"/>
              <a:gd name="connsiteY131" fmla="*/ 49876 h 1961803"/>
              <a:gd name="connsiteX132" fmla="*/ 5336771 w 7331857"/>
              <a:gd name="connsiteY132" fmla="*/ 108065 h 1961803"/>
              <a:gd name="connsiteX133" fmla="*/ 5370021 w 7331857"/>
              <a:gd name="connsiteY133" fmla="*/ 149629 h 1961803"/>
              <a:gd name="connsiteX134" fmla="*/ 5419898 w 7331857"/>
              <a:gd name="connsiteY134" fmla="*/ 266007 h 1961803"/>
              <a:gd name="connsiteX135" fmla="*/ 5436523 w 7331857"/>
              <a:gd name="connsiteY135" fmla="*/ 299258 h 1961803"/>
              <a:gd name="connsiteX136" fmla="*/ 5444836 w 7331857"/>
              <a:gd name="connsiteY136" fmla="*/ 332509 h 1961803"/>
              <a:gd name="connsiteX137" fmla="*/ 5469774 w 7331857"/>
              <a:gd name="connsiteY137" fmla="*/ 365760 h 1961803"/>
              <a:gd name="connsiteX138" fmla="*/ 5511338 w 7331857"/>
              <a:gd name="connsiteY138" fmla="*/ 423949 h 1961803"/>
              <a:gd name="connsiteX139" fmla="*/ 5552901 w 7331857"/>
              <a:gd name="connsiteY139" fmla="*/ 498763 h 1961803"/>
              <a:gd name="connsiteX140" fmla="*/ 5569527 w 7331857"/>
              <a:gd name="connsiteY140" fmla="*/ 515389 h 1961803"/>
              <a:gd name="connsiteX141" fmla="*/ 5594465 w 7331857"/>
              <a:gd name="connsiteY141" fmla="*/ 573578 h 1961803"/>
              <a:gd name="connsiteX142" fmla="*/ 5619403 w 7331857"/>
              <a:gd name="connsiteY142" fmla="*/ 631767 h 1961803"/>
              <a:gd name="connsiteX143" fmla="*/ 5677592 w 7331857"/>
              <a:gd name="connsiteY143" fmla="*/ 731520 h 1961803"/>
              <a:gd name="connsiteX144" fmla="*/ 5685905 w 7331857"/>
              <a:gd name="connsiteY144" fmla="*/ 756458 h 1961803"/>
              <a:gd name="connsiteX145" fmla="*/ 5752407 w 7331857"/>
              <a:gd name="connsiteY145" fmla="*/ 864523 h 1961803"/>
              <a:gd name="connsiteX146" fmla="*/ 5769032 w 7331857"/>
              <a:gd name="connsiteY146" fmla="*/ 906087 h 1961803"/>
              <a:gd name="connsiteX147" fmla="*/ 5785658 w 7331857"/>
              <a:gd name="connsiteY147" fmla="*/ 931025 h 1961803"/>
              <a:gd name="connsiteX148" fmla="*/ 5810596 w 7331857"/>
              <a:gd name="connsiteY148" fmla="*/ 972589 h 1961803"/>
              <a:gd name="connsiteX149" fmla="*/ 5818909 w 7331857"/>
              <a:gd name="connsiteY149" fmla="*/ 1014153 h 1961803"/>
              <a:gd name="connsiteX150" fmla="*/ 5843847 w 7331857"/>
              <a:gd name="connsiteY150" fmla="*/ 1088967 h 1961803"/>
              <a:gd name="connsiteX151" fmla="*/ 5860472 w 7331857"/>
              <a:gd name="connsiteY151" fmla="*/ 1138843 h 1961803"/>
              <a:gd name="connsiteX152" fmla="*/ 5868785 w 7331857"/>
              <a:gd name="connsiteY152" fmla="*/ 1180407 h 1961803"/>
              <a:gd name="connsiteX153" fmla="*/ 5893723 w 7331857"/>
              <a:gd name="connsiteY153" fmla="*/ 1205345 h 1961803"/>
              <a:gd name="connsiteX154" fmla="*/ 5918661 w 7331857"/>
              <a:gd name="connsiteY154" fmla="*/ 1238596 h 1961803"/>
              <a:gd name="connsiteX155" fmla="*/ 5926974 w 7331857"/>
              <a:gd name="connsiteY155" fmla="*/ 1280160 h 1961803"/>
              <a:gd name="connsiteX156" fmla="*/ 5951912 w 7331857"/>
              <a:gd name="connsiteY156" fmla="*/ 1305098 h 1961803"/>
              <a:gd name="connsiteX157" fmla="*/ 6059978 w 7331857"/>
              <a:gd name="connsiteY157" fmla="*/ 1446414 h 1961803"/>
              <a:gd name="connsiteX158" fmla="*/ 6093229 w 7331857"/>
              <a:gd name="connsiteY158" fmla="*/ 1479665 h 1961803"/>
              <a:gd name="connsiteX159" fmla="*/ 6118167 w 7331857"/>
              <a:gd name="connsiteY159" fmla="*/ 1504603 h 1961803"/>
              <a:gd name="connsiteX160" fmla="*/ 6168043 w 7331857"/>
              <a:gd name="connsiteY160" fmla="*/ 1571105 h 1961803"/>
              <a:gd name="connsiteX161" fmla="*/ 6209607 w 7331857"/>
              <a:gd name="connsiteY161" fmla="*/ 1620982 h 1961803"/>
              <a:gd name="connsiteX162" fmla="*/ 6217920 w 7331857"/>
              <a:gd name="connsiteY162" fmla="*/ 1645920 h 1961803"/>
              <a:gd name="connsiteX163" fmla="*/ 6276109 w 7331857"/>
              <a:gd name="connsiteY163" fmla="*/ 1729047 h 1961803"/>
              <a:gd name="connsiteX164" fmla="*/ 6292734 w 7331857"/>
              <a:gd name="connsiteY164" fmla="*/ 1762298 h 1961803"/>
              <a:gd name="connsiteX165" fmla="*/ 6301047 w 7331857"/>
              <a:gd name="connsiteY165" fmla="*/ 1787236 h 1961803"/>
              <a:gd name="connsiteX166" fmla="*/ 6317672 w 7331857"/>
              <a:gd name="connsiteY166" fmla="*/ 1803862 h 1961803"/>
              <a:gd name="connsiteX167" fmla="*/ 6342611 w 7331857"/>
              <a:gd name="connsiteY167" fmla="*/ 1837113 h 1961803"/>
              <a:gd name="connsiteX168" fmla="*/ 6367549 w 7331857"/>
              <a:gd name="connsiteY168" fmla="*/ 1853738 h 1961803"/>
              <a:gd name="connsiteX169" fmla="*/ 6625243 w 7331857"/>
              <a:gd name="connsiteY169" fmla="*/ 1862051 h 1961803"/>
              <a:gd name="connsiteX170" fmla="*/ 6941127 w 7331857"/>
              <a:gd name="connsiteY170" fmla="*/ 1878676 h 1961803"/>
              <a:gd name="connsiteX171" fmla="*/ 7024254 w 7331857"/>
              <a:gd name="connsiteY171" fmla="*/ 1903614 h 1961803"/>
              <a:gd name="connsiteX172" fmla="*/ 7165571 w 7331857"/>
              <a:gd name="connsiteY172" fmla="*/ 1911927 h 1961803"/>
              <a:gd name="connsiteX173" fmla="*/ 7290261 w 7331857"/>
              <a:gd name="connsiteY173" fmla="*/ 1945178 h 1961803"/>
              <a:gd name="connsiteX174" fmla="*/ 7331825 w 7331857"/>
              <a:gd name="connsiteY17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72989 w 7331857"/>
              <a:gd name="connsiteY99" fmla="*/ 656705 h 1961803"/>
              <a:gd name="connsiteX100" fmla="*/ 4189614 w 7331857"/>
              <a:gd name="connsiteY100" fmla="*/ 623454 h 1961803"/>
              <a:gd name="connsiteX101" fmla="*/ 4214552 w 7331857"/>
              <a:gd name="connsiteY101" fmla="*/ 615142 h 1961803"/>
              <a:gd name="connsiteX102" fmla="*/ 4231178 w 7331857"/>
              <a:gd name="connsiteY102" fmla="*/ 598516 h 1961803"/>
              <a:gd name="connsiteX103" fmla="*/ 4256116 w 7331857"/>
              <a:gd name="connsiteY103" fmla="*/ 548640 h 1961803"/>
              <a:gd name="connsiteX104" fmla="*/ 4272741 w 7331857"/>
              <a:gd name="connsiteY104" fmla="*/ 498763 h 1961803"/>
              <a:gd name="connsiteX105" fmla="*/ 4281054 w 7331857"/>
              <a:gd name="connsiteY105" fmla="*/ 473825 h 1961803"/>
              <a:gd name="connsiteX106" fmla="*/ 4297680 w 7331857"/>
              <a:gd name="connsiteY106" fmla="*/ 448887 h 1961803"/>
              <a:gd name="connsiteX107" fmla="*/ 4322618 w 7331857"/>
              <a:gd name="connsiteY107" fmla="*/ 407323 h 1961803"/>
              <a:gd name="connsiteX108" fmla="*/ 4339243 w 7331857"/>
              <a:gd name="connsiteY108" fmla="*/ 340822 h 1961803"/>
              <a:gd name="connsiteX109" fmla="*/ 4347556 w 7331857"/>
              <a:gd name="connsiteY109" fmla="*/ 315883 h 1961803"/>
              <a:gd name="connsiteX110" fmla="*/ 4430683 w 7331857"/>
              <a:gd name="connsiteY110" fmla="*/ 307571 h 1961803"/>
              <a:gd name="connsiteX111" fmla="*/ 4480560 w 7331857"/>
              <a:gd name="connsiteY111" fmla="*/ 274320 h 1961803"/>
              <a:gd name="connsiteX112" fmla="*/ 4522123 w 7331857"/>
              <a:gd name="connsiteY112" fmla="*/ 241069 h 1961803"/>
              <a:gd name="connsiteX113" fmla="*/ 4547061 w 7331857"/>
              <a:gd name="connsiteY113" fmla="*/ 232756 h 1961803"/>
              <a:gd name="connsiteX114" fmla="*/ 4588625 w 7331857"/>
              <a:gd name="connsiteY114" fmla="*/ 199505 h 1961803"/>
              <a:gd name="connsiteX115" fmla="*/ 4638501 w 7331857"/>
              <a:gd name="connsiteY115" fmla="*/ 216131 h 1961803"/>
              <a:gd name="connsiteX116" fmla="*/ 4655127 w 7331857"/>
              <a:gd name="connsiteY116" fmla="*/ 232756 h 1961803"/>
              <a:gd name="connsiteX117" fmla="*/ 4788131 w 7331857"/>
              <a:gd name="connsiteY117" fmla="*/ 241069 h 1961803"/>
              <a:gd name="connsiteX118" fmla="*/ 4804756 w 7331857"/>
              <a:gd name="connsiteY118" fmla="*/ 224443 h 1961803"/>
              <a:gd name="connsiteX119" fmla="*/ 4854632 w 7331857"/>
              <a:gd name="connsiteY119" fmla="*/ 191193 h 1961803"/>
              <a:gd name="connsiteX120" fmla="*/ 4896196 w 7331857"/>
              <a:gd name="connsiteY120" fmla="*/ 157942 h 1961803"/>
              <a:gd name="connsiteX121" fmla="*/ 4929447 w 7331857"/>
              <a:gd name="connsiteY121" fmla="*/ 124691 h 1961803"/>
              <a:gd name="connsiteX122" fmla="*/ 4946072 w 7331857"/>
              <a:gd name="connsiteY122" fmla="*/ 108065 h 1961803"/>
              <a:gd name="connsiteX123" fmla="*/ 4962698 w 7331857"/>
              <a:gd name="connsiteY123" fmla="*/ 91440 h 1961803"/>
              <a:gd name="connsiteX124" fmla="*/ 4995949 w 7331857"/>
              <a:gd name="connsiteY124" fmla="*/ 49876 h 1961803"/>
              <a:gd name="connsiteX125" fmla="*/ 5045825 w 7331857"/>
              <a:gd name="connsiteY125" fmla="*/ 33251 h 1961803"/>
              <a:gd name="connsiteX126" fmla="*/ 5079076 w 7331857"/>
              <a:gd name="connsiteY126" fmla="*/ 16625 h 1961803"/>
              <a:gd name="connsiteX127" fmla="*/ 5112327 w 7331857"/>
              <a:gd name="connsiteY127" fmla="*/ 8313 h 1961803"/>
              <a:gd name="connsiteX128" fmla="*/ 5137265 w 7331857"/>
              <a:gd name="connsiteY128" fmla="*/ 0 h 1961803"/>
              <a:gd name="connsiteX129" fmla="*/ 5228705 w 7331857"/>
              <a:gd name="connsiteY129" fmla="*/ 8313 h 1961803"/>
              <a:gd name="connsiteX130" fmla="*/ 5270269 w 7331857"/>
              <a:gd name="connsiteY130" fmla="*/ 49876 h 1961803"/>
              <a:gd name="connsiteX131" fmla="*/ 5336771 w 7331857"/>
              <a:gd name="connsiteY131" fmla="*/ 108065 h 1961803"/>
              <a:gd name="connsiteX132" fmla="*/ 5370021 w 7331857"/>
              <a:gd name="connsiteY132" fmla="*/ 149629 h 1961803"/>
              <a:gd name="connsiteX133" fmla="*/ 5419898 w 7331857"/>
              <a:gd name="connsiteY133" fmla="*/ 266007 h 1961803"/>
              <a:gd name="connsiteX134" fmla="*/ 5436523 w 7331857"/>
              <a:gd name="connsiteY134" fmla="*/ 299258 h 1961803"/>
              <a:gd name="connsiteX135" fmla="*/ 5444836 w 7331857"/>
              <a:gd name="connsiteY135" fmla="*/ 332509 h 1961803"/>
              <a:gd name="connsiteX136" fmla="*/ 5469774 w 7331857"/>
              <a:gd name="connsiteY136" fmla="*/ 365760 h 1961803"/>
              <a:gd name="connsiteX137" fmla="*/ 5511338 w 7331857"/>
              <a:gd name="connsiteY137" fmla="*/ 423949 h 1961803"/>
              <a:gd name="connsiteX138" fmla="*/ 5552901 w 7331857"/>
              <a:gd name="connsiteY138" fmla="*/ 498763 h 1961803"/>
              <a:gd name="connsiteX139" fmla="*/ 5569527 w 7331857"/>
              <a:gd name="connsiteY139" fmla="*/ 515389 h 1961803"/>
              <a:gd name="connsiteX140" fmla="*/ 5594465 w 7331857"/>
              <a:gd name="connsiteY140" fmla="*/ 573578 h 1961803"/>
              <a:gd name="connsiteX141" fmla="*/ 5619403 w 7331857"/>
              <a:gd name="connsiteY141" fmla="*/ 631767 h 1961803"/>
              <a:gd name="connsiteX142" fmla="*/ 5677592 w 7331857"/>
              <a:gd name="connsiteY142" fmla="*/ 731520 h 1961803"/>
              <a:gd name="connsiteX143" fmla="*/ 5685905 w 7331857"/>
              <a:gd name="connsiteY143" fmla="*/ 756458 h 1961803"/>
              <a:gd name="connsiteX144" fmla="*/ 5752407 w 7331857"/>
              <a:gd name="connsiteY144" fmla="*/ 864523 h 1961803"/>
              <a:gd name="connsiteX145" fmla="*/ 5769032 w 7331857"/>
              <a:gd name="connsiteY145" fmla="*/ 906087 h 1961803"/>
              <a:gd name="connsiteX146" fmla="*/ 5785658 w 7331857"/>
              <a:gd name="connsiteY146" fmla="*/ 931025 h 1961803"/>
              <a:gd name="connsiteX147" fmla="*/ 5810596 w 7331857"/>
              <a:gd name="connsiteY147" fmla="*/ 972589 h 1961803"/>
              <a:gd name="connsiteX148" fmla="*/ 5818909 w 7331857"/>
              <a:gd name="connsiteY148" fmla="*/ 1014153 h 1961803"/>
              <a:gd name="connsiteX149" fmla="*/ 5843847 w 7331857"/>
              <a:gd name="connsiteY149" fmla="*/ 1088967 h 1961803"/>
              <a:gd name="connsiteX150" fmla="*/ 5860472 w 7331857"/>
              <a:gd name="connsiteY150" fmla="*/ 1138843 h 1961803"/>
              <a:gd name="connsiteX151" fmla="*/ 5868785 w 7331857"/>
              <a:gd name="connsiteY151" fmla="*/ 1180407 h 1961803"/>
              <a:gd name="connsiteX152" fmla="*/ 5893723 w 7331857"/>
              <a:gd name="connsiteY152" fmla="*/ 1205345 h 1961803"/>
              <a:gd name="connsiteX153" fmla="*/ 5918661 w 7331857"/>
              <a:gd name="connsiteY153" fmla="*/ 1238596 h 1961803"/>
              <a:gd name="connsiteX154" fmla="*/ 5926974 w 7331857"/>
              <a:gd name="connsiteY154" fmla="*/ 1280160 h 1961803"/>
              <a:gd name="connsiteX155" fmla="*/ 5951912 w 7331857"/>
              <a:gd name="connsiteY155" fmla="*/ 1305098 h 1961803"/>
              <a:gd name="connsiteX156" fmla="*/ 6059978 w 7331857"/>
              <a:gd name="connsiteY156" fmla="*/ 1446414 h 1961803"/>
              <a:gd name="connsiteX157" fmla="*/ 6093229 w 7331857"/>
              <a:gd name="connsiteY157" fmla="*/ 1479665 h 1961803"/>
              <a:gd name="connsiteX158" fmla="*/ 6118167 w 7331857"/>
              <a:gd name="connsiteY158" fmla="*/ 1504603 h 1961803"/>
              <a:gd name="connsiteX159" fmla="*/ 6168043 w 7331857"/>
              <a:gd name="connsiteY159" fmla="*/ 1571105 h 1961803"/>
              <a:gd name="connsiteX160" fmla="*/ 6209607 w 7331857"/>
              <a:gd name="connsiteY160" fmla="*/ 1620982 h 1961803"/>
              <a:gd name="connsiteX161" fmla="*/ 6217920 w 7331857"/>
              <a:gd name="connsiteY161" fmla="*/ 1645920 h 1961803"/>
              <a:gd name="connsiteX162" fmla="*/ 6276109 w 7331857"/>
              <a:gd name="connsiteY162" fmla="*/ 1729047 h 1961803"/>
              <a:gd name="connsiteX163" fmla="*/ 6292734 w 7331857"/>
              <a:gd name="connsiteY163" fmla="*/ 1762298 h 1961803"/>
              <a:gd name="connsiteX164" fmla="*/ 6301047 w 7331857"/>
              <a:gd name="connsiteY164" fmla="*/ 1787236 h 1961803"/>
              <a:gd name="connsiteX165" fmla="*/ 6317672 w 7331857"/>
              <a:gd name="connsiteY165" fmla="*/ 1803862 h 1961803"/>
              <a:gd name="connsiteX166" fmla="*/ 6342611 w 7331857"/>
              <a:gd name="connsiteY166" fmla="*/ 1837113 h 1961803"/>
              <a:gd name="connsiteX167" fmla="*/ 6367549 w 7331857"/>
              <a:gd name="connsiteY167" fmla="*/ 1853738 h 1961803"/>
              <a:gd name="connsiteX168" fmla="*/ 6625243 w 7331857"/>
              <a:gd name="connsiteY168" fmla="*/ 1862051 h 1961803"/>
              <a:gd name="connsiteX169" fmla="*/ 6941127 w 7331857"/>
              <a:gd name="connsiteY169" fmla="*/ 1878676 h 1961803"/>
              <a:gd name="connsiteX170" fmla="*/ 7024254 w 7331857"/>
              <a:gd name="connsiteY170" fmla="*/ 1903614 h 1961803"/>
              <a:gd name="connsiteX171" fmla="*/ 7165571 w 7331857"/>
              <a:gd name="connsiteY171" fmla="*/ 1911927 h 1961803"/>
              <a:gd name="connsiteX172" fmla="*/ 7290261 w 7331857"/>
              <a:gd name="connsiteY172" fmla="*/ 1945178 h 1961803"/>
              <a:gd name="connsiteX173" fmla="*/ 7331825 w 7331857"/>
              <a:gd name="connsiteY17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14552 w 7331857"/>
              <a:gd name="connsiteY100" fmla="*/ 615142 h 1961803"/>
              <a:gd name="connsiteX101" fmla="*/ 4231178 w 7331857"/>
              <a:gd name="connsiteY101" fmla="*/ 598516 h 1961803"/>
              <a:gd name="connsiteX102" fmla="*/ 4256116 w 7331857"/>
              <a:gd name="connsiteY102" fmla="*/ 548640 h 1961803"/>
              <a:gd name="connsiteX103" fmla="*/ 4272741 w 7331857"/>
              <a:gd name="connsiteY103" fmla="*/ 498763 h 1961803"/>
              <a:gd name="connsiteX104" fmla="*/ 4281054 w 7331857"/>
              <a:gd name="connsiteY104" fmla="*/ 473825 h 1961803"/>
              <a:gd name="connsiteX105" fmla="*/ 4297680 w 7331857"/>
              <a:gd name="connsiteY105" fmla="*/ 448887 h 1961803"/>
              <a:gd name="connsiteX106" fmla="*/ 4322618 w 7331857"/>
              <a:gd name="connsiteY106" fmla="*/ 407323 h 1961803"/>
              <a:gd name="connsiteX107" fmla="*/ 4339243 w 7331857"/>
              <a:gd name="connsiteY107" fmla="*/ 340822 h 1961803"/>
              <a:gd name="connsiteX108" fmla="*/ 4347556 w 7331857"/>
              <a:gd name="connsiteY108" fmla="*/ 315883 h 1961803"/>
              <a:gd name="connsiteX109" fmla="*/ 4430683 w 7331857"/>
              <a:gd name="connsiteY109" fmla="*/ 307571 h 1961803"/>
              <a:gd name="connsiteX110" fmla="*/ 4480560 w 7331857"/>
              <a:gd name="connsiteY110" fmla="*/ 274320 h 1961803"/>
              <a:gd name="connsiteX111" fmla="*/ 4522123 w 7331857"/>
              <a:gd name="connsiteY111" fmla="*/ 241069 h 1961803"/>
              <a:gd name="connsiteX112" fmla="*/ 4547061 w 7331857"/>
              <a:gd name="connsiteY112" fmla="*/ 232756 h 1961803"/>
              <a:gd name="connsiteX113" fmla="*/ 4588625 w 7331857"/>
              <a:gd name="connsiteY113" fmla="*/ 199505 h 1961803"/>
              <a:gd name="connsiteX114" fmla="*/ 4638501 w 7331857"/>
              <a:gd name="connsiteY114" fmla="*/ 216131 h 1961803"/>
              <a:gd name="connsiteX115" fmla="*/ 4655127 w 7331857"/>
              <a:gd name="connsiteY115" fmla="*/ 232756 h 1961803"/>
              <a:gd name="connsiteX116" fmla="*/ 4788131 w 7331857"/>
              <a:gd name="connsiteY116" fmla="*/ 241069 h 1961803"/>
              <a:gd name="connsiteX117" fmla="*/ 4804756 w 7331857"/>
              <a:gd name="connsiteY117" fmla="*/ 224443 h 1961803"/>
              <a:gd name="connsiteX118" fmla="*/ 4854632 w 7331857"/>
              <a:gd name="connsiteY118" fmla="*/ 191193 h 1961803"/>
              <a:gd name="connsiteX119" fmla="*/ 4896196 w 7331857"/>
              <a:gd name="connsiteY119" fmla="*/ 157942 h 1961803"/>
              <a:gd name="connsiteX120" fmla="*/ 4929447 w 7331857"/>
              <a:gd name="connsiteY120" fmla="*/ 124691 h 1961803"/>
              <a:gd name="connsiteX121" fmla="*/ 4946072 w 7331857"/>
              <a:gd name="connsiteY121" fmla="*/ 108065 h 1961803"/>
              <a:gd name="connsiteX122" fmla="*/ 4962698 w 7331857"/>
              <a:gd name="connsiteY122" fmla="*/ 91440 h 1961803"/>
              <a:gd name="connsiteX123" fmla="*/ 4995949 w 7331857"/>
              <a:gd name="connsiteY123" fmla="*/ 49876 h 1961803"/>
              <a:gd name="connsiteX124" fmla="*/ 5045825 w 7331857"/>
              <a:gd name="connsiteY124" fmla="*/ 33251 h 1961803"/>
              <a:gd name="connsiteX125" fmla="*/ 5079076 w 7331857"/>
              <a:gd name="connsiteY125" fmla="*/ 16625 h 1961803"/>
              <a:gd name="connsiteX126" fmla="*/ 5112327 w 7331857"/>
              <a:gd name="connsiteY126" fmla="*/ 8313 h 1961803"/>
              <a:gd name="connsiteX127" fmla="*/ 5137265 w 7331857"/>
              <a:gd name="connsiteY127" fmla="*/ 0 h 1961803"/>
              <a:gd name="connsiteX128" fmla="*/ 5228705 w 7331857"/>
              <a:gd name="connsiteY128" fmla="*/ 8313 h 1961803"/>
              <a:gd name="connsiteX129" fmla="*/ 5270269 w 7331857"/>
              <a:gd name="connsiteY129" fmla="*/ 49876 h 1961803"/>
              <a:gd name="connsiteX130" fmla="*/ 5336771 w 7331857"/>
              <a:gd name="connsiteY130" fmla="*/ 108065 h 1961803"/>
              <a:gd name="connsiteX131" fmla="*/ 5370021 w 7331857"/>
              <a:gd name="connsiteY131" fmla="*/ 149629 h 1961803"/>
              <a:gd name="connsiteX132" fmla="*/ 5419898 w 7331857"/>
              <a:gd name="connsiteY132" fmla="*/ 266007 h 1961803"/>
              <a:gd name="connsiteX133" fmla="*/ 5436523 w 7331857"/>
              <a:gd name="connsiteY133" fmla="*/ 299258 h 1961803"/>
              <a:gd name="connsiteX134" fmla="*/ 5444836 w 7331857"/>
              <a:gd name="connsiteY134" fmla="*/ 332509 h 1961803"/>
              <a:gd name="connsiteX135" fmla="*/ 5469774 w 7331857"/>
              <a:gd name="connsiteY135" fmla="*/ 365760 h 1961803"/>
              <a:gd name="connsiteX136" fmla="*/ 5511338 w 7331857"/>
              <a:gd name="connsiteY136" fmla="*/ 423949 h 1961803"/>
              <a:gd name="connsiteX137" fmla="*/ 5552901 w 7331857"/>
              <a:gd name="connsiteY137" fmla="*/ 498763 h 1961803"/>
              <a:gd name="connsiteX138" fmla="*/ 5569527 w 7331857"/>
              <a:gd name="connsiteY138" fmla="*/ 515389 h 1961803"/>
              <a:gd name="connsiteX139" fmla="*/ 5594465 w 7331857"/>
              <a:gd name="connsiteY139" fmla="*/ 573578 h 1961803"/>
              <a:gd name="connsiteX140" fmla="*/ 5619403 w 7331857"/>
              <a:gd name="connsiteY140" fmla="*/ 631767 h 1961803"/>
              <a:gd name="connsiteX141" fmla="*/ 5677592 w 7331857"/>
              <a:gd name="connsiteY141" fmla="*/ 731520 h 1961803"/>
              <a:gd name="connsiteX142" fmla="*/ 5685905 w 7331857"/>
              <a:gd name="connsiteY142" fmla="*/ 756458 h 1961803"/>
              <a:gd name="connsiteX143" fmla="*/ 5752407 w 7331857"/>
              <a:gd name="connsiteY143" fmla="*/ 864523 h 1961803"/>
              <a:gd name="connsiteX144" fmla="*/ 5769032 w 7331857"/>
              <a:gd name="connsiteY144" fmla="*/ 906087 h 1961803"/>
              <a:gd name="connsiteX145" fmla="*/ 5785658 w 7331857"/>
              <a:gd name="connsiteY145" fmla="*/ 931025 h 1961803"/>
              <a:gd name="connsiteX146" fmla="*/ 5810596 w 7331857"/>
              <a:gd name="connsiteY146" fmla="*/ 972589 h 1961803"/>
              <a:gd name="connsiteX147" fmla="*/ 5818909 w 7331857"/>
              <a:gd name="connsiteY147" fmla="*/ 1014153 h 1961803"/>
              <a:gd name="connsiteX148" fmla="*/ 5843847 w 7331857"/>
              <a:gd name="connsiteY148" fmla="*/ 1088967 h 1961803"/>
              <a:gd name="connsiteX149" fmla="*/ 5860472 w 7331857"/>
              <a:gd name="connsiteY149" fmla="*/ 1138843 h 1961803"/>
              <a:gd name="connsiteX150" fmla="*/ 5868785 w 7331857"/>
              <a:gd name="connsiteY150" fmla="*/ 1180407 h 1961803"/>
              <a:gd name="connsiteX151" fmla="*/ 5893723 w 7331857"/>
              <a:gd name="connsiteY151" fmla="*/ 1205345 h 1961803"/>
              <a:gd name="connsiteX152" fmla="*/ 5918661 w 7331857"/>
              <a:gd name="connsiteY152" fmla="*/ 1238596 h 1961803"/>
              <a:gd name="connsiteX153" fmla="*/ 5926974 w 7331857"/>
              <a:gd name="connsiteY153" fmla="*/ 1280160 h 1961803"/>
              <a:gd name="connsiteX154" fmla="*/ 5951912 w 7331857"/>
              <a:gd name="connsiteY154" fmla="*/ 1305098 h 1961803"/>
              <a:gd name="connsiteX155" fmla="*/ 6059978 w 7331857"/>
              <a:gd name="connsiteY155" fmla="*/ 1446414 h 1961803"/>
              <a:gd name="connsiteX156" fmla="*/ 6093229 w 7331857"/>
              <a:gd name="connsiteY156" fmla="*/ 1479665 h 1961803"/>
              <a:gd name="connsiteX157" fmla="*/ 6118167 w 7331857"/>
              <a:gd name="connsiteY157" fmla="*/ 1504603 h 1961803"/>
              <a:gd name="connsiteX158" fmla="*/ 6168043 w 7331857"/>
              <a:gd name="connsiteY158" fmla="*/ 1571105 h 1961803"/>
              <a:gd name="connsiteX159" fmla="*/ 6209607 w 7331857"/>
              <a:gd name="connsiteY159" fmla="*/ 1620982 h 1961803"/>
              <a:gd name="connsiteX160" fmla="*/ 6217920 w 7331857"/>
              <a:gd name="connsiteY160" fmla="*/ 1645920 h 1961803"/>
              <a:gd name="connsiteX161" fmla="*/ 6276109 w 7331857"/>
              <a:gd name="connsiteY161" fmla="*/ 1729047 h 1961803"/>
              <a:gd name="connsiteX162" fmla="*/ 6292734 w 7331857"/>
              <a:gd name="connsiteY162" fmla="*/ 1762298 h 1961803"/>
              <a:gd name="connsiteX163" fmla="*/ 6301047 w 7331857"/>
              <a:gd name="connsiteY163" fmla="*/ 1787236 h 1961803"/>
              <a:gd name="connsiteX164" fmla="*/ 6317672 w 7331857"/>
              <a:gd name="connsiteY164" fmla="*/ 1803862 h 1961803"/>
              <a:gd name="connsiteX165" fmla="*/ 6342611 w 7331857"/>
              <a:gd name="connsiteY165" fmla="*/ 1837113 h 1961803"/>
              <a:gd name="connsiteX166" fmla="*/ 6367549 w 7331857"/>
              <a:gd name="connsiteY166" fmla="*/ 1853738 h 1961803"/>
              <a:gd name="connsiteX167" fmla="*/ 6625243 w 7331857"/>
              <a:gd name="connsiteY167" fmla="*/ 1862051 h 1961803"/>
              <a:gd name="connsiteX168" fmla="*/ 6941127 w 7331857"/>
              <a:gd name="connsiteY168" fmla="*/ 1878676 h 1961803"/>
              <a:gd name="connsiteX169" fmla="*/ 7024254 w 7331857"/>
              <a:gd name="connsiteY169" fmla="*/ 1903614 h 1961803"/>
              <a:gd name="connsiteX170" fmla="*/ 7165571 w 7331857"/>
              <a:gd name="connsiteY170" fmla="*/ 1911927 h 1961803"/>
              <a:gd name="connsiteX171" fmla="*/ 7290261 w 7331857"/>
              <a:gd name="connsiteY171" fmla="*/ 1945178 h 1961803"/>
              <a:gd name="connsiteX172" fmla="*/ 7331825 w 7331857"/>
              <a:gd name="connsiteY17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56116 w 7331857"/>
              <a:gd name="connsiteY101" fmla="*/ 548640 h 1961803"/>
              <a:gd name="connsiteX102" fmla="*/ 4272741 w 7331857"/>
              <a:gd name="connsiteY102" fmla="*/ 498763 h 1961803"/>
              <a:gd name="connsiteX103" fmla="*/ 4281054 w 7331857"/>
              <a:gd name="connsiteY103" fmla="*/ 473825 h 1961803"/>
              <a:gd name="connsiteX104" fmla="*/ 4297680 w 7331857"/>
              <a:gd name="connsiteY104" fmla="*/ 448887 h 1961803"/>
              <a:gd name="connsiteX105" fmla="*/ 4322618 w 7331857"/>
              <a:gd name="connsiteY105" fmla="*/ 407323 h 1961803"/>
              <a:gd name="connsiteX106" fmla="*/ 4339243 w 7331857"/>
              <a:gd name="connsiteY106" fmla="*/ 340822 h 1961803"/>
              <a:gd name="connsiteX107" fmla="*/ 4347556 w 7331857"/>
              <a:gd name="connsiteY107" fmla="*/ 315883 h 1961803"/>
              <a:gd name="connsiteX108" fmla="*/ 4430683 w 7331857"/>
              <a:gd name="connsiteY108" fmla="*/ 307571 h 1961803"/>
              <a:gd name="connsiteX109" fmla="*/ 4480560 w 7331857"/>
              <a:gd name="connsiteY109" fmla="*/ 274320 h 1961803"/>
              <a:gd name="connsiteX110" fmla="*/ 4522123 w 7331857"/>
              <a:gd name="connsiteY110" fmla="*/ 241069 h 1961803"/>
              <a:gd name="connsiteX111" fmla="*/ 4547061 w 7331857"/>
              <a:gd name="connsiteY111" fmla="*/ 232756 h 1961803"/>
              <a:gd name="connsiteX112" fmla="*/ 4588625 w 7331857"/>
              <a:gd name="connsiteY112" fmla="*/ 199505 h 1961803"/>
              <a:gd name="connsiteX113" fmla="*/ 4638501 w 7331857"/>
              <a:gd name="connsiteY113" fmla="*/ 216131 h 1961803"/>
              <a:gd name="connsiteX114" fmla="*/ 4655127 w 7331857"/>
              <a:gd name="connsiteY114" fmla="*/ 232756 h 1961803"/>
              <a:gd name="connsiteX115" fmla="*/ 4788131 w 7331857"/>
              <a:gd name="connsiteY115" fmla="*/ 241069 h 1961803"/>
              <a:gd name="connsiteX116" fmla="*/ 4804756 w 7331857"/>
              <a:gd name="connsiteY116" fmla="*/ 224443 h 1961803"/>
              <a:gd name="connsiteX117" fmla="*/ 4854632 w 7331857"/>
              <a:gd name="connsiteY117" fmla="*/ 191193 h 1961803"/>
              <a:gd name="connsiteX118" fmla="*/ 4896196 w 7331857"/>
              <a:gd name="connsiteY118" fmla="*/ 157942 h 1961803"/>
              <a:gd name="connsiteX119" fmla="*/ 4929447 w 7331857"/>
              <a:gd name="connsiteY119" fmla="*/ 124691 h 1961803"/>
              <a:gd name="connsiteX120" fmla="*/ 4946072 w 7331857"/>
              <a:gd name="connsiteY120" fmla="*/ 108065 h 1961803"/>
              <a:gd name="connsiteX121" fmla="*/ 4962698 w 7331857"/>
              <a:gd name="connsiteY121" fmla="*/ 91440 h 1961803"/>
              <a:gd name="connsiteX122" fmla="*/ 4995949 w 7331857"/>
              <a:gd name="connsiteY122" fmla="*/ 49876 h 1961803"/>
              <a:gd name="connsiteX123" fmla="*/ 5045825 w 7331857"/>
              <a:gd name="connsiteY123" fmla="*/ 33251 h 1961803"/>
              <a:gd name="connsiteX124" fmla="*/ 5079076 w 7331857"/>
              <a:gd name="connsiteY124" fmla="*/ 16625 h 1961803"/>
              <a:gd name="connsiteX125" fmla="*/ 5112327 w 7331857"/>
              <a:gd name="connsiteY125" fmla="*/ 8313 h 1961803"/>
              <a:gd name="connsiteX126" fmla="*/ 5137265 w 7331857"/>
              <a:gd name="connsiteY126" fmla="*/ 0 h 1961803"/>
              <a:gd name="connsiteX127" fmla="*/ 5228705 w 7331857"/>
              <a:gd name="connsiteY127" fmla="*/ 8313 h 1961803"/>
              <a:gd name="connsiteX128" fmla="*/ 5270269 w 7331857"/>
              <a:gd name="connsiteY128" fmla="*/ 49876 h 1961803"/>
              <a:gd name="connsiteX129" fmla="*/ 5336771 w 7331857"/>
              <a:gd name="connsiteY129" fmla="*/ 108065 h 1961803"/>
              <a:gd name="connsiteX130" fmla="*/ 5370021 w 7331857"/>
              <a:gd name="connsiteY130" fmla="*/ 149629 h 1961803"/>
              <a:gd name="connsiteX131" fmla="*/ 5419898 w 7331857"/>
              <a:gd name="connsiteY131" fmla="*/ 266007 h 1961803"/>
              <a:gd name="connsiteX132" fmla="*/ 5436523 w 7331857"/>
              <a:gd name="connsiteY132" fmla="*/ 299258 h 1961803"/>
              <a:gd name="connsiteX133" fmla="*/ 5444836 w 7331857"/>
              <a:gd name="connsiteY133" fmla="*/ 332509 h 1961803"/>
              <a:gd name="connsiteX134" fmla="*/ 5469774 w 7331857"/>
              <a:gd name="connsiteY134" fmla="*/ 365760 h 1961803"/>
              <a:gd name="connsiteX135" fmla="*/ 5511338 w 7331857"/>
              <a:gd name="connsiteY135" fmla="*/ 423949 h 1961803"/>
              <a:gd name="connsiteX136" fmla="*/ 5552901 w 7331857"/>
              <a:gd name="connsiteY136" fmla="*/ 498763 h 1961803"/>
              <a:gd name="connsiteX137" fmla="*/ 5569527 w 7331857"/>
              <a:gd name="connsiteY137" fmla="*/ 515389 h 1961803"/>
              <a:gd name="connsiteX138" fmla="*/ 5594465 w 7331857"/>
              <a:gd name="connsiteY138" fmla="*/ 573578 h 1961803"/>
              <a:gd name="connsiteX139" fmla="*/ 5619403 w 7331857"/>
              <a:gd name="connsiteY139" fmla="*/ 631767 h 1961803"/>
              <a:gd name="connsiteX140" fmla="*/ 5677592 w 7331857"/>
              <a:gd name="connsiteY140" fmla="*/ 731520 h 1961803"/>
              <a:gd name="connsiteX141" fmla="*/ 5685905 w 7331857"/>
              <a:gd name="connsiteY141" fmla="*/ 756458 h 1961803"/>
              <a:gd name="connsiteX142" fmla="*/ 5752407 w 7331857"/>
              <a:gd name="connsiteY142" fmla="*/ 864523 h 1961803"/>
              <a:gd name="connsiteX143" fmla="*/ 5769032 w 7331857"/>
              <a:gd name="connsiteY143" fmla="*/ 906087 h 1961803"/>
              <a:gd name="connsiteX144" fmla="*/ 5785658 w 7331857"/>
              <a:gd name="connsiteY144" fmla="*/ 931025 h 1961803"/>
              <a:gd name="connsiteX145" fmla="*/ 5810596 w 7331857"/>
              <a:gd name="connsiteY145" fmla="*/ 972589 h 1961803"/>
              <a:gd name="connsiteX146" fmla="*/ 5818909 w 7331857"/>
              <a:gd name="connsiteY146" fmla="*/ 1014153 h 1961803"/>
              <a:gd name="connsiteX147" fmla="*/ 5843847 w 7331857"/>
              <a:gd name="connsiteY147" fmla="*/ 1088967 h 1961803"/>
              <a:gd name="connsiteX148" fmla="*/ 5860472 w 7331857"/>
              <a:gd name="connsiteY148" fmla="*/ 1138843 h 1961803"/>
              <a:gd name="connsiteX149" fmla="*/ 5868785 w 7331857"/>
              <a:gd name="connsiteY149" fmla="*/ 1180407 h 1961803"/>
              <a:gd name="connsiteX150" fmla="*/ 5893723 w 7331857"/>
              <a:gd name="connsiteY150" fmla="*/ 1205345 h 1961803"/>
              <a:gd name="connsiteX151" fmla="*/ 5918661 w 7331857"/>
              <a:gd name="connsiteY151" fmla="*/ 1238596 h 1961803"/>
              <a:gd name="connsiteX152" fmla="*/ 5926974 w 7331857"/>
              <a:gd name="connsiteY152" fmla="*/ 1280160 h 1961803"/>
              <a:gd name="connsiteX153" fmla="*/ 5951912 w 7331857"/>
              <a:gd name="connsiteY153" fmla="*/ 1305098 h 1961803"/>
              <a:gd name="connsiteX154" fmla="*/ 6059978 w 7331857"/>
              <a:gd name="connsiteY154" fmla="*/ 1446414 h 1961803"/>
              <a:gd name="connsiteX155" fmla="*/ 6093229 w 7331857"/>
              <a:gd name="connsiteY155" fmla="*/ 1479665 h 1961803"/>
              <a:gd name="connsiteX156" fmla="*/ 6118167 w 7331857"/>
              <a:gd name="connsiteY156" fmla="*/ 1504603 h 1961803"/>
              <a:gd name="connsiteX157" fmla="*/ 6168043 w 7331857"/>
              <a:gd name="connsiteY157" fmla="*/ 1571105 h 1961803"/>
              <a:gd name="connsiteX158" fmla="*/ 6209607 w 7331857"/>
              <a:gd name="connsiteY158" fmla="*/ 1620982 h 1961803"/>
              <a:gd name="connsiteX159" fmla="*/ 6217920 w 7331857"/>
              <a:gd name="connsiteY159" fmla="*/ 1645920 h 1961803"/>
              <a:gd name="connsiteX160" fmla="*/ 6276109 w 7331857"/>
              <a:gd name="connsiteY160" fmla="*/ 1729047 h 1961803"/>
              <a:gd name="connsiteX161" fmla="*/ 6292734 w 7331857"/>
              <a:gd name="connsiteY161" fmla="*/ 1762298 h 1961803"/>
              <a:gd name="connsiteX162" fmla="*/ 6301047 w 7331857"/>
              <a:gd name="connsiteY162" fmla="*/ 1787236 h 1961803"/>
              <a:gd name="connsiteX163" fmla="*/ 6317672 w 7331857"/>
              <a:gd name="connsiteY163" fmla="*/ 1803862 h 1961803"/>
              <a:gd name="connsiteX164" fmla="*/ 6342611 w 7331857"/>
              <a:gd name="connsiteY164" fmla="*/ 1837113 h 1961803"/>
              <a:gd name="connsiteX165" fmla="*/ 6367549 w 7331857"/>
              <a:gd name="connsiteY165" fmla="*/ 1853738 h 1961803"/>
              <a:gd name="connsiteX166" fmla="*/ 6625243 w 7331857"/>
              <a:gd name="connsiteY166" fmla="*/ 1862051 h 1961803"/>
              <a:gd name="connsiteX167" fmla="*/ 6941127 w 7331857"/>
              <a:gd name="connsiteY167" fmla="*/ 1878676 h 1961803"/>
              <a:gd name="connsiteX168" fmla="*/ 7024254 w 7331857"/>
              <a:gd name="connsiteY168" fmla="*/ 1903614 h 1961803"/>
              <a:gd name="connsiteX169" fmla="*/ 7165571 w 7331857"/>
              <a:gd name="connsiteY169" fmla="*/ 1911927 h 1961803"/>
              <a:gd name="connsiteX170" fmla="*/ 7290261 w 7331857"/>
              <a:gd name="connsiteY170" fmla="*/ 1945178 h 1961803"/>
              <a:gd name="connsiteX171" fmla="*/ 7331825 w 7331857"/>
              <a:gd name="connsiteY17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56116 w 7331857"/>
              <a:gd name="connsiteY101" fmla="*/ 548640 h 1961803"/>
              <a:gd name="connsiteX102" fmla="*/ 4272741 w 7331857"/>
              <a:gd name="connsiteY102" fmla="*/ 498763 h 1961803"/>
              <a:gd name="connsiteX103" fmla="*/ 4297680 w 7331857"/>
              <a:gd name="connsiteY103" fmla="*/ 448887 h 1961803"/>
              <a:gd name="connsiteX104" fmla="*/ 4322618 w 7331857"/>
              <a:gd name="connsiteY104" fmla="*/ 407323 h 1961803"/>
              <a:gd name="connsiteX105" fmla="*/ 4339243 w 7331857"/>
              <a:gd name="connsiteY105" fmla="*/ 340822 h 1961803"/>
              <a:gd name="connsiteX106" fmla="*/ 4347556 w 7331857"/>
              <a:gd name="connsiteY106" fmla="*/ 315883 h 1961803"/>
              <a:gd name="connsiteX107" fmla="*/ 4430683 w 7331857"/>
              <a:gd name="connsiteY107" fmla="*/ 307571 h 1961803"/>
              <a:gd name="connsiteX108" fmla="*/ 4480560 w 7331857"/>
              <a:gd name="connsiteY108" fmla="*/ 274320 h 1961803"/>
              <a:gd name="connsiteX109" fmla="*/ 4522123 w 7331857"/>
              <a:gd name="connsiteY109" fmla="*/ 241069 h 1961803"/>
              <a:gd name="connsiteX110" fmla="*/ 4547061 w 7331857"/>
              <a:gd name="connsiteY110" fmla="*/ 232756 h 1961803"/>
              <a:gd name="connsiteX111" fmla="*/ 4588625 w 7331857"/>
              <a:gd name="connsiteY111" fmla="*/ 199505 h 1961803"/>
              <a:gd name="connsiteX112" fmla="*/ 4638501 w 7331857"/>
              <a:gd name="connsiteY112" fmla="*/ 216131 h 1961803"/>
              <a:gd name="connsiteX113" fmla="*/ 4655127 w 7331857"/>
              <a:gd name="connsiteY113" fmla="*/ 232756 h 1961803"/>
              <a:gd name="connsiteX114" fmla="*/ 4788131 w 7331857"/>
              <a:gd name="connsiteY114" fmla="*/ 241069 h 1961803"/>
              <a:gd name="connsiteX115" fmla="*/ 4804756 w 7331857"/>
              <a:gd name="connsiteY115" fmla="*/ 224443 h 1961803"/>
              <a:gd name="connsiteX116" fmla="*/ 4854632 w 7331857"/>
              <a:gd name="connsiteY116" fmla="*/ 191193 h 1961803"/>
              <a:gd name="connsiteX117" fmla="*/ 4896196 w 7331857"/>
              <a:gd name="connsiteY117" fmla="*/ 157942 h 1961803"/>
              <a:gd name="connsiteX118" fmla="*/ 4929447 w 7331857"/>
              <a:gd name="connsiteY118" fmla="*/ 124691 h 1961803"/>
              <a:gd name="connsiteX119" fmla="*/ 4946072 w 7331857"/>
              <a:gd name="connsiteY119" fmla="*/ 108065 h 1961803"/>
              <a:gd name="connsiteX120" fmla="*/ 4962698 w 7331857"/>
              <a:gd name="connsiteY120" fmla="*/ 91440 h 1961803"/>
              <a:gd name="connsiteX121" fmla="*/ 4995949 w 7331857"/>
              <a:gd name="connsiteY121" fmla="*/ 49876 h 1961803"/>
              <a:gd name="connsiteX122" fmla="*/ 5045825 w 7331857"/>
              <a:gd name="connsiteY122" fmla="*/ 33251 h 1961803"/>
              <a:gd name="connsiteX123" fmla="*/ 5079076 w 7331857"/>
              <a:gd name="connsiteY123" fmla="*/ 16625 h 1961803"/>
              <a:gd name="connsiteX124" fmla="*/ 5112327 w 7331857"/>
              <a:gd name="connsiteY124" fmla="*/ 8313 h 1961803"/>
              <a:gd name="connsiteX125" fmla="*/ 5137265 w 7331857"/>
              <a:gd name="connsiteY125" fmla="*/ 0 h 1961803"/>
              <a:gd name="connsiteX126" fmla="*/ 5228705 w 7331857"/>
              <a:gd name="connsiteY126" fmla="*/ 8313 h 1961803"/>
              <a:gd name="connsiteX127" fmla="*/ 5270269 w 7331857"/>
              <a:gd name="connsiteY127" fmla="*/ 49876 h 1961803"/>
              <a:gd name="connsiteX128" fmla="*/ 5336771 w 7331857"/>
              <a:gd name="connsiteY128" fmla="*/ 108065 h 1961803"/>
              <a:gd name="connsiteX129" fmla="*/ 5370021 w 7331857"/>
              <a:gd name="connsiteY129" fmla="*/ 149629 h 1961803"/>
              <a:gd name="connsiteX130" fmla="*/ 5419898 w 7331857"/>
              <a:gd name="connsiteY130" fmla="*/ 266007 h 1961803"/>
              <a:gd name="connsiteX131" fmla="*/ 5436523 w 7331857"/>
              <a:gd name="connsiteY131" fmla="*/ 299258 h 1961803"/>
              <a:gd name="connsiteX132" fmla="*/ 5444836 w 7331857"/>
              <a:gd name="connsiteY132" fmla="*/ 332509 h 1961803"/>
              <a:gd name="connsiteX133" fmla="*/ 5469774 w 7331857"/>
              <a:gd name="connsiteY133" fmla="*/ 365760 h 1961803"/>
              <a:gd name="connsiteX134" fmla="*/ 5511338 w 7331857"/>
              <a:gd name="connsiteY134" fmla="*/ 423949 h 1961803"/>
              <a:gd name="connsiteX135" fmla="*/ 5552901 w 7331857"/>
              <a:gd name="connsiteY135" fmla="*/ 498763 h 1961803"/>
              <a:gd name="connsiteX136" fmla="*/ 5569527 w 7331857"/>
              <a:gd name="connsiteY136" fmla="*/ 515389 h 1961803"/>
              <a:gd name="connsiteX137" fmla="*/ 5594465 w 7331857"/>
              <a:gd name="connsiteY137" fmla="*/ 573578 h 1961803"/>
              <a:gd name="connsiteX138" fmla="*/ 5619403 w 7331857"/>
              <a:gd name="connsiteY138" fmla="*/ 631767 h 1961803"/>
              <a:gd name="connsiteX139" fmla="*/ 5677592 w 7331857"/>
              <a:gd name="connsiteY139" fmla="*/ 731520 h 1961803"/>
              <a:gd name="connsiteX140" fmla="*/ 5685905 w 7331857"/>
              <a:gd name="connsiteY140" fmla="*/ 756458 h 1961803"/>
              <a:gd name="connsiteX141" fmla="*/ 5752407 w 7331857"/>
              <a:gd name="connsiteY141" fmla="*/ 864523 h 1961803"/>
              <a:gd name="connsiteX142" fmla="*/ 5769032 w 7331857"/>
              <a:gd name="connsiteY142" fmla="*/ 906087 h 1961803"/>
              <a:gd name="connsiteX143" fmla="*/ 5785658 w 7331857"/>
              <a:gd name="connsiteY143" fmla="*/ 931025 h 1961803"/>
              <a:gd name="connsiteX144" fmla="*/ 5810596 w 7331857"/>
              <a:gd name="connsiteY144" fmla="*/ 972589 h 1961803"/>
              <a:gd name="connsiteX145" fmla="*/ 5818909 w 7331857"/>
              <a:gd name="connsiteY145" fmla="*/ 1014153 h 1961803"/>
              <a:gd name="connsiteX146" fmla="*/ 5843847 w 7331857"/>
              <a:gd name="connsiteY146" fmla="*/ 1088967 h 1961803"/>
              <a:gd name="connsiteX147" fmla="*/ 5860472 w 7331857"/>
              <a:gd name="connsiteY147" fmla="*/ 1138843 h 1961803"/>
              <a:gd name="connsiteX148" fmla="*/ 5868785 w 7331857"/>
              <a:gd name="connsiteY148" fmla="*/ 1180407 h 1961803"/>
              <a:gd name="connsiteX149" fmla="*/ 5893723 w 7331857"/>
              <a:gd name="connsiteY149" fmla="*/ 1205345 h 1961803"/>
              <a:gd name="connsiteX150" fmla="*/ 5918661 w 7331857"/>
              <a:gd name="connsiteY150" fmla="*/ 1238596 h 1961803"/>
              <a:gd name="connsiteX151" fmla="*/ 5926974 w 7331857"/>
              <a:gd name="connsiteY151" fmla="*/ 1280160 h 1961803"/>
              <a:gd name="connsiteX152" fmla="*/ 5951912 w 7331857"/>
              <a:gd name="connsiteY152" fmla="*/ 1305098 h 1961803"/>
              <a:gd name="connsiteX153" fmla="*/ 6059978 w 7331857"/>
              <a:gd name="connsiteY153" fmla="*/ 1446414 h 1961803"/>
              <a:gd name="connsiteX154" fmla="*/ 6093229 w 7331857"/>
              <a:gd name="connsiteY154" fmla="*/ 1479665 h 1961803"/>
              <a:gd name="connsiteX155" fmla="*/ 6118167 w 7331857"/>
              <a:gd name="connsiteY155" fmla="*/ 1504603 h 1961803"/>
              <a:gd name="connsiteX156" fmla="*/ 6168043 w 7331857"/>
              <a:gd name="connsiteY156" fmla="*/ 1571105 h 1961803"/>
              <a:gd name="connsiteX157" fmla="*/ 6209607 w 7331857"/>
              <a:gd name="connsiteY157" fmla="*/ 1620982 h 1961803"/>
              <a:gd name="connsiteX158" fmla="*/ 6217920 w 7331857"/>
              <a:gd name="connsiteY158" fmla="*/ 1645920 h 1961803"/>
              <a:gd name="connsiteX159" fmla="*/ 6276109 w 7331857"/>
              <a:gd name="connsiteY159" fmla="*/ 1729047 h 1961803"/>
              <a:gd name="connsiteX160" fmla="*/ 6292734 w 7331857"/>
              <a:gd name="connsiteY160" fmla="*/ 1762298 h 1961803"/>
              <a:gd name="connsiteX161" fmla="*/ 6301047 w 7331857"/>
              <a:gd name="connsiteY161" fmla="*/ 1787236 h 1961803"/>
              <a:gd name="connsiteX162" fmla="*/ 6317672 w 7331857"/>
              <a:gd name="connsiteY162" fmla="*/ 1803862 h 1961803"/>
              <a:gd name="connsiteX163" fmla="*/ 6342611 w 7331857"/>
              <a:gd name="connsiteY163" fmla="*/ 1837113 h 1961803"/>
              <a:gd name="connsiteX164" fmla="*/ 6367549 w 7331857"/>
              <a:gd name="connsiteY164" fmla="*/ 1853738 h 1961803"/>
              <a:gd name="connsiteX165" fmla="*/ 6625243 w 7331857"/>
              <a:gd name="connsiteY165" fmla="*/ 1862051 h 1961803"/>
              <a:gd name="connsiteX166" fmla="*/ 6941127 w 7331857"/>
              <a:gd name="connsiteY166" fmla="*/ 1878676 h 1961803"/>
              <a:gd name="connsiteX167" fmla="*/ 7024254 w 7331857"/>
              <a:gd name="connsiteY167" fmla="*/ 1903614 h 1961803"/>
              <a:gd name="connsiteX168" fmla="*/ 7165571 w 7331857"/>
              <a:gd name="connsiteY168" fmla="*/ 1911927 h 1961803"/>
              <a:gd name="connsiteX169" fmla="*/ 7290261 w 7331857"/>
              <a:gd name="connsiteY169" fmla="*/ 1945178 h 1961803"/>
              <a:gd name="connsiteX170" fmla="*/ 7331825 w 7331857"/>
              <a:gd name="connsiteY17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56116 w 7331857"/>
              <a:gd name="connsiteY101" fmla="*/ 548640 h 1961803"/>
              <a:gd name="connsiteX102" fmla="*/ 4272741 w 7331857"/>
              <a:gd name="connsiteY102" fmla="*/ 498763 h 1961803"/>
              <a:gd name="connsiteX103" fmla="*/ 4297680 w 7331857"/>
              <a:gd name="connsiteY103" fmla="*/ 448887 h 1961803"/>
              <a:gd name="connsiteX104" fmla="*/ 4339243 w 7331857"/>
              <a:gd name="connsiteY104" fmla="*/ 340822 h 1961803"/>
              <a:gd name="connsiteX105" fmla="*/ 4347556 w 7331857"/>
              <a:gd name="connsiteY105" fmla="*/ 315883 h 1961803"/>
              <a:gd name="connsiteX106" fmla="*/ 4430683 w 7331857"/>
              <a:gd name="connsiteY106" fmla="*/ 307571 h 1961803"/>
              <a:gd name="connsiteX107" fmla="*/ 4480560 w 7331857"/>
              <a:gd name="connsiteY107" fmla="*/ 274320 h 1961803"/>
              <a:gd name="connsiteX108" fmla="*/ 4522123 w 7331857"/>
              <a:gd name="connsiteY108" fmla="*/ 241069 h 1961803"/>
              <a:gd name="connsiteX109" fmla="*/ 4547061 w 7331857"/>
              <a:gd name="connsiteY109" fmla="*/ 232756 h 1961803"/>
              <a:gd name="connsiteX110" fmla="*/ 4588625 w 7331857"/>
              <a:gd name="connsiteY110" fmla="*/ 199505 h 1961803"/>
              <a:gd name="connsiteX111" fmla="*/ 4638501 w 7331857"/>
              <a:gd name="connsiteY111" fmla="*/ 216131 h 1961803"/>
              <a:gd name="connsiteX112" fmla="*/ 4655127 w 7331857"/>
              <a:gd name="connsiteY112" fmla="*/ 232756 h 1961803"/>
              <a:gd name="connsiteX113" fmla="*/ 4788131 w 7331857"/>
              <a:gd name="connsiteY113" fmla="*/ 241069 h 1961803"/>
              <a:gd name="connsiteX114" fmla="*/ 4804756 w 7331857"/>
              <a:gd name="connsiteY114" fmla="*/ 224443 h 1961803"/>
              <a:gd name="connsiteX115" fmla="*/ 4854632 w 7331857"/>
              <a:gd name="connsiteY115" fmla="*/ 191193 h 1961803"/>
              <a:gd name="connsiteX116" fmla="*/ 4896196 w 7331857"/>
              <a:gd name="connsiteY116" fmla="*/ 157942 h 1961803"/>
              <a:gd name="connsiteX117" fmla="*/ 4929447 w 7331857"/>
              <a:gd name="connsiteY117" fmla="*/ 124691 h 1961803"/>
              <a:gd name="connsiteX118" fmla="*/ 4946072 w 7331857"/>
              <a:gd name="connsiteY118" fmla="*/ 108065 h 1961803"/>
              <a:gd name="connsiteX119" fmla="*/ 4962698 w 7331857"/>
              <a:gd name="connsiteY119" fmla="*/ 91440 h 1961803"/>
              <a:gd name="connsiteX120" fmla="*/ 4995949 w 7331857"/>
              <a:gd name="connsiteY120" fmla="*/ 49876 h 1961803"/>
              <a:gd name="connsiteX121" fmla="*/ 5045825 w 7331857"/>
              <a:gd name="connsiteY121" fmla="*/ 33251 h 1961803"/>
              <a:gd name="connsiteX122" fmla="*/ 5079076 w 7331857"/>
              <a:gd name="connsiteY122" fmla="*/ 16625 h 1961803"/>
              <a:gd name="connsiteX123" fmla="*/ 5112327 w 7331857"/>
              <a:gd name="connsiteY123" fmla="*/ 8313 h 1961803"/>
              <a:gd name="connsiteX124" fmla="*/ 5137265 w 7331857"/>
              <a:gd name="connsiteY124" fmla="*/ 0 h 1961803"/>
              <a:gd name="connsiteX125" fmla="*/ 5228705 w 7331857"/>
              <a:gd name="connsiteY125" fmla="*/ 8313 h 1961803"/>
              <a:gd name="connsiteX126" fmla="*/ 5270269 w 7331857"/>
              <a:gd name="connsiteY126" fmla="*/ 49876 h 1961803"/>
              <a:gd name="connsiteX127" fmla="*/ 5336771 w 7331857"/>
              <a:gd name="connsiteY127" fmla="*/ 108065 h 1961803"/>
              <a:gd name="connsiteX128" fmla="*/ 5370021 w 7331857"/>
              <a:gd name="connsiteY128" fmla="*/ 149629 h 1961803"/>
              <a:gd name="connsiteX129" fmla="*/ 5419898 w 7331857"/>
              <a:gd name="connsiteY129" fmla="*/ 266007 h 1961803"/>
              <a:gd name="connsiteX130" fmla="*/ 5436523 w 7331857"/>
              <a:gd name="connsiteY130" fmla="*/ 299258 h 1961803"/>
              <a:gd name="connsiteX131" fmla="*/ 5444836 w 7331857"/>
              <a:gd name="connsiteY131" fmla="*/ 332509 h 1961803"/>
              <a:gd name="connsiteX132" fmla="*/ 5469774 w 7331857"/>
              <a:gd name="connsiteY132" fmla="*/ 365760 h 1961803"/>
              <a:gd name="connsiteX133" fmla="*/ 5511338 w 7331857"/>
              <a:gd name="connsiteY133" fmla="*/ 423949 h 1961803"/>
              <a:gd name="connsiteX134" fmla="*/ 5552901 w 7331857"/>
              <a:gd name="connsiteY134" fmla="*/ 498763 h 1961803"/>
              <a:gd name="connsiteX135" fmla="*/ 5569527 w 7331857"/>
              <a:gd name="connsiteY135" fmla="*/ 515389 h 1961803"/>
              <a:gd name="connsiteX136" fmla="*/ 5594465 w 7331857"/>
              <a:gd name="connsiteY136" fmla="*/ 573578 h 1961803"/>
              <a:gd name="connsiteX137" fmla="*/ 5619403 w 7331857"/>
              <a:gd name="connsiteY137" fmla="*/ 631767 h 1961803"/>
              <a:gd name="connsiteX138" fmla="*/ 5677592 w 7331857"/>
              <a:gd name="connsiteY138" fmla="*/ 731520 h 1961803"/>
              <a:gd name="connsiteX139" fmla="*/ 5685905 w 7331857"/>
              <a:gd name="connsiteY139" fmla="*/ 756458 h 1961803"/>
              <a:gd name="connsiteX140" fmla="*/ 5752407 w 7331857"/>
              <a:gd name="connsiteY140" fmla="*/ 864523 h 1961803"/>
              <a:gd name="connsiteX141" fmla="*/ 5769032 w 7331857"/>
              <a:gd name="connsiteY141" fmla="*/ 906087 h 1961803"/>
              <a:gd name="connsiteX142" fmla="*/ 5785658 w 7331857"/>
              <a:gd name="connsiteY142" fmla="*/ 931025 h 1961803"/>
              <a:gd name="connsiteX143" fmla="*/ 5810596 w 7331857"/>
              <a:gd name="connsiteY143" fmla="*/ 972589 h 1961803"/>
              <a:gd name="connsiteX144" fmla="*/ 5818909 w 7331857"/>
              <a:gd name="connsiteY144" fmla="*/ 1014153 h 1961803"/>
              <a:gd name="connsiteX145" fmla="*/ 5843847 w 7331857"/>
              <a:gd name="connsiteY145" fmla="*/ 1088967 h 1961803"/>
              <a:gd name="connsiteX146" fmla="*/ 5860472 w 7331857"/>
              <a:gd name="connsiteY146" fmla="*/ 1138843 h 1961803"/>
              <a:gd name="connsiteX147" fmla="*/ 5868785 w 7331857"/>
              <a:gd name="connsiteY147" fmla="*/ 1180407 h 1961803"/>
              <a:gd name="connsiteX148" fmla="*/ 5893723 w 7331857"/>
              <a:gd name="connsiteY148" fmla="*/ 1205345 h 1961803"/>
              <a:gd name="connsiteX149" fmla="*/ 5918661 w 7331857"/>
              <a:gd name="connsiteY149" fmla="*/ 1238596 h 1961803"/>
              <a:gd name="connsiteX150" fmla="*/ 5926974 w 7331857"/>
              <a:gd name="connsiteY150" fmla="*/ 1280160 h 1961803"/>
              <a:gd name="connsiteX151" fmla="*/ 5951912 w 7331857"/>
              <a:gd name="connsiteY151" fmla="*/ 1305098 h 1961803"/>
              <a:gd name="connsiteX152" fmla="*/ 6059978 w 7331857"/>
              <a:gd name="connsiteY152" fmla="*/ 1446414 h 1961803"/>
              <a:gd name="connsiteX153" fmla="*/ 6093229 w 7331857"/>
              <a:gd name="connsiteY153" fmla="*/ 1479665 h 1961803"/>
              <a:gd name="connsiteX154" fmla="*/ 6118167 w 7331857"/>
              <a:gd name="connsiteY154" fmla="*/ 1504603 h 1961803"/>
              <a:gd name="connsiteX155" fmla="*/ 6168043 w 7331857"/>
              <a:gd name="connsiteY155" fmla="*/ 1571105 h 1961803"/>
              <a:gd name="connsiteX156" fmla="*/ 6209607 w 7331857"/>
              <a:gd name="connsiteY156" fmla="*/ 1620982 h 1961803"/>
              <a:gd name="connsiteX157" fmla="*/ 6217920 w 7331857"/>
              <a:gd name="connsiteY157" fmla="*/ 1645920 h 1961803"/>
              <a:gd name="connsiteX158" fmla="*/ 6276109 w 7331857"/>
              <a:gd name="connsiteY158" fmla="*/ 1729047 h 1961803"/>
              <a:gd name="connsiteX159" fmla="*/ 6292734 w 7331857"/>
              <a:gd name="connsiteY159" fmla="*/ 1762298 h 1961803"/>
              <a:gd name="connsiteX160" fmla="*/ 6301047 w 7331857"/>
              <a:gd name="connsiteY160" fmla="*/ 1787236 h 1961803"/>
              <a:gd name="connsiteX161" fmla="*/ 6317672 w 7331857"/>
              <a:gd name="connsiteY161" fmla="*/ 1803862 h 1961803"/>
              <a:gd name="connsiteX162" fmla="*/ 6342611 w 7331857"/>
              <a:gd name="connsiteY162" fmla="*/ 1837113 h 1961803"/>
              <a:gd name="connsiteX163" fmla="*/ 6367549 w 7331857"/>
              <a:gd name="connsiteY163" fmla="*/ 1853738 h 1961803"/>
              <a:gd name="connsiteX164" fmla="*/ 6625243 w 7331857"/>
              <a:gd name="connsiteY164" fmla="*/ 1862051 h 1961803"/>
              <a:gd name="connsiteX165" fmla="*/ 6941127 w 7331857"/>
              <a:gd name="connsiteY165" fmla="*/ 1878676 h 1961803"/>
              <a:gd name="connsiteX166" fmla="*/ 7024254 w 7331857"/>
              <a:gd name="connsiteY166" fmla="*/ 1903614 h 1961803"/>
              <a:gd name="connsiteX167" fmla="*/ 7165571 w 7331857"/>
              <a:gd name="connsiteY167" fmla="*/ 1911927 h 1961803"/>
              <a:gd name="connsiteX168" fmla="*/ 7290261 w 7331857"/>
              <a:gd name="connsiteY168" fmla="*/ 1945178 h 1961803"/>
              <a:gd name="connsiteX169" fmla="*/ 7331825 w 7331857"/>
              <a:gd name="connsiteY16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56116 w 7331857"/>
              <a:gd name="connsiteY101" fmla="*/ 548640 h 1961803"/>
              <a:gd name="connsiteX102" fmla="*/ 4272741 w 7331857"/>
              <a:gd name="connsiteY102" fmla="*/ 498763 h 1961803"/>
              <a:gd name="connsiteX103" fmla="*/ 4297680 w 7331857"/>
              <a:gd name="connsiteY103" fmla="*/ 448887 h 1961803"/>
              <a:gd name="connsiteX104" fmla="*/ 4339243 w 7331857"/>
              <a:gd name="connsiteY104" fmla="*/ 340822 h 1961803"/>
              <a:gd name="connsiteX105" fmla="*/ 4430683 w 7331857"/>
              <a:gd name="connsiteY105" fmla="*/ 307571 h 1961803"/>
              <a:gd name="connsiteX106" fmla="*/ 4480560 w 7331857"/>
              <a:gd name="connsiteY106" fmla="*/ 274320 h 1961803"/>
              <a:gd name="connsiteX107" fmla="*/ 4522123 w 7331857"/>
              <a:gd name="connsiteY107" fmla="*/ 241069 h 1961803"/>
              <a:gd name="connsiteX108" fmla="*/ 4547061 w 7331857"/>
              <a:gd name="connsiteY108" fmla="*/ 232756 h 1961803"/>
              <a:gd name="connsiteX109" fmla="*/ 4588625 w 7331857"/>
              <a:gd name="connsiteY109" fmla="*/ 199505 h 1961803"/>
              <a:gd name="connsiteX110" fmla="*/ 4638501 w 7331857"/>
              <a:gd name="connsiteY110" fmla="*/ 216131 h 1961803"/>
              <a:gd name="connsiteX111" fmla="*/ 4655127 w 7331857"/>
              <a:gd name="connsiteY111" fmla="*/ 232756 h 1961803"/>
              <a:gd name="connsiteX112" fmla="*/ 4788131 w 7331857"/>
              <a:gd name="connsiteY112" fmla="*/ 241069 h 1961803"/>
              <a:gd name="connsiteX113" fmla="*/ 4804756 w 7331857"/>
              <a:gd name="connsiteY113" fmla="*/ 224443 h 1961803"/>
              <a:gd name="connsiteX114" fmla="*/ 4854632 w 7331857"/>
              <a:gd name="connsiteY114" fmla="*/ 191193 h 1961803"/>
              <a:gd name="connsiteX115" fmla="*/ 4896196 w 7331857"/>
              <a:gd name="connsiteY115" fmla="*/ 157942 h 1961803"/>
              <a:gd name="connsiteX116" fmla="*/ 4929447 w 7331857"/>
              <a:gd name="connsiteY116" fmla="*/ 124691 h 1961803"/>
              <a:gd name="connsiteX117" fmla="*/ 4946072 w 7331857"/>
              <a:gd name="connsiteY117" fmla="*/ 108065 h 1961803"/>
              <a:gd name="connsiteX118" fmla="*/ 4962698 w 7331857"/>
              <a:gd name="connsiteY118" fmla="*/ 91440 h 1961803"/>
              <a:gd name="connsiteX119" fmla="*/ 4995949 w 7331857"/>
              <a:gd name="connsiteY119" fmla="*/ 49876 h 1961803"/>
              <a:gd name="connsiteX120" fmla="*/ 5045825 w 7331857"/>
              <a:gd name="connsiteY120" fmla="*/ 33251 h 1961803"/>
              <a:gd name="connsiteX121" fmla="*/ 5079076 w 7331857"/>
              <a:gd name="connsiteY121" fmla="*/ 16625 h 1961803"/>
              <a:gd name="connsiteX122" fmla="*/ 5112327 w 7331857"/>
              <a:gd name="connsiteY122" fmla="*/ 8313 h 1961803"/>
              <a:gd name="connsiteX123" fmla="*/ 5137265 w 7331857"/>
              <a:gd name="connsiteY123" fmla="*/ 0 h 1961803"/>
              <a:gd name="connsiteX124" fmla="*/ 5228705 w 7331857"/>
              <a:gd name="connsiteY124" fmla="*/ 8313 h 1961803"/>
              <a:gd name="connsiteX125" fmla="*/ 5270269 w 7331857"/>
              <a:gd name="connsiteY125" fmla="*/ 49876 h 1961803"/>
              <a:gd name="connsiteX126" fmla="*/ 5336771 w 7331857"/>
              <a:gd name="connsiteY126" fmla="*/ 108065 h 1961803"/>
              <a:gd name="connsiteX127" fmla="*/ 5370021 w 7331857"/>
              <a:gd name="connsiteY127" fmla="*/ 149629 h 1961803"/>
              <a:gd name="connsiteX128" fmla="*/ 5419898 w 7331857"/>
              <a:gd name="connsiteY128" fmla="*/ 266007 h 1961803"/>
              <a:gd name="connsiteX129" fmla="*/ 5436523 w 7331857"/>
              <a:gd name="connsiteY129" fmla="*/ 299258 h 1961803"/>
              <a:gd name="connsiteX130" fmla="*/ 5444836 w 7331857"/>
              <a:gd name="connsiteY130" fmla="*/ 332509 h 1961803"/>
              <a:gd name="connsiteX131" fmla="*/ 5469774 w 7331857"/>
              <a:gd name="connsiteY131" fmla="*/ 365760 h 1961803"/>
              <a:gd name="connsiteX132" fmla="*/ 5511338 w 7331857"/>
              <a:gd name="connsiteY132" fmla="*/ 423949 h 1961803"/>
              <a:gd name="connsiteX133" fmla="*/ 5552901 w 7331857"/>
              <a:gd name="connsiteY133" fmla="*/ 498763 h 1961803"/>
              <a:gd name="connsiteX134" fmla="*/ 5569527 w 7331857"/>
              <a:gd name="connsiteY134" fmla="*/ 515389 h 1961803"/>
              <a:gd name="connsiteX135" fmla="*/ 5594465 w 7331857"/>
              <a:gd name="connsiteY135" fmla="*/ 573578 h 1961803"/>
              <a:gd name="connsiteX136" fmla="*/ 5619403 w 7331857"/>
              <a:gd name="connsiteY136" fmla="*/ 631767 h 1961803"/>
              <a:gd name="connsiteX137" fmla="*/ 5677592 w 7331857"/>
              <a:gd name="connsiteY137" fmla="*/ 731520 h 1961803"/>
              <a:gd name="connsiteX138" fmla="*/ 5685905 w 7331857"/>
              <a:gd name="connsiteY138" fmla="*/ 756458 h 1961803"/>
              <a:gd name="connsiteX139" fmla="*/ 5752407 w 7331857"/>
              <a:gd name="connsiteY139" fmla="*/ 864523 h 1961803"/>
              <a:gd name="connsiteX140" fmla="*/ 5769032 w 7331857"/>
              <a:gd name="connsiteY140" fmla="*/ 906087 h 1961803"/>
              <a:gd name="connsiteX141" fmla="*/ 5785658 w 7331857"/>
              <a:gd name="connsiteY141" fmla="*/ 931025 h 1961803"/>
              <a:gd name="connsiteX142" fmla="*/ 5810596 w 7331857"/>
              <a:gd name="connsiteY142" fmla="*/ 972589 h 1961803"/>
              <a:gd name="connsiteX143" fmla="*/ 5818909 w 7331857"/>
              <a:gd name="connsiteY143" fmla="*/ 1014153 h 1961803"/>
              <a:gd name="connsiteX144" fmla="*/ 5843847 w 7331857"/>
              <a:gd name="connsiteY144" fmla="*/ 1088967 h 1961803"/>
              <a:gd name="connsiteX145" fmla="*/ 5860472 w 7331857"/>
              <a:gd name="connsiteY145" fmla="*/ 1138843 h 1961803"/>
              <a:gd name="connsiteX146" fmla="*/ 5868785 w 7331857"/>
              <a:gd name="connsiteY146" fmla="*/ 1180407 h 1961803"/>
              <a:gd name="connsiteX147" fmla="*/ 5893723 w 7331857"/>
              <a:gd name="connsiteY147" fmla="*/ 1205345 h 1961803"/>
              <a:gd name="connsiteX148" fmla="*/ 5918661 w 7331857"/>
              <a:gd name="connsiteY148" fmla="*/ 1238596 h 1961803"/>
              <a:gd name="connsiteX149" fmla="*/ 5926974 w 7331857"/>
              <a:gd name="connsiteY149" fmla="*/ 1280160 h 1961803"/>
              <a:gd name="connsiteX150" fmla="*/ 5951912 w 7331857"/>
              <a:gd name="connsiteY150" fmla="*/ 1305098 h 1961803"/>
              <a:gd name="connsiteX151" fmla="*/ 6059978 w 7331857"/>
              <a:gd name="connsiteY151" fmla="*/ 1446414 h 1961803"/>
              <a:gd name="connsiteX152" fmla="*/ 6093229 w 7331857"/>
              <a:gd name="connsiteY152" fmla="*/ 1479665 h 1961803"/>
              <a:gd name="connsiteX153" fmla="*/ 6118167 w 7331857"/>
              <a:gd name="connsiteY153" fmla="*/ 1504603 h 1961803"/>
              <a:gd name="connsiteX154" fmla="*/ 6168043 w 7331857"/>
              <a:gd name="connsiteY154" fmla="*/ 1571105 h 1961803"/>
              <a:gd name="connsiteX155" fmla="*/ 6209607 w 7331857"/>
              <a:gd name="connsiteY155" fmla="*/ 1620982 h 1961803"/>
              <a:gd name="connsiteX156" fmla="*/ 6217920 w 7331857"/>
              <a:gd name="connsiteY156" fmla="*/ 1645920 h 1961803"/>
              <a:gd name="connsiteX157" fmla="*/ 6276109 w 7331857"/>
              <a:gd name="connsiteY157" fmla="*/ 1729047 h 1961803"/>
              <a:gd name="connsiteX158" fmla="*/ 6292734 w 7331857"/>
              <a:gd name="connsiteY158" fmla="*/ 1762298 h 1961803"/>
              <a:gd name="connsiteX159" fmla="*/ 6301047 w 7331857"/>
              <a:gd name="connsiteY159" fmla="*/ 1787236 h 1961803"/>
              <a:gd name="connsiteX160" fmla="*/ 6317672 w 7331857"/>
              <a:gd name="connsiteY160" fmla="*/ 1803862 h 1961803"/>
              <a:gd name="connsiteX161" fmla="*/ 6342611 w 7331857"/>
              <a:gd name="connsiteY161" fmla="*/ 1837113 h 1961803"/>
              <a:gd name="connsiteX162" fmla="*/ 6367549 w 7331857"/>
              <a:gd name="connsiteY162" fmla="*/ 1853738 h 1961803"/>
              <a:gd name="connsiteX163" fmla="*/ 6625243 w 7331857"/>
              <a:gd name="connsiteY163" fmla="*/ 1862051 h 1961803"/>
              <a:gd name="connsiteX164" fmla="*/ 6941127 w 7331857"/>
              <a:gd name="connsiteY164" fmla="*/ 1878676 h 1961803"/>
              <a:gd name="connsiteX165" fmla="*/ 7024254 w 7331857"/>
              <a:gd name="connsiteY165" fmla="*/ 1903614 h 1961803"/>
              <a:gd name="connsiteX166" fmla="*/ 7165571 w 7331857"/>
              <a:gd name="connsiteY166" fmla="*/ 1911927 h 1961803"/>
              <a:gd name="connsiteX167" fmla="*/ 7290261 w 7331857"/>
              <a:gd name="connsiteY167" fmla="*/ 1945178 h 1961803"/>
              <a:gd name="connsiteX168" fmla="*/ 7331825 w 7331857"/>
              <a:gd name="connsiteY16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56116 w 7331857"/>
              <a:gd name="connsiteY101" fmla="*/ 548640 h 1961803"/>
              <a:gd name="connsiteX102" fmla="*/ 4272741 w 7331857"/>
              <a:gd name="connsiteY102" fmla="*/ 498763 h 1961803"/>
              <a:gd name="connsiteX103" fmla="*/ 4297680 w 7331857"/>
              <a:gd name="connsiteY103" fmla="*/ 448887 h 1961803"/>
              <a:gd name="connsiteX104" fmla="*/ 4339243 w 7331857"/>
              <a:gd name="connsiteY104" fmla="*/ 340822 h 1961803"/>
              <a:gd name="connsiteX105" fmla="*/ 4430683 w 7331857"/>
              <a:gd name="connsiteY105" fmla="*/ 307571 h 1961803"/>
              <a:gd name="connsiteX106" fmla="*/ 4480560 w 7331857"/>
              <a:gd name="connsiteY106" fmla="*/ 274320 h 1961803"/>
              <a:gd name="connsiteX107" fmla="*/ 4547061 w 7331857"/>
              <a:gd name="connsiteY107" fmla="*/ 232756 h 1961803"/>
              <a:gd name="connsiteX108" fmla="*/ 4588625 w 7331857"/>
              <a:gd name="connsiteY108" fmla="*/ 199505 h 1961803"/>
              <a:gd name="connsiteX109" fmla="*/ 4638501 w 7331857"/>
              <a:gd name="connsiteY109" fmla="*/ 216131 h 1961803"/>
              <a:gd name="connsiteX110" fmla="*/ 4655127 w 7331857"/>
              <a:gd name="connsiteY110" fmla="*/ 232756 h 1961803"/>
              <a:gd name="connsiteX111" fmla="*/ 4788131 w 7331857"/>
              <a:gd name="connsiteY111" fmla="*/ 241069 h 1961803"/>
              <a:gd name="connsiteX112" fmla="*/ 4804756 w 7331857"/>
              <a:gd name="connsiteY112" fmla="*/ 224443 h 1961803"/>
              <a:gd name="connsiteX113" fmla="*/ 4854632 w 7331857"/>
              <a:gd name="connsiteY113" fmla="*/ 191193 h 1961803"/>
              <a:gd name="connsiteX114" fmla="*/ 4896196 w 7331857"/>
              <a:gd name="connsiteY114" fmla="*/ 157942 h 1961803"/>
              <a:gd name="connsiteX115" fmla="*/ 4929447 w 7331857"/>
              <a:gd name="connsiteY115" fmla="*/ 124691 h 1961803"/>
              <a:gd name="connsiteX116" fmla="*/ 4946072 w 7331857"/>
              <a:gd name="connsiteY116" fmla="*/ 108065 h 1961803"/>
              <a:gd name="connsiteX117" fmla="*/ 4962698 w 7331857"/>
              <a:gd name="connsiteY117" fmla="*/ 91440 h 1961803"/>
              <a:gd name="connsiteX118" fmla="*/ 4995949 w 7331857"/>
              <a:gd name="connsiteY118" fmla="*/ 49876 h 1961803"/>
              <a:gd name="connsiteX119" fmla="*/ 5045825 w 7331857"/>
              <a:gd name="connsiteY119" fmla="*/ 33251 h 1961803"/>
              <a:gd name="connsiteX120" fmla="*/ 5079076 w 7331857"/>
              <a:gd name="connsiteY120" fmla="*/ 16625 h 1961803"/>
              <a:gd name="connsiteX121" fmla="*/ 5112327 w 7331857"/>
              <a:gd name="connsiteY121" fmla="*/ 8313 h 1961803"/>
              <a:gd name="connsiteX122" fmla="*/ 5137265 w 7331857"/>
              <a:gd name="connsiteY122" fmla="*/ 0 h 1961803"/>
              <a:gd name="connsiteX123" fmla="*/ 5228705 w 7331857"/>
              <a:gd name="connsiteY123" fmla="*/ 8313 h 1961803"/>
              <a:gd name="connsiteX124" fmla="*/ 5270269 w 7331857"/>
              <a:gd name="connsiteY124" fmla="*/ 49876 h 1961803"/>
              <a:gd name="connsiteX125" fmla="*/ 5336771 w 7331857"/>
              <a:gd name="connsiteY125" fmla="*/ 108065 h 1961803"/>
              <a:gd name="connsiteX126" fmla="*/ 5370021 w 7331857"/>
              <a:gd name="connsiteY126" fmla="*/ 149629 h 1961803"/>
              <a:gd name="connsiteX127" fmla="*/ 5419898 w 7331857"/>
              <a:gd name="connsiteY127" fmla="*/ 266007 h 1961803"/>
              <a:gd name="connsiteX128" fmla="*/ 5436523 w 7331857"/>
              <a:gd name="connsiteY128" fmla="*/ 299258 h 1961803"/>
              <a:gd name="connsiteX129" fmla="*/ 5444836 w 7331857"/>
              <a:gd name="connsiteY129" fmla="*/ 332509 h 1961803"/>
              <a:gd name="connsiteX130" fmla="*/ 5469774 w 7331857"/>
              <a:gd name="connsiteY130" fmla="*/ 365760 h 1961803"/>
              <a:gd name="connsiteX131" fmla="*/ 5511338 w 7331857"/>
              <a:gd name="connsiteY131" fmla="*/ 423949 h 1961803"/>
              <a:gd name="connsiteX132" fmla="*/ 5552901 w 7331857"/>
              <a:gd name="connsiteY132" fmla="*/ 498763 h 1961803"/>
              <a:gd name="connsiteX133" fmla="*/ 5569527 w 7331857"/>
              <a:gd name="connsiteY133" fmla="*/ 515389 h 1961803"/>
              <a:gd name="connsiteX134" fmla="*/ 5594465 w 7331857"/>
              <a:gd name="connsiteY134" fmla="*/ 573578 h 1961803"/>
              <a:gd name="connsiteX135" fmla="*/ 5619403 w 7331857"/>
              <a:gd name="connsiteY135" fmla="*/ 631767 h 1961803"/>
              <a:gd name="connsiteX136" fmla="*/ 5677592 w 7331857"/>
              <a:gd name="connsiteY136" fmla="*/ 731520 h 1961803"/>
              <a:gd name="connsiteX137" fmla="*/ 5685905 w 7331857"/>
              <a:gd name="connsiteY137" fmla="*/ 756458 h 1961803"/>
              <a:gd name="connsiteX138" fmla="*/ 5752407 w 7331857"/>
              <a:gd name="connsiteY138" fmla="*/ 864523 h 1961803"/>
              <a:gd name="connsiteX139" fmla="*/ 5769032 w 7331857"/>
              <a:gd name="connsiteY139" fmla="*/ 906087 h 1961803"/>
              <a:gd name="connsiteX140" fmla="*/ 5785658 w 7331857"/>
              <a:gd name="connsiteY140" fmla="*/ 931025 h 1961803"/>
              <a:gd name="connsiteX141" fmla="*/ 5810596 w 7331857"/>
              <a:gd name="connsiteY141" fmla="*/ 972589 h 1961803"/>
              <a:gd name="connsiteX142" fmla="*/ 5818909 w 7331857"/>
              <a:gd name="connsiteY142" fmla="*/ 1014153 h 1961803"/>
              <a:gd name="connsiteX143" fmla="*/ 5843847 w 7331857"/>
              <a:gd name="connsiteY143" fmla="*/ 1088967 h 1961803"/>
              <a:gd name="connsiteX144" fmla="*/ 5860472 w 7331857"/>
              <a:gd name="connsiteY144" fmla="*/ 1138843 h 1961803"/>
              <a:gd name="connsiteX145" fmla="*/ 5868785 w 7331857"/>
              <a:gd name="connsiteY145" fmla="*/ 1180407 h 1961803"/>
              <a:gd name="connsiteX146" fmla="*/ 5893723 w 7331857"/>
              <a:gd name="connsiteY146" fmla="*/ 1205345 h 1961803"/>
              <a:gd name="connsiteX147" fmla="*/ 5918661 w 7331857"/>
              <a:gd name="connsiteY147" fmla="*/ 1238596 h 1961803"/>
              <a:gd name="connsiteX148" fmla="*/ 5926974 w 7331857"/>
              <a:gd name="connsiteY148" fmla="*/ 1280160 h 1961803"/>
              <a:gd name="connsiteX149" fmla="*/ 5951912 w 7331857"/>
              <a:gd name="connsiteY149" fmla="*/ 1305098 h 1961803"/>
              <a:gd name="connsiteX150" fmla="*/ 6059978 w 7331857"/>
              <a:gd name="connsiteY150" fmla="*/ 1446414 h 1961803"/>
              <a:gd name="connsiteX151" fmla="*/ 6093229 w 7331857"/>
              <a:gd name="connsiteY151" fmla="*/ 1479665 h 1961803"/>
              <a:gd name="connsiteX152" fmla="*/ 6118167 w 7331857"/>
              <a:gd name="connsiteY152" fmla="*/ 1504603 h 1961803"/>
              <a:gd name="connsiteX153" fmla="*/ 6168043 w 7331857"/>
              <a:gd name="connsiteY153" fmla="*/ 1571105 h 1961803"/>
              <a:gd name="connsiteX154" fmla="*/ 6209607 w 7331857"/>
              <a:gd name="connsiteY154" fmla="*/ 1620982 h 1961803"/>
              <a:gd name="connsiteX155" fmla="*/ 6217920 w 7331857"/>
              <a:gd name="connsiteY155" fmla="*/ 1645920 h 1961803"/>
              <a:gd name="connsiteX156" fmla="*/ 6276109 w 7331857"/>
              <a:gd name="connsiteY156" fmla="*/ 1729047 h 1961803"/>
              <a:gd name="connsiteX157" fmla="*/ 6292734 w 7331857"/>
              <a:gd name="connsiteY157" fmla="*/ 1762298 h 1961803"/>
              <a:gd name="connsiteX158" fmla="*/ 6301047 w 7331857"/>
              <a:gd name="connsiteY158" fmla="*/ 1787236 h 1961803"/>
              <a:gd name="connsiteX159" fmla="*/ 6317672 w 7331857"/>
              <a:gd name="connsiteY159" fmla="*/ 1803862 h 1961803"/>
              <a:gd name="connsiteX160" fmla="*/ 6342611 w 7331857"/>
              <a:gd name="connsiteY160" fmla="*/ 1837113 h 1961803"/>
              <a:gd name="connsiteX161" fmla="*/ 6367549 w 7331857"/>
              <a:gd name="connsiteY161" fmla="*/ 1853738 h 1961803"/>
              <a:gd name="connsiteX162" fmla="*/ 6625243 w 7331857"/>
              <a:gd name="connsiteY162" fmla="*/ 1862051 h 1961803"/>
              <a:gd name="connsiteX163" fmla="*/ 6941127 w 7331857"/>
              <a:gd name="connsiteY163" fmla="*/ 1878676 h 1961803"/>
              <a:gd name="connsiteX164" fmla="*/ 7024254 w 7331857"/>
              <a:gd name="connsiteY164" fmla="*/ 1903614 h 1961803"/>
              <a:gd name="connsiteX165" fmla="*/ 7165571 w 7331857"/>
              <a:gd name="connsiteY165" fmla="*/ 1911927 h 1961803"/>
              <a:gd name="connsiteX166" fmla="*/ 7290261 w 7331857"/>
              <a:gd name="connsiteY166" fmla="*/ 1945178 h 1961803"/>
              <a:gd name="connsiteX167" fmla="*/ 7331825 w 7331857"/>
              <a:gd name="connsiteY16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38501 w 7331857"/>
              <a:gd name="connsiteY108" fmla="*/ 216131 h 1961803"/>
              <a:gd name="connsiteX109" fmla="*/ 4655127 w 7331857"/>
              <a:gd name="connsiteY109" fmla="*/ 232756 h 1961803"/>
              <a:gd name="connsiteX110" fmla="*/ 4788131 w 7331857"/>
              <a:gd name="connsiteY110" fmla="*/ 241069 h 1961803"/>
              <a:gd name="connsiteX111" fmla="*/ 4804756 w 7331857"/>
              <a:gd name="connsiteY111" fmla="*/ 224443 h 1961803"/>
              <a:gd name="connsiteX112" fmla="*/ 4854632 w 7331857"/>
              <a:gd name="connsiteY112" fmla="*/ 191193 h 1961803"/>
              <a:gd name="connsiteX113" fmla="*/ 4896196 w 7331857"/>
              <a:gd name="connsiteY113" fmla="*/ 157942 h 1961803"/>
              <a:gd name="connsiteX114" fmla="*/ 4929447 w 7331857"/>
              <a:gd name="connsiteY114" fmla="*/ 124691 h 1961803"/>
              <a:gd name="connsiteX115" fmla="*/ 4946072 w 7331857"/>
              <a:gd name="connsiteY115" fmla="*/ 108065 h 1961803"/>
              <a:gd name="connsiteX116" fmla="*/ 4962698 w 7331857"/>
              <a:gd name="connsiteY116" fmla="*/ 91440 h 1961803"/>
              <a:gd name="connsiteX117" fmla="*/ 4995949 w 7331857"/>
              <a:gd name="connsiteY117" fmla="*/ 49876 h 1961803"/>
              <a:gd name="connsiteX118" fmla="*/ 5045825 w 7331857"/>
              <a:gd name="connsiteY118" fmla="*/ 33251 h 1961803"/>
              <a:gd name="connsiteX119" fmla="*/ 5079076 w 7331857"/>
              <a:gd name="connsiteY119" fmla="*/ 16625 h 1961803"/>
              <a:gd name="connsiteX120" fmla="*/ 5112327 w 7331857"/>
              <a:gd name="connsiteY120" fmla="*/ 8313 h 1961803"/>
              <a:gd name="connsiteX121" fmla="*/ 5137265 w 7331857"/>
              <a:gd name="connsiteY121" fmla="*/ 0 h 1961803"/>
              <a:gd name="connsiteX122" fmla="*/ 5228705 w 7331857"/>
              <a:gd name="connsiteY122" fmla="*/ 8313 h 1961803"/>
              <a:gd name="connsiteX123" fmla="*/ 5270269 w 7331857"/>
              <a:gd name="connsiteY123" fmla="*/ 49876 h 1961803"/>
              <a:gd name="connsiteX124" fmla="*/ 5336771 w 7331857"/>
              <a:gd name="connsiteY124" fmla="*/ 108065 h 1961803"/>
              <a:gd name="connsiteX125" fmla="*/ 5370021 w 7331857"/>
              <a:gd name="connsiteY125" fmla="*/ 149629 h 1961803"/>
              <a:gd name="connsiteX126" fmla="*/ 5419898 w 7331857"/>
              <a:gd name="connsiteY126" fmla="*/ 266007 h 1961803"/>
              <a:gd name="connsiteX127" fmla="*/ 5436523 w 7331857"/>
              <a:gd name="connsiteY127" fmla="*/ 299258 h 1961803"/>
              <a:gd name="connsiteX128" fmla="*/ 5444836 w 7331857"/>
              <a:gd name="connsiteY128" fmla="*/ 332509 h 1961803"/>
              <a:gd name="connsiteX129" fmla="*/ 5469774 w 7331857"/>
              <a:gd name="connsiteY129" fmla="*/ 365760 h 1961803"/>
              <a:gd name="connsiteX130" fmla="*/ 5511338 w 7331857"/>
              <a:gd name="connsiteY130" fmla="*/ 423949 h 1961803"/>
              <a:gd name="connsiteX131" fmla="*/ 5552901 w 7331857"/>
              <a:gd name="connsiteY131" fmla="*/ 498763 h 1961803"/>
              <a:gd name="connsiteX132" fmla="*/ 5569527 w 7331857"/>
              <a:gd name="connsiteY132" fmla="*/ 515389 h 1961803"/>
              <a:gd name="connsiteX133" fmla="*/ 5594465 w 7331857"/>
              <a:gd name="connsiteY133" fmla="*/ 573578 h 1961803"/>
              <a:gd name="connsiteX134" fmla="*/ 5619403 w 7331857"/>
              <a:gd name="connsiteY134" fmla="*/ 631767 h 1961803"/>
              <a:gd name="connsiteX135" fmla="*/ 5677592 w 7331857"/>
              <a:gd name="connsiteY135" fmla="*/ 731520 h 1961803"/>
              <a:gd name="connsiteX136" fmla="*/ 5685905 w 7331857"/>
              <a:gd name="connsiteY136" fmla="*/ 756458 h 1961803"/>
              <a:gd name="connsiteX137" fmla="*/ 5752407 w 7331857"/>
              <a:gd name="connsiteY137" fmla="*/ 864523 h 1961803"/>
              <a:gd name="connsiteX138" fmla="*/ 5769032 w 7331857"/>
              <a:gd name="connsiteY138" fmla="*/ 906087 h 1961803"/>
              <a:gd name="connsiteX139" fmla="*/ 5785658 w 7331857"/>
              <a:gd name="connsiteY139" fmla="*/ 931025 h 1961803"/>
              <a:gd name="connsiteX140" fmla="*/ 5810596 w 7331857"/>
              <a:gd name="connsiteY140" fmla="*/ 972589 h 1961803"/>
              <a:gd name="connsiteX141" fmla="*/ 5818909 w 7331857"/>
              <a:gd name="connsiteY141" fmla="*/ 1014153 h 1961803"/>
              <a:gd name="connsiteX142" fmla="*/ 5843847 w 7331857"/>
              <a:gd name="connsiteY142" fmla="*/ 1088967 h 1961803"/>
              <a:gd name="connsiteX143" fmla="*/ 5860472 w 7331857"/>
              <a:gd name="connsiteY143" fmla="*/ 1138843 h 1961803"/>
              <a:gd name="connsiteX144" fmla="*/ 5868785 w 7331857"/>
              <a:gd name="connsiteY144" fmla="*/ 1180407 h 1961803"/>
              <a:gd name="connsiteX145" fmla="*/ 5893723 w 7331857"/>
              <a:gd name="connsiteY145" fmla="*/ 1205345 h 1961803"/>
              <a:gd name="connsiteX146" fmla="*/ 5918661 w 7331857"/>
              <a:gd name="connsiteY146" fmla="*/ 1238596 h 1961803"/>
              <a:gd name="connsiteX147" fmla="*/ 5926974 w 7331857"/>
              <a:gd name="connsiteY147" fmla="*/ 1280160 h 1961803"/>
              <a:gd name="connsiteX148" fmla="*/ 5951912 w 7331857"/>
              <a:gd name="connsiteY148" fmla="*/ 1305098 h 1961803"/>
              <a:gd name="connsiteX149" fmla="*/ 6059978 w 7331857"/>
              <a:gd name="connsiteY149" fmla="*/ 1446414 h 1961803"/>
              <a:gd name="connsiteX150" fmla="*/ 6093229 w 7331857"/>
              <a:gd name="connsiteY150" fmla="*/ 1479665 h 1961803"/>
              <a:gd name="connsiteX151" fmla="*/ 6118167 w 7331857"/>
              <a:gd name="connsiteY151" fmla="*/ 1504603 h 1961803"/>
              <a:gd name="connsiteX152" fmla="*/ 6168043 w 7331857"/>
              <a:gd name="connsiteY152" fmla="*/ 1571105 h 1961803"/>
              <a:gd name="connsiteX153" fmla="*/ 6209607 w 7331857"/>
              <a:gd name="connsiteY153" fmla="*/ 1620982 h 1961803"/>
              <a:gd name="connsiteX154" fmla="*/ 6217920 w 7331857"/>
              <a:gd name="connsiteY154" fmla="*/ 1645920 h 1961803"/>
              <a:gd name="connsiteX155" fmla="*/ 6276109 w 7331857"/>
              <a:gd name="connsiteY155" fmla="*/ 1729047 h 1961803"/>
              <a:gd name="connsiteX156" fmla="*/ 6292734 w 7331857"/>
              <a:gd name="connsiteY156" fmla="*/ 1762298 h 1961803"/>
              <a:gd name="connsiteX157" fmla="*/ 6301047 w 7331857"/>
              <a:gd name="connsiteY157" fmla="*/ 1787236 h 1961803"/>
              <a:gd name="connsiteX158" fmla="*/ 6317672 w 7331857"/>
              <a:gd name="connsiteY158" fmla="*/ 1803862 h 1961803"/>
              <a:gd name="connsiteX159" fmla="*/ 6342611 w 7331857"/>
              <a:gd name="connsiteY159" fmla="*/ 1837113 h 1961803"/>
              <a:gd name="connsiteX160" fmla="*/ 6367549 w 7331857"/>
              <a:gd name="connsiteY160" fmla="*/ 1853738 h 1961803"/>
              <a:gd name="connsiteX161" fmla="*/ 6625243 w 7331857"/>
              <a:gd name="connsiteY161" fmla="*/ 1862051 h 1961803"/>
              <a:gd name="connsiteX162" fmla="*/ 6941127 w 7331857"/>
              <a:gd name="connsiteY162" fmla="*/ 1878676 h 1961803"/>
              <a:gd name="connsiteX163" fmla="*/ 7024254 w 7331857"/>
              <a:gd name="connsiteY163" fmla="*/ 1903614 h 1961803"/>
              <a:gd name="connsiteX164" fmla="*/ 7165571 w 7331857"/>
              <a:gd name="connsiteY164" fmla="*/ 1911927 h 1961803"/>
              <a:gd name="connsiteX165" fmla="*/ 7290261 w 7331857"/>
              <a:gd name="connsiteY165" fmla="*/ 1945178 h 1961803"/>
              <a:gd name="connsiteX166" fmla="*/ 7331825 w 7331857"/>
              <a:gd name="connsiteY16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04756 w 7331857"/>
              <a:gd name="connsiteY110" fmla="*/ 224443 h 1961803"/>
              <a:gd name="connsiteX111" fmla="*/ 4854632 w 7331857"/>
              <a:gd name="connsiteY111" fmla="*/ 191193 h 1961803"/>
              <a:gd name="connsiteX112" fmla="*/ 4896196 w 7331857"/>
              <a:gd name="connsiteY112" fmla="*/ 157942 h 1961803"/>
              <a:gd name="connsiteX113" fmla="*/ 4929447 w 7331857"/>
              <a:gd name="connsiteY113" fmla="*/ 124691 h 1961803"/>
              <a:gd name="connsiteX114" fmla="*/ 4946072 w 7331857"/>
              <a:gd name="connsiteY114" fmla="*/ 108065 h 1961803"/>
              <a:gd name="connsiteX115" fmla="*/ 4962698 w 7331857"/>
              <a:gd name="connsiteY115" fmla="*/ 91440 h 1961803"/>
              <a:gd name="connsiteX116" fmla="*/ 4995949 w 7331857"/>
              <a:gd name="connsiteY116" fmla="*/ 49876 h 1961803"/>
              <a:gd name="connsiteX117" fmla="*/ 5045825 w 7331857"/>
              <a:gd name="connsiteY117" fmla="*/ 33251 h 1961803"/>
              <a:gd name="connsiteX118" fmla="*/ 5079076 w 7331857"/>
              <a:gd name="connsiteY118" fmla="*/ 16625 h 1961803"/>
              <a:gd name="connsiteX119" fmla="*/ 5112327 w 7331857"/>
              <a:gd name="connsiteY119" fmla="*/ 8313 h 1961803"/>
              <a:gd name="connsiteX120" fmla="*/ 5137265 w 7331857"/>
              <a:gd name="connsiteY120" fmla="*/ 0 h 1961803"/>
              <a:gd name="connsiteX121" fmla="*/ 5228705 w 7331857"/>
              <a:gd name="connsiteY121" fmla="*/ 8313 h 1961803"/>
              <a:gd name="connsiteX122" fmla="*/ 5270269 w 7331857"/>
              <a:gd name="connsiteY122" fmla="*/ 49876 h 1961803"/>
              <a:gd name="connsiteX123" fmla="*/ 5336771 w 7331857"/>
              <a:gd name="connsiteY123" fmla="*/ 108065 h 1961803"/>
              <a:gd name="connsiteX124" fmla="*/ 5370021 w 7331857"/>
              <a:gd name="connsiteY124" fmla="*/ 149629 h 1961803"/>
              <a:gd name="connsiteX125" fmla="*/ 5419898 w 7331857"/>
              <a:gd name="connsiteY125" fmla="*/ 266007 h 1961803"/>
              <a:gd name="connsiteX126" fmla="*/ 5436523 w 7331857"/>
              <a:gd name="connsiteY126" fmla="*/ 299258 h 1961803"/>
              <a:gd name="connsiteX127" fmla="*/ 5444836 w 7331857"/>
              <a:gd name="connsiteY127" fmla="*/ 332509 h 1961803"/>
              <a:gd name="connsiteX128" fmla="*/ 5469774 w 7331857"/>
              <a:gd name="connsiteY128" fmla="*/ 365760 h 1961803"/>
              <a:gd name="connsiteX129" fmla="*/ 5511338 w 7331857"/>
              <a:gd name="connsiteY129" fmla="*/ 423949 h 1961803"/>
              <a:gd name="connsiteX130" fmla="*/ 5552901 w 7331857"/>
              <a:gd name="connsiteY130" fmla="*/ 498763 h 1961803"/>
              <a:gd name="connsiteX131" fmla="*/ 5569527 w 7331857"/>
              <a:gd name="connsiteY131" fmla="*/ 515389 h 1961803"/>
              <a:gd name="connsiteX132" fmla="*/ 5594465 w 7331857"/>
              <a:gd name="connsiteY132" fmla="*/ 573578 h 1961803"/>
              <a:gd name="connsiteX133" fmla="*/ 5619403 w 7331857"/>
              <a:gd name="connsiteY133" fmla="*/ 631767 h 1961803"/>
              <a:gd name="connsiteX134" fmla="*/ 5677592 w 7331857"/>
              <a:gd name="connsiteY134" fmla="*/ 731520 h 1961803"/>
              <a:gd name="connsiteX135" fmla="*/ 5685905 w 7331857"/>
              <a:gd name="connsiteY135" fmla="*/ 756458 h 1961803"/>
              <a:gd name="connsiteX136" fmla="*/ 5752407 w 7331857"/>
              <a:gd name="connsiteY136" fmla="*/ 864523 h 1961803"/>
              <a:gd name="connsiteX137" fmla="*/ 5769032 w 7331857"/>
              <a:gd name="connsiteY137" fmla="*/ 906087 h 1961803"/>
              <a:gd name="connsiteX138" fmla="*/ 5785658 w 7331857"/>
              <a:gd name="connsiteY138" fmla="*/ 931025 h 1961803"/>
              <a:gd name="connsiteX139" fmla="*/ 5810596 w 7331857"/>
              <a:gd name="connsiteY139" fmla="*/ 972589 h 1961803"/>
              <a:gd name="connsiteX140" fmla="*/ 5818909 w 7331857"/>
              <a:gd name="connsiteY140" fmla="*/ 1014153 h 1961803"/>
              <a:gd name="connsiteX141" fmla="*/ 5843847 w 7331857"/>
              <a:gd name="connsiteY141" fmla="*/ 1088967 h 1961803"/>
              <a:gd name="connsiteX142" fmla="*/ 5860472 w 7331857"/>
              <a:gd name="connsiteY142" fmla="*/ 1138843 h 1961803"/>
              <a:gd name="connsiteX143" fmla="*/ 5868785 w 7331857"/>
              <a:gd name="connsiteY143" fmla="*/ 1180407 h 1961803"/>
              <a:gd name="connsiteX144" fmla="*/ 5893723 w 7331857"/>
              <a:gd name="connsiteY144" fmla="*/ 1205345 h 1961803"/>
              <a:gd name="connsiteX145" fmla="*/ 5918661 w 7331857"/>
              <a:gd name="connsiteY145" fmla="*/ 1238596 h 1961803"/>
              <a:gd name="connsiteX146" fmla="*/ 5926974 w 7331857"/>
              <a:gd name="connsiteY146" fmla="*/ 1280160 h 1961803"/>
              <a:gd name="connsiteX147" fmla="*/ 5951912 w 7331857"/>
              <a:gd name="connsiteY147" fmla="*/ 1305098 h 1961803"/>
              <a:gd name="connsiteX148" fmla="*/ 6059978 w 7331857"/>
              <a:gd name="connsiteY148" fmla="*/ 1446414 h 1961803"/>
              <a:gd name="connsiteX149" fmla="*/ 6093229 w 7331857"/>
              <a:gd name="connsiteY149" fmla="*/ 1479665 h 1961803"/>
              <a:gd name="connsiteX150" fmla="*/ 6118167 w 7331857"/>
              <a:gd name="connsiteY150" fmla="*/ 1504603 h 1961803"/>
              <a:gd name="connsiteX151" fmla="*/ 6168043 w 7331857"/>
              <a:gd name="connsiteY151" fmla="*/ 1571105 h 1961803"/>
              <a:gd name="connsiteX152" fmla="*/ 6209607 w 7331857"/>
              <a:gd name="connsiteY152" fmla="*/ 1620982 h 1961803"/>
              <a:gd name="connsiteX153" fmla="*/ 6217920 w 7331857"/>
              <a:gd name="connsiteY153" fmla="*/ 1645920 h 1961803"/>
              <a:gd name="connsiteX154" fmla="*/ 6276109 w 7331857"/>
              <a:gd name="connsiteY154" fmla="*/ 1729047 h 1961803"/>
              <a:gd name="connsiteX155" fmla="*/ 6292734 w 7331857"/>
              <a:gd name="connsiteY155" fmla="*/ 1762298 h 1961803"/>
              <a:gd name="connsiteX156" fmla="*/ 6301047 w 7331857"/>
              <a:gd name="connsiteY156" fmla="*/ 1787236 h 1961803"/>
              <a:gd name="connsiteX157" fmla="*/ 6317672 w 7331857"/>
              <a:gd name="connsiteY157" fmla="*/ 1803862 h 1961803"/>
              <a:gd name="connsiteX158" fmla="*/ 6342611 w 7331857"/>
              <a:gd name="connsiteY158" fmla="*/ 1837113 h 1961803"/>
              <a:gd name="connsiteX159" fmla="*/ 6367549 w 7331857"/>
              <a:gd name="connsiteY159" fmla="*/ 1853738 h 1961803"/>
              <a:gd name="connsiteX160" fmla="*/ 6625243 w 7331857"/>
              <a:gd name="connsiteY160" fmla="*/ 1862051 h 1961803"/>
              <a:gd name="connsiteX161" fmla="*/ 6941127 w 7331857"/>
              <a:gd name="connsiteY161" fmla="*/ 1878676 h 1961803"/>
              <a:gd name="connsiteX162" fmla="*/ 7024254 w 7331857"/>
              <a:gd name="connsiteY162" fmla="*/ 1903614 h 1961803"/>
              <a:gd name="connsiteX163" fmla="*/ 7165571 w 7331857"/>
              <a:gd name="connsiteY163" fmla="*/ 1911927 h 1961803"/>
              <a:gd name="connsiteX164" fmla="*/ 7290261 w 7331857"/>
              <a:gd name="connsiteY164" fmla="*/ 1945178 h 1961803"/>
              <a:gd name="connsiteX165" fmla="*/ 7331825 w 7331857"/>
              <a:gd name="connsiteY16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896196 w 7331857"/>
              <a:gd name="connsiteY111" fmla="*/ 157942 h 1961803"/>
              <a:gd name="connsiteX112" fmla="*/ 4929447 w 7331857"/>
              <a:gd name="connsiteY112" fmla="*/ 124691 h 1961803"/>
              <a:gd name="connsiteX113" fmla="*/ 4946072 w 7331857"/>
              <a:gd name="connsiteY113" fmla="*/ 108065 h 1961803"/>
              <a:gd name="connsiteX114" fmla="*/ 4962698 w 7331857"/>
              <a:gd name="connsiteY114" fmla="*/ 91440 h 1961803"/>
              <a:gd name="connsiteX115" fmla="*/ 4995949 w 7331857"/>
              <a:gd name="connsiteY115" fmla="*/ 49876 h 1961803"/>
              <a:gd name="connsiteX116" fmla="*/ 5045825 w 7331857"/>
              <a:gd name="connsiteY116" fmla="*/ 33251 h 1961803"/>
              <a:gd name="connsiteX117" fmla="*/ 5079076 w 7331857"/>
              <a:gd name="connsiteY117" fmla="*/ 16625 h 1961803"/>
              <a:gd name="connsiteX118" fmla="*/ 5112327 w 7331857"/>
              <a:gd name="connsiteY118" fmla="*/ 8313 h 1961803"/>
              <a:gd name="connsiteX119" fmla="*/ 5137265 w 7331857"/>
              <a:gd name="connsiteY119" fmla="*/ 0 h 1961803"/>
              <a:gd name="connsiteX120" fmla="*/ 5228705 w 7331857"/>
              <a:gd name="connsiteY120" fmla="*/ 8313 h 1961803"/>
              <a:gd name="connsiteX121" fmla="*/ 5270269 w 7331857"/>
              <a:gd name="connsiteY121" fmla="*/ 49876 h 1961803"/>
              <a:gd name="connsiteX122" fmla="*/ 5336771 w 7331857"/>
              <a:gd name="connsiteY122" fmla="*/ 108065 h 1961803"/>
              <a:gd name="connsiteX123" fmla="*/ 5370021 w 7331857"/>
              <a:gd name="connsiteY123" fmla="*/ 149629 h 1961803"/>
              <a:gd name="connsiteX124" fmla="*/ 5419898 w 7331857"/>
              <a:gd name="connsiteY124" fmla="*/ 266007 h 1961803"/>
              <a:gd name="connsiteX125" fmla="*/ 5436523 w 7331857"/>
              <a:gd name="connsiteY125" fmla="*/ 299258 h 1961803"/>
              <a:gd name="connsiteX126" fmla="*/ 5444836 w 7331857"/>
              <a:gd name="connsiteY126" fmla="*/ 332509 h 1961803"/>
              <a:gd name="connsiteX127" fmla="*/ 5469774 w 7331857"/>
              <a:gd name="connsiteY127" fmla="*/ 365760 h 1961803"/>
              <a:gd name="connsiteX128" fmla="*/ 5511338 w 7331857"/>
              <a:gd name="connsiteY128" fmla="*/ 423949 h 1961803"/>
              <a:gd name="connsiteX129" fmla="*/ 5552901 w 7331857"/>
              <a:gd name="connsiteY129" fmla="*/ 498763 h 1961803"/>
              <a:gd name="connsiteX130" fmla="*/ 5569527 w 7331857"/>
              <a:gd name="connsiteY130" fmla="*/ 515389 h 1961803"/>
              <a:gd name="connsiteX131" fmla="*/ 5594465 w 7331857"/>
              <a:gd name="connsiteY131" fmla="*/ 573578 h 1961803"/>
              <a:gd name="connsiteX132" fmla="*/ 5619403 w 7331857"/>
              <a:gd name="connsiteY132" fmla="*/ 631767 h 1961803"/>
              <a:gd name="connsiteX133" fmla="*/ 5677592 w 7331857"/>
              <a:gd name="connsiteY133" fmla="*/ 731520 h 1961803"/>
              <a:gd name="connsiteX134" fmla="*/ 5685905 w 7331857"/>
              <a:gd name="connsiteY134" fmla="*/ 756458 h 1961803"/>
              <a:gd name="connsiteX135" fmla="*/ 5752407 w 7331857"/>
              <a:gd name="connsiteY135" fmla="*/ 864523 h 1961803"/>
              <a:gd name="connsiteX136" fmla="*/ 5769032 w 7331857"/>
              <a:gd name="connsiteY136" fmla="*/ 906087 h 1961803"/>
              <a:gd name="connsiteX137" fmla="*/ 5785658 w 7331857"/>
              <a:gd name="connsiteY137" fmla="*/ 931025 h 1961803"/>
              <a:gd name="connsiteX138" fmla="*/ 5810596 w 7331857"/>
              <a:gd name="connsiteY138" fmla="*/ 972589 h 1961803"/>
              <a:gd name="connsiteX139" fmla="*/ 5818909 w 7331857"/>
              <a:gd name="connsiteY139" fmla="*/ 1014153 h 1961803"/>
              <a:gd name="connsiteX140" fmla="*/ 5843847 w 7331857"/>
              <a:gd name="connsiteY140" fmla="*/ 1088967 h 1961803"/>
              <a:gd name="connsiteX141" fmla="*/ 5860472 w 7331857"/>
              <a:gd name="connsiteY141" fmla="*/ 1138843 h 1961803"/>
              <a:gd name="connsiteX142" fmla="*/ 5868785 w 7331857"/>
              <a:gd name="connsiteY142" fmla="*/ 1180407 h 1961803"/>
              <a:gd name="connsiteX143" fmla="*/ 5893723 w 7331857"/>
              <a:gd name="connsiteY143" fmla="*/ 1205345 h 1961803"/>
              <a:gd name="connsiteX144" fmla="*/ 5918661 w 7331857"/>
              <a:gd name="connsiteY144" fmla="*/ 1238596 h 1961803"/>
              <a:gd name="connsiteX145" fmla="*/ 5926974 w 7331857"/>
              <a:gd name="connsiteY145" fmla="*/ 1280160 h 1961803"/>
              <a:gd name="connsiteX146" fmla="*/ 5951912 w 7331857"/>
              <a:gd name="connsiteY146" fmla="*/ 1305098 h 1961803"/>
              <a:gd name="connsiteX147" fmla="*/ 6059978 w 7331857"/>
              <a:gd name="connsiteY147" fmla="*/ 1446414 h 1961803"/>
              <a:gd name="connsiteX148" fmla="*/ 6093229 w 7331857"/>
              <a:gd name="connsiteY148" fmla="*/ 1479665 h 1961803"/>
              <a:gd name="connsiteX149" fmla="*/ 6118167 w 7331857"/>
              <a:gd name="connsiteY149" fmla="*/ 1504603 h 1961803"/>
              <a:gd name="connsiteX150" fmla="*/ 6168043 w 7331857"/>
              <a:gd name="connsiteY150" fmla="*/ 1571105 h 1961803"/>
              <a:gd name="connsiteX151" fmla="*/ 6209607 w 7331857"/>
              <a:gd name="connsiteY151" fmla="*/ 1620982 h 1961803"/>
              <a:gd name="connsiteX152" fmla="*/ 6217920 w 7331857"/>
              <a:gd name="connsiteY152" fmla="*/ 1645920 h 1961803"/>
              <a:gd name="connsiteX153" fmla="*/ 6276109 w 7331857"/>
              <a:gd name="connsiteY153" fmla="*/ 1729047 h 1961803"/>
              <a:gd name="connsiteX154" fmla="*/ 6292734 w 7331857"/>
              <a:gd name="connsiteY154" fmla="*/ 1762298 h 1961803"/>
              <a:gd name="connsiteX155" fmla="*/ 6301047 w 7331857"/>
              <a:gd name="connsiteY155" fmla="*/ 1787236 h 1961803"/>
              <a:gd name="connsiteX156" fmla="*/ 6317672 w 7331857"/>
              <a:gd name="connsiteY156" fmla="*/ 1803862 h 1961803"/>
              <a:gd name="connsiteX157" fmla="*/ 6342611 w 7331857"/>
              <a:gd name="connsiteY157" fmla="*/ 1837113 h 1961803"/>
              <a:gd name="connsiteX158" fmla="*/ 6367549 w 7331857"/>
              <a:gd name="connsiteY158" fmla="*/ 1853738 h 1961803"/>
              <a:gd name="connsiteX159" fmla="*/ 6625243 w 7331857"/>
              <a:gd name="connsiteY159" fmla="*/ 1862051 h 1961803"/>
              <a:gd name="connsiteX160" fmla="*/ 6941127 w 7331857"/>
              <a:gd name="connsiteY160" fmla="*/ 1878676 h 1961803"/>
              <a:gd name="connsiteX161" fmla="*/ 7024254 w 7331857"/>
              <a:gd name="connsiteY161" fmla="*/ 1903614 h 1961803"/>
              <a:gd name="connsiteX162" fmla="*/ 7165571 w 7331857"/>
              <a:gd name="connsiteY162" fmla="*/ 1911927 h 1961803"/>
              <a:gd name="connsiteX163" fmla="*/ 7290261 w 7331857"/>
              <a:gd name="connsiteY163" fmla="*/ 1945178 h 1961803"/>
              <a:gd name="connsiteX164" fmla="*/ 7331825 w 7331857"/>
              <a:gd name="connsiteY16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46072 w 7331857"/>
              <a:gd name="connsiteY112" fmla="*/ 108065 h 1961803"/>
              <a:gd name="connsiteX113" fmla="*/ 4962698 w 7331857"/>
              <a:gd name="connsiteY113" fmla="*/ 91440 h 1961803"/>
              <a:gd name="connsiteX114" fmla="*/ 4995949 w 7331857"/>
              <a:gd name="connsiteY114" fmla="*/ 49876 h 1961803"/>
              <a:gd name="connsiteX115" fmla="*/ 5045825 w 7331857"/>
              <a:gd name="connsiteY115" fmla="*/ 33251 h 1961803"/>
              <a:gd name="connsiteX116" fmla="*/ 5079076 w 7331857"/>
              <a:gd name="connsiteY116" fmla="*/ 16625 h 1961803"/>
              <a:gd name="connsiteX117" fmla="*/ 5112327 w 7331857"/>
              <a:gd name="connsiteY117" fmla="*/ 8313 h 1961803"/>
              <a:gd name="connsiteX118" fmla="*/ 5137265 w 7331857"/>
              <a:gd name="connsiteY118" fmla="*/ 0 h 1961803"/>
              <a:gd name="connsiteX119" fmla="*/ 5228705 w 7331857"/>
              <a:gd name="connsiteY119" fmla="*/ 8313 h 1961803"/>
              <a:gd name="connsiteX120" fmla="*/ 5270269 w 7331857"/>
              <a:gd name="connsiteY120" fmla="*/ 49876 h 1961803"/>
              <a:gd name="connsiteX121" fmla="*/ 5336771 w 7331857"/>
              <a:gd name="connsiteY121" fmla="*/ 108065 h 1961803"/>
              <a:gd name="connsiteX122" fmla="*/ 5370021 w 7331857"/>
              <a:gd name="connsiteY122" fmla="*/ 149629 h 1961803"/>
              <a:gd name="connsiteX123" fmla="*/ 5419898 w 7331857"/>
              <a:gd name="connsiteY123" fmla="*/ 266007 h 1961803"/>
              <a:gd name="connsiteX124" fmla="*/ 5436523 w 7331857"/>
              <a:gd name="connsiteY124" fmla="*/ 299258 h 1961803"/>
              <a:gd name="connsiteX125" fmla="*/ 5444836 w 7331857"/>
              <a:gd name="connsiteY125" fmla="*/ 332509 h 1961803"/>
              <a:gd name="connsiteX126" fmla="*/ 5469774 w 7331857"/>
              <a:gd name="connsiteY126" fmla="*/ 365760 h 1961803"/>
              <a:gd name="connsiteX127" fmla="*/ 5511338 w 7331857"/>
              <a:gd name="connsiteY127" fmla="*/ 423949 h 1961803"/>
              <a:gd name="connsiteX128" fmla="*/ 5552901 w 7331857"/>
              <a:gd name="connsiteY128" fmla="*/ 498763 h 1961803"/>
              <a:gd name="connsiteX129" fmla="*/ 5569527 w 7331857"/>
              <a:gd name="connsiteY129" fmla="*/ 515389 h 1961803"/>
              <a:gd name="connsiteX130" fmla="*/ 5594465 w 7331857"/>
              <a:gd name="connsiteY130" fmla="*/ 573578 h 1961803"/>
              <a:gd name="connsiteX131" fmla="*/ 5619403 w 7331857"/>
              <a:gd name="connsiteY131" fmla="*/ 631767 h 1961803"/>
              <a:gd name="connsiteX132" fmla="*/ 5677592 w 7331857"/>
              <a:gd name="connsiteY132" fmla="*/ 731520 h 1961803"/>
              <a:gd name="connsiteX133" fmla="*/ 5685905 w 7331857"/>
              <a:gd name="connsiteY133" fmla="*/ 756458 h 1961803"/>
              <a:gd name="connsiteX134" fmla="*/ 5752407 w 7331857"/>
              <a:gd name="connsiteY134" fmla="*/ 864523 h 1961803"/>
              <a:gd name="connsiteX135" fmla="*/ 5769032 w 7331857"/>
              <a:gd name="connsiteY135" fmla="*/ 906087 h 1961803"/>
              <a:gd name="connsiteX136" fmla="*/ 5785658 w 7331857"/>
              <a:gd name="connsiteY136" fmla="*/ 931025 h 1961803"/>
              <a:gd name="connsiteX137" fmla="*/ 5810596 w 7331857"/>
              <a:gd name="connsiteY137" fmla="*/ 972589 h 1961803"/>
              <a:gd name="connsiteX138" fmla="*/ 5818909 w 7331857"/>
              <a:gd name="connsiteY138" fmla="*/ 1014153 h 1961803"/>
              <a:gd name="connsiteX139" fmla="*/ 5843847 w 7331857"/>
              <a:gd name="connsiteY139" fmla="*/ 1088967 h 1961803"/>
              <a:gd name="connsiteX140" fmla="*/ 5860472 w 7331857"/>
              <a:gd name="connsiteY140" fmla="*/ 1138843 h 1961803"/>
              <a:gd name="connsiteX141" fmla="*/ 5868785 w 7331857"/>
              <a:gd name="connsiteY141" fmla="*/ 1180407 h 1961803"/>
              <a:gd name="connsiteX142" fmla="*/ 5893723 w 7331857"/>
              <a:gd name="connsiteY142" fmla="*/ 1205345 h 1961803"/>
              <a:gd name="connsiteX143" fmla="*/ 5918661 w 7331857"/>
              <a:gd name="connsiteY143" fmla="*/ 1238596 h 1961803"/>
              <a:gd name="connsiteX144" fmla="*/ 5926974 w 7331857"/>
              <a:gd name="connsiteY144" fmla="*/ 1280160 h 1961803"/>
              <a:gd name="connsiteX145" fmla="*/ 5951912 w 7331857"/>
              <a:gd name="connsiteY145" fmla="*/ 1305098 h 1961803"/>
              <a:gd name="connsiteX146" fmla="*/ 6059978 w 7331857"/>
              <a:gd name="connsiteY146" fmla="*/ 1446414 h 1961803"/>
              <a:gd name="connsiteX147" fmla="*/ 6093229 w 7331857"/>
              <a:gd name="connsiteY147" fmla="*/ 1479665 h 1961803"/>
              <a:gd name="connsiteX148" fmla="*/ 6118167 w 7331857"/>
              <a:gd name="connsiteY148" fmla="*/ 1504603 h 1961803"/>
              <a:gd name="connsiteX149" fmla="*/ 6168043 w 7331857"/>
              <a:gd name="connsiteY149" fmla="*/ 1571105 h 1961803"/>
              <a:gd name="connsiteX150" fmla="*/ 6209607 w 7331857"/>
              <a:gd name="connsiteY150" fmla="*/ 1620982 h 1961803"/>
              <a:gd name="connsiteX151" fmla="*/ 6217920 w 7331857"/>
              <a:gd name="connsiteY151" fmla="*/ 1645920 h 1961803"/>
              <a:gd name="connsiteX152" fmla="*/ 6276109 w 7331857"/>
              <a:gd name="connsiteY152" fmla="*/ 1729047 h 1961803"/>
              <a:gd name="connsiteX153" fmla="*/ 6292734 w 7331857"/>
              <a:gd name="connsiteY153" fmla="*/ 1762298 h 1961803"/>
              <a:gd name="connsiteX154" fmla="*/ 6301047 w 7331857"/>
              <a:gd name="connsiteY154" fmla="*/ 1787236 h 1961803"/>
              <a:gd name="connsiteX155" fmla="*/ 6317672 w 7331857"/>
              <a:gd name="connsiteY155" fmla="*/ 1803862 h 1961803"/>
              <a:gd name="connsiteX156" fmla="*/ 6342611 w 7331857"/>
              <a:gd name="connsiteY156" fmla="*/ 1837113 h 1961803"/>
              <a:gd name="connsiteX157" fmla="*/ 6367549 w 7331857"/>
              <a:gd name="connsiteY157" fmla="*/ 1853738 h 1961803"/>
              <a:gd name="connsiteX158" fmla="*/ 6625243 w 7331857"/>
              <a:gd name="connsiteY158" fmla="*/ 1862051 h 1961803"/>
              <a:gd name="connsiteX159" fmla="*/ 6941127 w 7331857"/>
              <a:gd name="connsiteY159" fmla="*/ 1878676 h 1961803"/>
              <a:gd name="connsiteX160" fmla="*/ 7024254 w 7331857"/>
              <a:gd name="connsiteY160" fmla="*/ 1903614 h 1961803"/>
              <a:gd name="connsiteX161" fmla="*/ 7165571 w 7331857"/>
              <a:gd name="connsiteY161" fmla="*/ 1911927 h 1961803"/>
              <a:gd name="connsiteX162" fmla="*/ 7290261 w 7331857"/>
              <a:gd name="connsiteY162" fmla="*/ 1945178 h 1961803"/>
              <a:gd name="connsiteX163" fmla="*/ 7331825 w 7331857"/>
              <a:gd name="connsiteY16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62698 w 7331857"/>
              <a:gd name="connsiteY112" fmla="*/ 91440 h 1961803"/>
              <a:gd name="connsiteX113" fmla="*/ 4995949 w 7331857"/>
              <a:gd name="connsiteY113" fmla="*/ 49876 h 1961803"/>
              <a:gd name="connsiteX114" fmla="*/ 5045825 w 7331857"/>
              <a:gd name="connsiteY114" fmla="*/ 33251 h 1961803"/>
              <a:gd name="connsiteX115" fmla="*/ 5079076 w 7331857"/>
              <a:gd name="connsiteY115" fmla="*/ 16625 h 1961803"/>
              <a:gd name="connsiteX116" fmla="*/ 5112327 w 7331857"/>
              <a:gd name="connsiteY116" fmla="*/ 8313 h 1961803"/>
              <a:gd name="connsiteX117" fmla="*/ 5137265 w 7331857"/>
              <a:gd name="connsiteY117" fmla="*/ 0 h 1961803"/>
              <a:gd name="connsiteX118" fmla="*/ 5228705 w 7331857"/>
              <a:gd name="connsiteY118" fmla="*/ 8313 h 1961803"/>
              <a:gd name="connsiteX119" fmla="*/ 5270269 w 7331857"/>
              <a:gd name="connsiteY119" fmla="*/ 49876 h 1961803"/>
              <a:gd name="connsiteX120" fmla="*/ 5336771 w 7331857"/>
              <a:gd name="connsiteY120" fmla="*/ 108065 h 1961803"/>
              <a:gd name="connsiteX121" fmla="*/ 5370021 w 7331857"/>
              <a:gd name="connsiteY121" fmla="*/ 149629 h 1961803"/>
              <a:gd name="connsiteX122" fmla="*/ 5419898 w 7331857"/>
              <a:gd name="connsiteY122" fmla="*/ 266007 h 1961803"/>
              <a:gd name="connsiteX123" fmla="*/ 5436523 w 7331857"/>
              <a:gd name="connsiteY123" fmla="*/ 299258 h 1961803"/>
              <a:gd name="connsiteX124" fmla="*/ 5444836 w 7331857"/>
              <a:gd name="connsiteY124" fmla="*/ 332509 h 1961803"/>
              <a:gd name="connsiteX125" fmla="*/ 5469774 w 7331857"/>
              <a:gd name="connsiteY125" fmla="*/ 365760 h 1961803"/>
              <a:gd name="connsiteX126" fmla="*/ 5511338 w 7331857"/>
              <a:gd name="connsiteY126" fmla="*/ 423949 h 1961803"/>
              <a:gd name="connsiteX127" fmla="*/ 5552901 w 7331857"/>
              <a:gd name="connsiteY127" fmla="*/ 498763 h 1961803"/>
              <a:gd name="connsiteX128" fmla="*/ 5569527 w 7331857"/>
              <a:gd name="connsiteY128" fmla="*/ 515389 h 1961803"/>
              <a:gd name="connsiteX129" fmla="*/ 5594465 w 7331857"/>
              <a:gd name="connsiteY129" fmla="*/ 573578 h 1961803"/>
              <a:gd name="connsiteX130" fmla="*/ 5619403 w 7331857"/>
              <a:gd name="connsiteY130" fmla="*/ 631767 h 1961803"/>
              <a:gd name="connsiteX131" fmla="*/ 5677592 w 7331857"/>
              <a:gd name="connsiteY131" fmla="*/ 731520 h 1961803"/>
              <a:gd name="connsiteX132" fmla="*/ 5685905 w 7331857"/>
              <a:gd name="connsiteY132" fmla="*/ 756458 h 1961803"/>
              <a:gd name="connsiteX133" fmla="*/ 5752407 w 7331857"/>
              <a:gd name="connsiteY133" fmla="*/ 864523 h 1961803"/>
              <a:gd name="connsiteX134" fmla="*/ 5769032 w 7331857"/>
              <a:gd name="connsiteY134" fmla="*/ 906087 h 1961803"/>
              <a:gd name="connsiteX135" fmla="*/ 5785658 w 7331857"/>
              <a:gd name="connsiteY135" fmla="*/ 931025 h 1961803"/>
              <a:gd name="connsiteX136" fmla="*/ 5810596 w 7331857"/>
              <a:gd name="connsiteY136" fmla="*/ 972589 h 1961803"/>
              <a:gd name="connsiteX137" fmla="*/ 5818909 w 7331857"/>
              <a:gd name="connsiteY137" fmla="*/ 1014153 h 1961803"/>
              <a:gd name="connsiteX138" fmla="*/ 5843847 w 7331857"/>
              <a:gd name="connsiteY138" fmla="*/ 1088967 h 1961803"/>
              <a:gd name="connsiteX139" fmla="*/ 5860472 w 7331857"/>
              <a:gd name="connsiteY139" fmla="*/ 1138843 h 1961803"/>
              <a:gd name="connsiteX140" fmla="*/ 5868785 w 7331857"/>
              <a:gd name="connsiteY140" fmla="*/ 1180407 h 1961803"/>
              <a:gd name="connsiteX141" fmla="*/ 5893723 w 7331857"/>
              <a:gd name="connsiteY141" fmla="*/ 1205345 h 1961803"/>
              <a:gd name="connsiteX142" fmla="*/ 5918661 w 7331857"/>
              <a:gd name="connsiteY142" fmla="*/ 1238596 h 1961803"/>
              <a:gd name="connsiteX143" fmla="*/ 5926974 w 7331857"/>
              <a:gd name="connsiteY143" fmla="*/ 1280160 h 1961803"/>
              <a:gd name="connsiteX144" fmla="*/ 5951912 w 7331857"/>
              <a:gd name="connsiteY144" fmla="*/ 1305098 h 1961803"/>
              <a:gd name="connsiteX145" fmla="*/ 6059978 w 7331857"/>
              <a:gd name="connsiteY145" fmla="*/ 1446414 h 1961803"/>
              <a:gd name="connsiteX146" fmla="*/ 6093229 w 7331857"/>
              <a:gd name="connsiteY146" fmla="*/ 1479665 h 1961803"/>
              <a:gd name="connsiteX147" fmla="*/ 6118167 w 7331857"/>
              <a:gd name="connsiteY147" fmla="*/ 1504603 h 1961803"/>
              <a:gd name="connsiteX148" fmla="*/ 6168043 w 7331857"/>
              <a:gd name="connsiteY148" fmla="*/ 1571105 h 1961803"/>
              <a:gd name="connsiteX149" fmla="*/ 6209607 w 7331857"/>
              <a:gd name="connsiteY149" fmla="*/ 1620982 h 1961803"/>
              <a:gd name="connsiteX150" fmla="*/ 6217920 w 7331857"/>
              <a:gd name="connsiteY150" fmla="*/ 1645920 h 1961803"/>
              <a:gd name="connsiteX151" fmla="*/ 6276109 w 7331857"/>
              <a:gd name="connsiteY151" fmla="*/ 1729047 h 1961803"/>
              <a:gd name="connsiteX152" fmla="*/ 6292734 w 7331857"/>
              <a:gd name="connsiteY152" fmla="*/ 1762298 h 1961803"/>
              <a:gd name="connsiteX153" fmla="*/ 6301047 w 7331857"/>
              <a:gd name="connsiteY153" fmla="*/ 1787236 h 1961803"/>
              <a:gd name="connsiteX154" fmla="*/ 6317672 w 7331857"/>
              <a:gd name="connsiteY154" fmla="*/ 1803862 h 1961803"/>
              <a:gd name="connsiteX155" fmla="*/ 6342611 w 7331857"/>
              <a:gd name="connsiteY155" fmla="*/ 1837113 h 1961803"/>
              <a:gd name="connsiteX156" fmla="*/ 6367549 w 7331857"/>
              <a:gd name="connsiteY156" fmla="*/ 1853738 h 1961803"/>
              <a:gd name="connsiteX157" fmla="*/ 6625243 w 7331857"/>
              <a:gd name="connsiteY157" fmla="*/ 1862051 h 1961803"/>
              <a:gd name="connsiteX158" fmla="*/ 6941127 w 7331857"/>
              <a:gd name="connsiteY158" fmla="*/ 1878676 h 1961803"/>
              <a:gd name="connsiteX159" fmla="*/ 7024254 w 7331857"/>
              <a:gd name="connsiteY159" fmla="*/ 1903614 h 1961803"/>
              <a:gd name="connsiteX160" fmla="*/ 7165571 w 7331857"/>
              <a:gd name="connsiteY160" fmla="*/ 1911927 h 1961803"/>
              <a:gd name="connsiteX161" fmla="*/ 7290261 w 7331857"/>
              <a:gd name="connsiteY161" fmla="*/ 1945178 h 1961803"/>
              <a:gd name="connsiteX162" fmla="*/ 7331825 w 7331857"/>
              <a:gd name="connsiteY16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62698 w 7331857"/>
              <a:gd name="connsiteY112" fmla="*/ 91440 h 1961803"/>
              <a:gd name="connsiteX113" fmla="*/ 5045825 w 7331857"/>
              <a:gd name="connsiteY113" fmla="*/ 33251 h 1961803"/>
              <a:gd name="connsiteX114" fmla="*/ 5079076 w 7331857"/>
              <a:gd name="connsiteY114" fmla="*/ 16625 h 1961803"/>
              <a:gd name="connsiteX115" fmla="*/ 5112327 w 7331857"/>
              <a:gd name="connsiteY115" fmla="*/ 8313 h 1961803"/>
              <a:gd name="connsiteX116" fmla="*/ 5137265 w 7331857"/>
              <a:gd name="connsiteY116" fmla="*/ 0 h 1961803"/>
              <a:gd name="connsiteX117" fmla="*/ 5228705 w 7331857"/>
              <a:gd name="connsiteY117" fmla="*/ 8313 h 1961803"/>
              <a:gd name="connsiteX118" fmla="*/ 5270269 w 7331857"/>
              <a:gd name="connsiteY118" fmla="*/ 49876 h 1961803"/>
              <a:gd name="connsiteX119" fmla="*/ 5336771 w 7331857"/>
              <a:gd name="connsiteY119" fmla="*/ 108065 h 1961803"/>
              <a:gd name="connsiteX120" fmla="*/ 5370021 w 7331857"/>
              <a:gd name="connsiteY120" fmla="*/ 149629 h 1961803"/>
              <a:gd name="connsiteX121" fmla="*/ 5419898 w 7331857"/>
              <a:gd name="connsiteY121" fmla="*/ 266007 h 1961803"/>
              <a:gd name="connsiteX122" fmla="*/ 5436523 w 7331857"/>
              <a:gd name="connsiteY122" fmla="*/ 299258 h 1961803"/>
              <a:gd name="connsiteX123" fmla="*/ 5444836 w 7331857"/>
              <a:gd name="connsiteY123" fmla="*/ 332509 h 1961803"/>
              <a:gd name="connsiteX124" fmla="*/ 5469774 w 7331857"/>
              <a:gd name="connsiteY124" fmla="*/ 365760 h 1961803"/>
              <a:gd name="connsiteX125" fmla="*/ 5511338 w 7331857"/>
              <a:gd name="connsiteY125" fmla="*/ 423949 h 1961803"/>
              <a:gd name="connsiteX126" fmla="*/ 5552901 w 7331857"/>
              <a:gd name="connsiteY126" fmla="*/ 498763 h 1961803"/>
              <a:gd name="connsiteX127" fmla="*/ 5569527 w 7331857"/>
              <a:gd name="connsiteY127" fmla="*/ 515389 h 1961803"/>
              <a:gd name="connsiteX128" fmla="*/ 5594465 w 7331857"/>
              <a:gd name="connsiteY128" fmla="*/ 573578 h 1961803"/>
              <a:gd name="connsiteX129" fmla="*/ 5619403 w 7331857"/>
              <a:gd name="connsiteY129" fmla="*/ 631767 h 1961803"/>
              <a:gd name="connsiteX130" fmla="*/ 5677592 w 7331857"/>
              <a:gd name="connsiteY130" fmla="*/ 731520 h 1961803"/>
              <a:gd name="connsiteX131" fmla="*/ 5685905 w 7331857"/>
              <a:gd name="connsiteY131" fmla="*/ 756458 h 1961803"/>
              <a:gd name="connsiteX132" fmla="*/ 5752407 w 7331857"/>
              <a:gd name="connsiteY132" fmla="*/ 864523 h 1961803"/>
              <a:gd name="connsiteX133" fmla="*/ 5769032 w 7331857"/>
              <a:gd name="connsiteY133" fmla="*/ 906087 h 1961803"/>
              <a:gd name="connsiteX134" fmla="*/ 5785658 w 7331857"/>
              <a:gd name="connsiteY134" fmla="*/ 931025 h 1961803"/>
              <a:gd name="connsiteX135" fmla="*/ 5810596 w 7331857"/>
              <a:gd name="connsiteY135" fmla="*/ 972589 h 1961803"/>
              <a:gd name="connsiteX136" fmla="*/ 5818909 w 7331857"/>
              <a:gd name="connsiteY136" fmla="*/ 1014153 h 1961803"/>
              <a:gd name="connsiteX137" fmla="*/ 5843847 w 7331857"/>
              <a:gd name="connsiteY137" fmla="*/ 1088967 h 1961803"/>
              <a:gd name="connsiteX138" fmla="*/ 5860472 w 7331857"/>
              <a:gd name="connsiteY138" fmla="*/ 1138843 h 1961803"/>
              <a:gd name="connsiteX139" fmla="*/ 5868785 w 7331857"/>
              <a:gd name="connsiteY139" fmla="*/ 1180407 h 1961803"/>
              <a:gd name="connsiteX140" fmla="*/ 5893723 w 7331857"/>
              <a:gd name="connsiteY140" fmla="*/ 1205345 h 1961803"/>
              <a:gd name="connsiteX141" fmla="*/ 5918661 w 7331857"/>
              <a:gd name="connsiteY141" fmla="*/ 1238596 h 1961803"/>
              <a:gd name="connsiteX142" fmla="*/ 5926974 w 7331857"/>
              <a:gd name="connsiteY142" fmla="*/ 1280160 h 1961803"/>
              <a:gd name="connsiteX143" fmla="*/ 5951912 w 7331857"/>
              <a:gd name="connsiteY143" fmla="*/ 1305098 h 1961803"/>
              <a:gd name="connsiteX144" fmla="*/ 6059978 w 7331857"/>
              <a:gd name="connsiteY144" fmla="*/ 1446414 h 1961803"/>
              <a:gd name="connsiteX145" fmla="*/ 6093229 w 7331857"/>
              <a:gd name="connsiteY145" fmla="*/ 1479665 h 1961803"/>
              <a:gd name="connsiteX146" fmla="*/ 6118167 w 7331857"/>
              <a:gd name="connsiteY146" fmla="*/ 1504603 h 1961803"/>
              <a:gd name="connsiteX147" fmla="*/ 6168043 w 7331857"/>
              <a:gd name="connsiteY147" fmla="*/ 1571105 h 1961803"/>
              <a:gd name="connsiteX148" fmla="*/ 6209607 w 7331857"/>
              <a:gd name="connsiteY148" fmla="*/ 1620982 h 1961803"/>
              <a:gd name="connsiteX149" fmla="*/ 6217920 w 7331857"/>
              <a:gd name="connsiteY149" fmla="*/ 1645920 h 1961803"/>
              <a:gd name="connsiteX150" fmla="*/ 6276109 w 7331857"/>
              <a:gd name="connsiteY150" fmla="*/ 1729047 h 1961803"/>
              <a:gd name="connsiteX151" fmla="*/ 6292734 w 7331857"/>
              <a:gd name="connsiteY151" fmla="*/ 1762298 h 1961803"/>
              <a:gd name="connsiteX152" fmla="*/ 6301047 w 7331857"/>
              <a:gd name="connsiteY152" fmla="*/ 1787236 h 1961803"/>
              <a:gd name="connsiteX153" fmla="*/ 6317672 w 7331857"/>
              <a:gd name="connsiteY153" fmla="*/ 1803862 h 1961803"/>
              <a:gd name="connsiteX154" fmla="*/ 6342611 w 7331857"/>
              <a:gd name="connsiteY154" fmla="*/ 1837113 h 1961803"/>
              <a:gd name="connsiteX155" fmla="*/ 6367549 w 7331857"/>
              <a:gd name="connsiteY155" fmla="*/ 1853738 h 1961803"/>
              <a:gd name="connsiteX156" fmla="*/ 6625243 w 7331857"/>
              <a:gd name="connsiteY156" fmla="*/ 1862051 h 1961803"/>
              <a:gd name="connsiteX157" fmla="*/ 6941127 w 7331857"/>
              <a:gd name="connsiteY157" fmla="*/ 1878676 h 1961803"/>
              <a:gd name="connsiteX158" fmla="*/ 7024254 w 7331857"/>
              <a:gd name="connsiteY158" fmla="*/ 1903614 h 1961803"/>
              <a:gd name="connsiteX159" fmla="*/ 7165571 w 7331857"/>
              <a:gd name="connsiteY159" fmla="*/ 1911927 h 1961803"/>
              <a:gd name="connsiteX160" fmla="*/ 7290261 w 7331857"/>
              <a:gd name="connsiteY160" fmla="*/ 1945178 h 1961803"/>
              <a:gd name="connsiteX161" fmla="*/ 7331825 w 7331857"/>
              <a:gd name="connsiteY16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62698 w 7331857"/>
              <a:gd name="connsiteY112" fmla="*/ 91440 h 1961803"/>
              <a:gd name="connsiteX113" fmla="*/ 5045825 w 7331857"/>
              <a:gd name="connsiteY113" fmla="*/ 33251 h 1961803"/>
              <a:gd name="connsiteX114" fmla="*/ 5112327 w 7331857"/>
              <a:gd name="connsiteY114" fmla="*/ 8313 h 1961803"/>
              <a:gd name="connsiteX115" fmla="*/ 5137265 w 7331857"/>
              <a:gd name="connsiteY115" fmla="*/ 0 h 1961803"/>
              <a:gd name="connsiteX116" fmla="*/ 5228705 w 7331857"/>
              <a:gd name="connsiteY116" fmla="*/ 8313 h 1961803"/>
              <a:gd name="connsiteX117" fmla="*/ 5270269 w 7331857"/>
              <a:gd name="connsiteY117" fmla="*/ 49876 h 1961803"/>
              <a:gd name="connsiteX118" fmla="*/ 5336771 w 7331857"/>
              <a:gd name="connsiteY118" fmla="*/ 108065 h 1961803"/>
              <a:gd name="connsiteX119" fmla="*/ 5370021 w 7331857"/>
              <a:gd name="connsiteY119" fmla="*/ 149629 h 1961803"/>
              <a:gd name="connsiteX120" fmla="*/ 5419898 w 7331857"/>
              <a:gd name="connsiteY120" fmla="*/ 266007 h 1961803"/>
              <a:gd name="connsiteX121" fmla="*/ 5436523 w 7331857"/>
              <a:gd name="connsiteY121" fmla="*/ 299258 h 1961803"/>
              <a:gd name="connsiteX122" fmla="*/ 5444836 w 7331857"/>
              <a:gd name="connsiteY122" fmla="*/ 332509 h 1961803"/>
              <a:gd name="connsiteX123" fmla="*/ 5469774 w 7331857"/>
              <a:gd name="connsiteY123" fmla="*/ 365760 h 1961803"/>
              <a:gd name="connsiteX124" fmla="*/ 5511338 w 7331857"/>
              <a:gd name="connsiteY124" fmla="*/ 423949 h 1961803"/>
              <a:gd name="connsiteX125" fmla="*/ 5552901 w 7331857"/>
              <a:gd name="connsiteY125" fmla="*/ 498763 h 1961803"/>
              <a:gd name="connsiteX126" fmla="*/ 5569527 w 7331857"/>
              <a:gd name="connsiteY126" fmla="*/ 515389 h 1961803"/>
              <a:gd name="connsiteX127" fmla="*/ 5594465 w 7331857"/>
              <a:gd name="connsiteY127" fmla="*/ 573578 h 1961803"/>
              <a:gd name="connsiteX128" fmla="*/ 5619403 w 7331857"/>
              <a:gd name="connsiteY128" fmla="*/ 631767 h 1961803"/>
              <a:gd name="connsiteX129" fmla="*/ 5677592 w 7331857"/>
              <a:gd name="connsiteY129" fmla="*/ 731520 h 1961803"/>
              <a:gd name="connsiteX130" fmla="*/ 5685905 w 7331857"/>
              <a:gd name="connsiteY130" fmla="*/ 756458 h 1961803"/>
              <a:gd name="connsiteX131" fmla="*/ 5752407 w 7331857"/>
              <a:gd name="connsiteY131" fmla="*/ 864523 h 1961803"/>
              <a:gd name="connsiteX132" fmla="*/ 5769032 w 7331857"/>
              <a:gd name="connsiteY132" fmla="*/ 906087 h 1961803"/>
              <a:gd name="connsiteX133" fmla="*/ 5785658 w 7331857"/>
              <a:gd name="connsiteY133" fmla="*/ 931025 h 1961803"/>
              <a:gd name="connsiteX134" fmla="*/ 5810596 w 7331857"/>
              <a:gd name="connsiteY134" fmla="*/ 972589 h 1961803"/>
              <a:gd name="connsiteX135" fmla="*/ 5818909 w 7331857"/>
              <a:gd name="connsiteY135" fmla="*/ 1014153 h 1961803"/>
              <a:gd name="connsiteX136" fmla="*/ 5843847 w 7331857"/>
              <a:gd name="connsiteY136" fmla="*/ 1088967 h 1961803"/>
              <a:gd name="connsiteX137" fmla="*/ 5860472 w 7331857"/>
              <a:gd name="connsiteY137" fmla="*/ 1138843 h 1961803"/>
              <a:gd name="connsiteX138" fmla="*/ 5868785 w 7331857"/>
              <a:gd name="connsiteY138" fmla="*/ 1180407 h 1961803"/>
              <a:gd name="connsiteX139" fmla="*/ 5893723 w 7331857"/>
              <a:gd name="connsiteY139" fmla="*/ 1205345 h 1961803"/>
              <a:gd name="connsiteX140" fmla="*/ 5918661 w 7331857"/>
              <a:gd name="connsiteY140" fmla="*/ 1238596 h 1961803"/>
              <a:gd name="connsiteX141" fmla="*/ 5926974 w 7331857"/>
              <a:gd name="connsiteY141" fmla="*/ 1280160 h 1961803"/>
              <a:gd name="connsiteX142" fmla="*/ 5951912 w 7331857"/>
              <a:gd name="connsiteY142" fmla="*/ 1305098 h 1961803"/>
              <a:gd name="connsiteX143" fmla="*/ 6059978 w 7331857"/>
              <a:gd name="connsiteY143" fmla="*/ 1446414 h 1961803"/>
              <a:gd name="connsiteX144" fmla="*/ 6093229 w 7331857"/>
              <a:gd name="connsiteY144" fmla="*/ 1479665 h 1961803"/>
              <a:gd name="connsiteX145" fmla="*/ 6118167 w 7331857"/>
              <a:gd name="connsiteY145" fmla="*/ 1504603 h 1961803"/>
              <a:gd name="connsiteX146" fmla="*/ 6168043 w 7331857"/>
              <a:gd name="connsiteY146" fmla="*/ 1571105 h 1961803"/>
              <a:gd name="connsiteX147" fmla="*/ 6209607 w 7331857"/>
              <a:gd name="connsiteY147" fmla="*/ 1620982 h 1961803"/>
              <a:gd name="connsiteX148" fmla="*/ 6217920 w 7331857"/>
              <a:gd name="connsiteY148" fmla="*/ 1645920 h 1961803"/>
              <a:gd name="connsiteX149" fmla="*/ 6276109 w 7331857"/>
              <a:gd name="connsiteY149" fmla="*/ 1729047 h 1961803"/>
              <a:gd name="connsiteX150" fmla="*/ 6292734 w 7331857"/>
              <a:gd name="connsiteY150" fmla="*/ 1762298 h 1961803"/>
              <a:gd name="connsiteX151" fmla="*/ 6301047 w 7331857"/>
              <a:gd name="connsiteY151" fmla="*/ 1787236 h 1961803"/>
              <a:gd name="connsiteX152" fmla="*/ 6317672 w 7331857"/>
              <a:gd name="connsiteY152" fmla="*/ 1803862 h 1961803"/>
              <a:gd name="connsiteX153" fmla="*/ 6342611 w 7331857"/>
              <a:gd name="connsiteY153" fmla="*/ 1837113 h 1961803"/>
              <a:gd name="connsiteX154" fmla="*/ 6367549 w 7331857"/>
              <a:gd name="connsiteY154" fmla="*/ 1853738 h 1961803"/>
              <a:gd name="connsiteX155" fmla="*/ 6625243 w 7331857"/>
              <a:gd name="connsiteY155" fmla="*/ 1862051 h 1961803"/>
              <a:gd name="connsiteX156" fmla="*/ 6941127 w 7331857"/>
              <a:gd name="connsiteY156" fmla="*/ 1878676 h 1961803"/>
              <a:gd name="connsiteX157" fmla="*/ 7024254 w 7331857"/>
              <a:gd name="connsiteY157" fmla="*/ 1903614 h 1961803"/>
              <a:gd name="connsiteX158" fmla="*/ 7165571 w 7331857"/>
              <a:gd name="connsiteY158" fmla="*/ 1911927 h 1961803"/>
              <a:gd name="connsiteX159" fmla="*/ 7290261 w 7331857"/>
              <a:gd name="connsiteY159" fmla="*/ 1945178 h 1961803"/>
              <a:gd name="connsiteX160" fmla="*/ 7331825 w 7331857"/>
              <a:gd name="connsiteY16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480560 w 7331857"/>
              <a:gd name="connsiteY105" fmla="*/ 274320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72223 w 7331857"/>
              <a:gd name="connsiteY112" fmla="*/ 55721 h 1961803"/>
              <a:gd name="connsiteX113" fmla="*/ 5045825 w 7331857"/>
              <a:gd name="connsiteY113" fmla="*/ 33251 h 1961803"/>
              <a:gd name="connsiteX114" fmla="*/ 5112327 w 7331857"/>
              <a:gd name="connsiteY114" fmla="*/ 8313 h 1961803"/>
              <a:gd name="connsiteX115" fmla="*/ 5137265 w 7331857"/>
              <a:gd name="connsiteY115" fmla="*/ 0 h 1961803"/>
              <a:gd name="connsiteX116" fmla="*/ 5228705 w 7331857"/>
              <a:gd name="connsiteY116" fmla="*/ 8313 h 1961803"/>
              <a:gd name="connsiteX117" fmla="*/ 5270269 w 7331857"/>
              <a:gd name="connsiteY117" fmla="*/ 49876 h 1961803"/>
              <a:gd name="connsiteX118" fmla="*/ 5336771 w 7331857"/>
              <a:gd name="connsiteY118" fmla="*/ 108065 h 1961803"/>
              <a:gd name="connsiteX119" fmla="*/ 5370021 w 7331857"/>
              <a:gd name="connsiteY119" fmla="*/ 149629 h 1961803"/>
              <a:gd name="connsiteX120" fmla="*/ 5419898 w 7331857"/>
              <a:gd name="connsiteY120" fmla="*/ 266007 h 1961803"/>
              <a:gd name="connsiteX121" fmla="*/ 5436523 w 7331857"/>
              <a:gd name="connsiteY121" fmla="*/ 299258 h 1961803"/>
              <a:gd name="connsiteX122" fmla="*/ 5444836 w 7331857"/>
              <a:gd name="connsiteY122" fmla="*/ 332509 h 1961803"/>
              <a:gd name="connsiteX123" fmla="*/ 5469774 w 7331857"/>
              <a:gd name="connsiteY123" fmla="*/ 365760 h 1961803"/>
              <a:gd name="connsiteX124" fmla="*/ 5511338 w 7331857"/>
              <a:gd name="connsiteY124" fmla="*/ 423949 h 1961803"/>
              <a:gd name="connsiteX125" fmla="*/ 5552901 w 7331857"/>
              <a:gd name="connsiteY125" fmla="*/ 498763 h 1961803"/>
              <a:gd name="connsiteX126" fmla="*/ 5569527 w 7331857"/>
              <a:gd name="connsiteY126" fmla="*/ 515389 h 1961803"/>
              <a:gd name="connsiteX127" fmla="*/ 5594465 w 7331857"/>
              <a:gd name="connsiteY127" fmla="*/ 573578 h 1961803"/>
              <a:gd name="connsiteX128" fmla="*/ 5619403 w 7331857"/>
              <a:gd name="connsiteY128" fmla="*/ 631767 h 1961803"/>
              <a:gd name="connsiteX129" fmla="*/ 5677592 w 7331857"/>
              <a:gd name="connsiteY129" fmla="*/ 731520 h 1961803"/>
              <a:gd name="connsiteX130" fmla="*/ 5685905 w 7331857"/>
              <a:gd name="connsiteY130" fmla="*/ 756458 h 1961803"/>
              <a:gd name="connsiteX131" fmla="*/ 5752407 w 7331857"/>
              <a:gd name="connsiteY131" fmla="*/ 864523 h 1961803"/>
              <a:gd name="connsiteX132" fmla="*/ 5769032 w 7331857"/>
              <a:gd name="connsiteY132" fmla="*/ 906087 h 1961803"/>
              <a:gd name="connsiteX133" fmla="*/ 5785658 w 7331857"/>
              <a:gd name="connsiteY133" fmla="*/ 931025 h 1961803"/>
              <a:gd name="connsiteX134" fmla="*/ 5810596 w 7331857"/>
              <a:gd name="connsiteY134" fmla="*/ 972589 h 1961803"/>
              <a:gd name="connsiteX135" fmla="*/ 5818909 w 7331857"/>
              <a:gd name="connsiteY135" fmla="*/ 1014153 h 1961803"/>
              <a:gd name="connsiteX136" fmla="*/ 5843847 w 7331857"/>
              <a:gd name="connsiteY136" fmla="*/ 1088967 h 1961803"/>
              <a:gd name="connsiteX137" fmla="*/ 5860472 w 7331857"/>
              <a:gd name="connsiteY137" fmla="*/ 1138843 h 1961803"/>
              <a:gd name="connsiteX138" fmla="*/ 5868785 w 7331857"/>
              <a:gd name="connsiteY138" fmla="*/ 1180407 h 1961803"/>
              <a:gd name="connsiteX139" fmla="*/ 5893723 w 7331857"/>
              <a:gd name="connsiteY139" fmla="*/ 1205345 h 1961803"/>
              <a:gd name="connsiteX140" fmla="*/ 5918661 w 7331857"/>
              <a:gd name="connsiteY140" fmla="*/ 1238596 h 1961803"/>
              <a:gd name="connsiteX141" fmla="*/ 5926974 w 7331857"/>
              <a:gd name="connsiteY141" fmla="*/ 1280160 h 1961803"/>
              <a:gd name="connsiteX142" fmla="*/ 5951912 w 7331857"/>
              <a:gd name="connsiteY142" fmla="*/ 1305098 h 1961803"/>
              <a:gd name="connsiteX143" fmla="*/ 6059978 w 7331857"/>
              <a:gd name="connsiteY143" fmla="*/ 1446414 h 1961803"/>
              <a:gd name="connsiteX144" fmla="*/ 6093229 w 7331857"/>
              <a:gd name="connsiteY144" fmla="*/ 1479665 h 1961803"/>
              <a:gd name="connsiteX145" fmla="*/ 6118167 w 7331857"/>
              <a:gd name="connsiteY145" fmla="*/ 1504603 h 1961803"/>
              <a:gd name="connsiteX146" fmla="*/ 6168043 w 7331857"/>
              <a:gd name="connsiteY146" fmla="*/ 1571105 h 1961803"/>
              <a:gd name="connsiteX147" fmla="*/ 6209607 w 7331857"/>
              <a:gd name="connsiteY147" fmla="*/ 1620982 h 1961803"/>
              <a:gd name="connsiteX148" fmla="*/ 6217920 w 7331857"/>
              <a:gd name="connsiteY148" fmla="*/ 1645920 h 1961803"/>
              <a:gd name="connsiteX149" fmla="*/ 6276109 w 7331857"/>
              <a:gd name="connsiteY149" fmla="*/ 1729047 h 1961803"/>
              <a:gd name="connsiteX150" fmla="*/ 6292734 w 7331857"/>
              <a:gd name="connsiteY150" fmla="*/ 1762298 h 1961803"/>
              <a:gd name="connsiteX151" fmla="*/ 6301047 w 7331857"/>
              <a:gd name="connsiteY151" fmla="*/ 1787236 h 1961803"/>
              <a:gd name="connsiteX152" fmla="*/ 6317672 w 7331857"/>
              <a:gd name="connsiteY152" fmla="*/ 1803862 h 1961803"/>
              <a:gd name="connsiteX153" fmla="*/ 6342611 w 7331857"/>
              <a:gd name="connsiteY153" fmla="*/ 1837113 h 1961803"/>
              <a:gd name="connsiteX154" fmla="*/ 6367549 w 7331857"/>
              <a:gd name="connsiteY154" fmla="*/ 1853738 h 1961803"/>
              <a:gd name="connsiteX155" fmla="*/ 6625243 w 7331857"/>
              <a:gd name="connsiteY155" fmla="*/ 1862051 h 1961803"/>
              <a:gd name="connsiteX156" fmla="*/ 6941127 w 7331857"/>
              <a:gd name="connsiteY156" fmla="*/ 1878676 h 1961803"/>
              <a:gd name="connsiteX157" fmla="*/ 7024254 w 7331857"/>
              <a:gd name="connsiteY157" fmla="*/ 1903614 h 1961803"/>
              <a:gd name="connsiteX158" fmla="*/ 7165571 w 7331857"/>
              <a:gd name="connsiteY158" fmla="*/ 1911927 h 1961803"/>
              <a:gd name="connsiteX159" fmla="*/ 7290261 w 7331857"/>
              <a:gd name="connsiteY159" fmla="*/ 1945178 h 1961803"/>
              <a:gd name="connsiteX160" fmla="*/ 7331825 w 7331857"/>
              <a:gd name="connsiteY16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525804 w 7331857"/>
              <a:gd name="connsiteY105" fmla="*/ 298132 h 1961803"/>
              <a:gd name="connsiteX106" fmla="*/ 4547061 w 7331857"/>
              <a:gd name="connsiteY106" fmla="*/ 232756 h 1961803"/>
              <a:gd name="connsiteX107" fmla="*/ 4588625 w 7331857"/>
              <a:gd name="connsiteY107" fmla="*/ 199505 h 1961803"/>
              <a:gd name="connsiteX108" fmla="*/ 4655127 w 7331857"/>
              <a:gd name="connsiteY108" fmla="*/ 232756 h 1961803"/>
              <a:gd name="connsiteX109" fmla="*/ 4788131 w 7331857"/>
              <a:gd name="connsiteY109" fmla="*/ 241069 h 1961803"/>
              <a:gd name="connsiteX110" fmla="*/ 4854632 w 7331857"/>
              <a:gd name="connsiteY110" fmla="*/ 191193 h 1961803"/>
              <a:gd name="connsiteX111" fmla="*/ 4929447 w 7331857"/>
              <a:gd name="connsiteY111" fmla="*/ 124691 h 1961803"/>
              <a:gd name="connsiteX112" fmla="*/ 4972223 w 7331857"/>
              <a:gd name="connsiteY112" fmla="*/ 55721 h 1961803"/>
              <a:gd name="connsiteX113" fmla="*/ 5045825 w 7331857"/>
              <a:gd name="connsiteY113" fmla="*/ 33251 h 1961803"/>
              <a:gd name="connsiteX114" fmla="*/ 5112327 w 7331857"/>
              <a:gd name="connsiteY114" fmla="*/ 8313 h 1961803"/>
              <a:gd name="connsiteX115" fmla="*/ 5137265 w 7331857"/>
              <a:gd name="connsiteY115" fmla="*/ 0 h 1961803"/>
              <a:gd name="connsiteX116" fmla="*/ 5228705 w 7331857"/>
              <a:gd name="connsiteY116" fmla="*/ 8313 h 1961803"/>
              <a:gd name="connsiteX117" fmla="*/ 5270269 w 7331857"/>
              <a:gd name="connsiteY117" fmla="*/ 49876 h 1961803"/>
              <a:gd name="connsiteX118" fmla="*/ 5336771 w 7331857"/>
              <a:gd name="connsiteY118" fmla="*/ 108065 h 1961803"/>
              <a:gd name="connsiteX119" fmla="*/ 5370021 w 7331857"/>
              <a:gd name="connsiteY119" fmla="*/ 149629 h 1961803"/>
              <a:gd name="connsiteX120" fmla="*/ 5419898 w 7331857"/>
              <a:gd name="connsiteY120" fmla="*/ 266007 h 1961803"/>
              <a:gd name="connsiteX121" fmla="*/ 5436523 w 7331857"/>
              <a:gd name="connsiteY121" fmla="*/ 299258 h 1961803"/>
              <a:gd name="connsiteX122" fmla="*/ 5444836 w 7331857"/>
              <a:gd name="connsiteY122" fmla="*/ 332509 h 1961803"/>
              <a:gd name="connsiteX123" fmla="*/ 5469774 w 7331857"/>
              <a:gd name="connsiteY123" fmla="*/ 365760 h 1961803"/>
              <a:gd name="connsiteX124" fmla="*/ 5511338 w 7331857"/>
              <a:gd name="connsiteY124" fmla="*/ 423949 h 1961803"/>
              <a:gd name="connsiteX125" fmla="*/ 5552901 w 7331857"/>
              <a:gd name="connsiteY125" fmla="*/ 498763 h 1961803"/>
              <a:gd name="connsiteX126" fmla="*/ 5569527 w 7331857"/>
              <a:gd name="connsiteY126" fmla="*/ 515389 h 1961803"/>
              <a:gd name="connsiteX127" fmla="*/ 5594465 w 7331857"/>
              <a:gd name="connsiteY127" fmla="*/ 573578 h 1961803"/>
              <a:gd name="connsiteX128" fmla="*/ 5619403 w 7331857"/>
              <a:gd name="connsiteY128" fmla="*/ 631767 h 1961803"/>
              <a:gd name="connsiteX129" fmla="*/ 5677592 w 7331857"/>
              <a:gd name="connsiteY129" fmla="*/ 731520 h 1961803"/>
              <a:gd name="connsiteX130" fmla="*/ 5685905 w 7331857"/>
              <a:gd name="connsiteY130" fmla="*/ 756458 h 1961803"/>
              <a:gd name="connsiteX131" fmla="*/ 5752407 w 7331857"/>
              <a:gd name="connsiteY131" fmla="*/ 864523 h 1961803"/>
              <a:gd name="connsiteX132" fmla="*/ 5769032 w 7331857"/>
              <a:gd name="connsiteY132" fmla="*/ 906087 h 1961803"/>
              <a:gd name="connsiteX133" fmla="*/ 5785658 w 7331857"/>
              <a:gd name="connsiteY133" fmla="*/ 931025 h 1961803"/>
              <a:gd name="connsiteX134" fmla="*/ 5810596 w 7331857"/>
              <a:gd name="connsiteY134" fmla="*/ 972589 h 1961803"/>
              <a:gd name="connsiteX135" fmla="*/ 5818909 w 7331857"/>
              <a:gd name="connsiteY135" fmla="*/ 1014153 h 1961803"/>
              <a:gd name="connsiteX136" fmla="*/ 5843847 w 7331857"/>
              <a:gd name="connsiteY136" fmla="*/ 1088967 h 1961803"/>
              <a:gd name="connsiteX137" fmla="*/ 5860472 w 7331857"/>
              <a:gd name="connsiteY137" fmla="*/ 1138843 h 1961803"/>
              <a:gd name="connsiteX138" fmla="*/ 5868785 w 7331857"/>
              <a:gd name="connsiteY138" fmla="*/ 1180407 h 1961803"/>
              <a:gd name="connsiteX139" fmla="*/ 5893723 w 7331857"/>
              <a:gd name="connsiteY139" fmla="*/ 1205345 h 1961803"/>
              <a:gd name="connsiteX140" fmla="*/ 5918661 w 7331857"/>
              <a:gd name="connsiteY140" fmla="*/ 1238596 h 1961803"/>
              <a:gd name="connsiteX141" fmla="*/ 5926974 w 7331857"/>
              <a:gd name="connsiteY141" fmla="*/ 1280160 h 1961803"/>
              <a:gd name="connsiteX142" fmla="*/ 5951912 w 7331857"/>
              <a:gd name="connsiteY142" fmla="*/ 1305098 h 1961803"/>
              <a:gd name="connsiteX143" fmla="*/ 6059978 w 7331857"/>
              <a:gd name="connsiteY143" fmla="*/ 1446414 h 1961803"/>
              <a:gd name="connsiteX144" fmla="*/ 6093229 w 7331857"/>
              <a:gd name="connsiteY144" fmla="*/ 1479665 h 1961803"/>
              <a:gd name="connsiteX145" fmla="*/ 6118167 w 7331857"/>
              <a:gd name="connsiteY145" fmla="*/ 1504603 h 1961803"/>
              <a:gd name="connsiteX146" fmla="*/ 6168043 w 7331857"/>
              <a:gd name="connsiteY146" fmla="*/ 1571105 h 1961803"/>
              <a:gd name="connsiteX147" fmla="*/ 6209607 w 7331857"/>
              <a:gd name="connsiteY147" fmla="*/ 1620982 h 1961803"/>
              <a:gd name="connsiteX148" fmla="*/ 6217920 w 7331857"/>
              <a:gd name="connsiteY148" fmla="*/ 1645920 h 1961803"/>
              <a:gd name="connsiteX149" fmla="*/ 6276109 w 7331857"/>
              <a:gd name="connsiteY149" fmla="*/ 1729047 h 1961803"/>
              <a:gd name="connsiteX150" fmla="*/ 6292734 w 7331857"/>
              <a:gd name="connsiteY150" fmla="*/ 1762298 h 1961803"/>
              <a:gd name="connsiteX151" fmla="*/ 6301047 w 7331857"/>
              <a:gd name="connsiteY151" fmla="*/ 1787236 h 1961803"/>
              <a:gd name="connsiteX152" fmla="*/ 6317672 w 7331857"/>
              <a:gd name="connsiteY152" fmla="*/ 1803862 h 1961803"/>
              <a:gd name="connsiteX153" fmla="*/ 6342611 w 7331857"/>
              <a:gd name="connsiteY153" fmla="*/ 1837113 h 1961803"/>
              <a:gd name="connsiteX154" fmla="*/ 6367549 w 7331857"/>
              <a:gd name="connsiteY154" fmla="*/ 1853738 h 1961803"/>
              <a:gd name="connsiteX155" fmla="*/ 6625243 w 7331857"/>
              <a:gd name="connsiteY155" fmla="*/ 1862051 h 1961803"/>
              <a:gd name="connsiteX156" fmla="*/ 6941127 w 7331857"/>
              <a:gd name="connsiteY156" fmla="*/ 1878676 h 1961803"/>
              <a:gd name="connsiteX157" fmla="*/ 7024254 w 7331857"/>
              <a:gd name="connsiteY157" fmla="*/ 1903614 h 1961803"/>
              <a:gd name="connsiteX158" fmla="*/ 7165571 w 7331857"/>
              <a:gd name="connsiteY158" fmla="*/ 1911927 h 1961803"/>
              <a:gd name="connsiteX159" fmla="*/ 7290261 w 7331857"/>
              <a:gd name="connsiteY159" fmla="*/ 1945178 h 1961803"/>
              <a:gd name="connsiteX160" fmla="*/ 7331825 w 7331857"/>
              <a:gd name="connsiteY16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525804 w 7331857"/>
              <a:gd name="connsiteY105" fmla="*/ 298132 h 1961803"/>
              <a:gd name="connsiteX106" fmla="*/ 4588625 w 7331857"/>
              <a:gd name="connsiteY106" fmla="*/ 199505 h 1961803"/>
              <a:gd name="connsiteX107" fmla="*/ 4655127 w 7331857"/>
              <a:gd name="connsiteY107" fmla="*/ 232756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525804 w 7331857"/>
              <a:gd name="connsiteY105" fmla="*/ 298132 h 1961803"/>
              <a:gd name="connsiteX106" fmla="*/ 4657682 w 7331857"/>
              <a:gd name="connsiteY106" fmla="*/ 294755 h 1961803"/>
              <a:gd name="connsiteX107" fmla="*/ 4655127 w 7331857"/>
              <a:gd name="connsiteY107" fmla="*/ 232756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39243 w 7331857"/>
              <a:gd name="connsiteY103" fmla="*/ 340822 h 1961803"/>
              <a:gd name="connsiteX104" fmla="*/ 4430683 w 7331857"/>
              <a:gd name="connsiteY104" fmla="*/ 307571 h 1961803"/>
              <a:gd name="connsiteX105" fmla="*/ 4525804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30683 w 7331857"/>
              <a:gd name="connsiteY104" fmla="*/ 307571 h 1961803"/>
              <a:gd name="connsiteX105" fmla="*/ 4525804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61639 w 7331857"/>
              <a:gd name="connsiteY104" fmla="*/ 288521 h 1961803"/>
              <a:gd name="connsiteX105" fmla="*/ 4525804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61639 w 7331857"/>
              <a:gd name="connsiteY104" fmla="*/ 288521 h 1961803"/>
              <a:gd name="connsiteX105" fmla="*/ 4566286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61639 w 7331857"/>
              <a:gd name="connsiteY104" fmla="*/ 288521 h 1961803"/>
              <a:gd name="connsiteX105" fmla="*/ 4566286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61639 w 7331857"/>
              <a:gd name="connsiteY104" fmla="*/ 288521 h 1961803"/>
              <a:gd name="connsiteX105" fmla="*/ 4566286 w 7331857"/>
              <a:gd name="connsiteY105" fmla="*/ 298132 h 1961803"/>
              <a:gd name="connsiteX106" fmla="*/ 4657682 w 7331857"/>
              <a:gd name="connsiteY106" fmla="*/ 294755 h 1961803"/>
              <a:gd name="connsiteX107" fmla="*/ 4719421 w 7331857"/>
              <a:gd name="connsiteY107" fmla="*/ 273238 h 1961803"/>
              <a:gd name="connsiteX108" fmla="*/ 4788131 w 7331857"/>
              <a:gd name="connsiteY108" fmla="*/ 241069 h 1961803"/>
              <a:gd name="connsiteX109" fmla="*/ 4854632 w 7331857"/>
              <a:gd name="connsiteY109" fmla="*/ 191193 h 1961803"/>
              <a:gd name="connsiteX110" fmla="*/ 4929447 w 7331857"/>
              <a:gd name="connsiteY110" fmla="*/ 124691 h 1961803"/>
              <a:gd name="connsiteX111" fmla="*/ 4972223 w 7331857"/>
              <a:gd name="connsiteY111" fmla="*/ 55721 h 1961803"/>
              <a:gd name="connsiteX112" fmla="*/ 5045825 w 7331857"/>
              <a:gd name="connsiteY112" fmla="*/ 33251 h 1961803"/>
              <a:gd name="connsiteX113" fmla="*/ 5112327 w 7331857"/>
              <a:gd name="connsiteY113" fmla="*/ 8313 h 1961803"/>
              <a:gd name="connsiteX114" fmla="*/ 5137265 w 7331857"/>
              <a:gd name="connsiteY114" fmla="*/ 0 h 1961803"/>
              <a:gd name="connsiteX115" fmla="*/ 5228705 w 7331857"/>
              <a:gd name="connsiteY115" fmla="*/ 8313 h 1961803"/>
              <a:gd name="connsiteX116" fmla="*/ 5270269 w 7331857"/>
              <a:gd name="connsiteY116" fmla="*/ 49876 h 1961803"/>
              <a:gd name="connsiteX117" fmla="*/ 5336771 w 7331857"/>
              <a:gd name="connsiteY117" fmla="*/ 108065 h 1961803"/>
              <a:gd name="connsiteX118" fmla="*/ 5370021 w 7331857"/>
              <a:gd name="connsiteY118" fmla="*/ 149629 h 1961803"/>
              <a:gd name="connsiteX119" fmla="*/ 5419898 w 7331857"/>
              <a:gd name="connsiteY119" fmla="*/ 266007 h 1961803"/>
              <a:gd name="connsiteX120" fmla="*/ 5436523 w 7331857"/>
              <a:gd name="connsiteY120" fmla="*/ 299258 h 1961803"/>
              <a:gd name="connsiteX121" fmla="*/ 5444836 w 7331857"/>
              <a:gd name="connsiteY121" fmla="*/ 332509 h 1961803"/>
              <a:gd name="connsiteX122" fmla="*/ 5469774 w 7331857"/>
              <a:gd name="connsiteY122" fmla="*/ 365760 h 1961803"/>
              <a:gd name="connsiteX123" fmla="*/ 5511338 w 7331857"/>
              <a:gd name="connsiteY123" fmla="*/ 423949 h 1961803"/>
              <a:gd name="connsiteX124" fmla="*/ 5552901 w 7331857"/>
              <a:gd name="connsiteY124" fmla="*/ 498763 h 1961803"/>
              <a:gd name="connsiteX125" fmla="*/ 5569527 w 7331857"/>
              <a:gd name="connsiteY125" fmla="*/ 515389 h 1961803"/>
              <a:gd name="connsiteX126" fmla="*/ 5594465 w 7331857"/>
              <a:gd name="connsiteY126" fmla="*/ 573578 h 1961803"/>
              <a:gd name="connsiteX127" fmla="*/ 5619403 w 7331857"/>
              <a:gd name="connsiteY127" fmla="*/ 631767 h 1961803"/>
              <a:gd name="connsiteX128" fmla="*/ 5677592 w 7331857"/>
              <a:gd name="connsiteY128" fmla="*/ 731520 h 1961803"/>
              <a:gd name="connsiteX129" fmla="*/ 5685905 w 7331857"/>
              <a:gd name="connsiteY129" fmla="*/ 756458 h 1961803"/>
              <a:gd name="connsiteX130" fmla="*/ 5752407 w 7331857"/>
              <a:gd name="connsiteY130" fmla="*/ 864523 h 1961803"/>
              <a:gd name="connsiteX131" fmla="*/ 5769032 w 7331857"/>
              <a:gd name="connsiteY131" fmla="*/ 906087 h 1961803"/>
              <a:gd name="connsiteX132" fmla="*/ 5785658 w 7331857"/>
              <a:gd name="connsiteY132" fmla="*/ 931025 h 1961803"/>
              <a:gd name="connsiteX133" fmla="*/ 5810596 w 7331857"/>
              <a:gd name="connsiteY133" fmla="*/ 972589 h 1961803"/>
              <a:gd name="connsiteX134" fmla="*/ 5818909 w 7331857"/>
              <a:gd name="connsiteY134" fmla="*/ 1014153 h 1961803"/>
              <a:gd name="connsiteX135" fmla="*/ 5843847 w 7331857"/>
              <a:gd name="connsiteY135" fmla="*/ 1088967 h 1961803"/>
              <a:gd name="connsiteX136" fmla="*/ 5860472 w 7331857"/>
              <a:gd name="connsiteY136" fmla="*/ 1138843 h 1961803"/>
              <a:gd name="connsiteX137" fmla="*/ 5868785 w 7331857"/>
              <a:gd name="connsiteY137" fmla="*/ 1180407 h 1961803"/>
              <a:gd name="connsiteX138" fmla="*/ 5893723 w 7331857"/>
              <a:gd name="connsiteY138" fmla="*/ 1205345 h 1961803"/>
              <a:gd name="connsiteX139" fmla="*/ 5918661 w 7331857"/>
              <a:gd name="connsiteY139" fmla="*/ 1238596 h 1961803"/>
              <a:gd name="connsiteX140" fmla="*/ 5926974 w 7331857"/>
              <a:gd name="connsiteY140" fmla="*/ 1280160 h 1961803"/>
              <a:gd name="connsiteX141" fmla="*/ 5951912 w 7331857"/>
              <a:gd name="connsiteY141" fmla="*/ 1305098 h 1961803"/>
              <a:gd name="connsiteX142" fmla="*/ 6059978 w 7331857"/>
              <a:gd name="connsiteY142" fmla="*/ 1446414 h 1961803"/>
              <a:gd name="connsiteX143" fmla="*/ 6093229 w 7331857"/>
              <a:gd name="connsiteY143" fmla="*/ 1479665 h 1961803"/>
              <a:gd name="connsiteX144" fmla="*/ 6118167 w 7331857"/>
              <a:gd name="connsiteY144" fmla="*/ 1504603 h 1961803"/>
              <a:gd name="connsiteX145" fmla="*/ 6168043 w 7331857"/>
              <a:gd name="connsiteY145" fmla="*/ 1571105 h 1961803"/>
              <a:gd name="connsiteX146" fmla="*/ 6209607 w 7331857"/>
              <a:gd name="connsiteY146" fmla="*/ 1620982 h 1961803"/>
              <a:gd name="connsiteX147" fmla="*/ 6217920 w 7331857"/>
              <a:gd name="connsiteY147" fmla="*/ 1645920 h 1961803"/>
              <a:gd name="connsiteX148" fmla="*/ 6276109 w 7331857"/>
              <a:gd name="connsiteY148" fmla="*/ 1729047 h 1961803"/>
              <a:gd name="connsiteX149" fmla="*/ 6292734 w 7331857"/>
              <a:gd name="connsiteY149" fmla="*/ 1762298 h 1961803"/>
              <a:gd name="connsiteX150" fmla="*/ 6301047 w 7331857"/>
              <a:gd name="connsiteY150" fmla="*/ 1787236 h 1961803"/>
              <a:gd name="connsiteX151" fmla="*/ 6317672 w 7331857"/>
              <a:gd name="connsiteY151" fmla="*/ 1803862 h 1961803"/>
              <a:gd name="connsiteX152" fmla="*/ 6342611 w 7331857"/>
              <a:gd name="connsiteY152" fmla="*/ 1837113 h 1961803"/>
              <a:gd name="connsiteX153" fmla="*/ 6367549 w 7331857"/>
              <a:gd name="connsiteY153" fmla="*/ 1853738 h 1961803"/>
              <a:gd name="connsiteX154" fmla="*/ 6625243 w 7331857"/>
              <a:gd name="connsiteY154" fmla="*/ 1862051 h 1961803"/>
              <a:gd name="connsiteX155" fmla="*/ 6941127 w 7331857"/>
              <a:gd name="connsiteY155" fmla="*/ 1878676 h 1961803"/>
              <a:gd name="connsiteX156" fmla="*/ 7024254 w 7331857"/>
              <a:gd name="connsiteY156" fmla="*/ 1903614 h 1961803"/>
              <a:gd name="connsiteX157" fmla="*/ 7165571 w 7331857"/>
              <a:gd name="connsiteY157" fmla="*/ 1911927 h 1961803"/>
              <a:gd name="connsiteX158" fmla="*/ 7290261 w 7331857"/>
              <a:gd name="connsiteY158" fmla="*/ 1945178 h 1961803"/>
              <a:gd name="connsiteX159" fmla="*/ 7331825 w 7331857"/>
              <a:gd name="connsiteY15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41221 w 7331857"/>
              <a:gd name="connsiteY85" fmla="*/ 1571105 h 1961803"/>
              <a:gd name="connsiteX86" fmla="*/ 3566160 w 7331857"/>
              <a:gd name="connsiteY86" fmla="*/ 1562793 h 1961803"/>
              <a:gd name="connsiteX87" fmla="*/ 3674225 w 7331857"/>
              <a:gd name="connsiteY87" fmla="*/ 1504603 h 1961803"/>
              <a:gd name="connsiteX88" fmla="*/ 3732414 w 7331857"/>
              <a:gd name="connsiteY88" fmla="*/ 1471353 h 1961803"/>
              <a:gd name="connsiteX89" fmla="*/ 3823854 w 7331857"/>
              <a:gd name="connsiteY89" fmla="*/ 1413163 h 1961803"/>
              <a:gd name="connsiteX90" fmla="*/ 3882043 w 7331857"/>
              <a:gd name="connsiteY90" fmla="*/ 1330036 h 1961803"/>
              <a:gd name="connsiteX91" fmla="*/ 3923607 w 7331857"/>
              <a:gd name="connsiteY91" fmla="*/ 1221971 h 1961803"/>
              <a:gd name="connsiteX92" fmla="*/ 3940232 w 7331857"/>
              <a:gd name="connsiteY92" fmla="*/ 1147156 h 1961803"/>
              <a:gd name="connsiteX93" fmla="*/ 3965171 w 7331857"/>
              <a:gd name="connsiteY93" fmla="*/ 1088967 h 1961803"/>
              <a:gd name="connsiteX94" fmla="*/ 4015047 w 7331857"/>
              <a:gd name="connsiteY94" fmla="*/ 1030778 h 1961803"/>
              <a:gd name="connsiteX95" fmla="*/ 4064923 w 7331857"/>
              <a:gd name="connsiteY95" fmla="*/ 964276 h 1961803"/>
              <a:gd name="connsiteX96" fmla="*/ 4098174 w 7331857"/>
              <a:gd name="connsiteY96" fmla="*/ 889462 h 1961803"/>
              <a:gd name="connsiteX97" fmla="*/ 4114800 w 7331857"/>
              <a:gd name="connsiteY97" fmla="*/ 773083 h 1961803"/>
              <a:gd name="connsiteX98" fmla="*/ 4139738 w 7331857"/>
              <a:gd name="connsiteY98" fmla="*/ 698269 h 1961803"/>
              <a:gd name="connsiteX99" fmla="*/ 4189614 w 7331857"/>
              <a:gd name="connsiteY99" fmla="*/ 623454 h 1961803"/>
              <a:gd name="connsiteX100" fmla="*/ 4231178 w 7331857"/>
              <a:gd name="connsiteY100" fmla="*/ 598516 h 1961803"/>
              <a:gd name="connsiteX101" fmla="*/ 4272741 w 7331857"/>
              <a:gd name="connsiteY101" fmla="*/ 498763 h 1961803"/>
              <a:gd name="connsiteX102" fmla="*/ 4297680 w 7331857"/>
              <a:gd name="connsiteY102" fmla="*/ 448887 h 1961803"/>
              <a:gd name="connsiteX103" fmla="*/ 4363056 w 7331857"/>
              <a:gd name="connsiteY103" fmla="*/ 255097 h 1961803"/>
              <a:gd name="connsiteX104" fmla="*/ 4461639 w 7331857"/>
              <a:gd name="connsiteY104" fmla="*/ 288521 h 1961803"/>
              <a:gd name="connsiteX105" fmla="*/ 4566286 w 7331857"/>
              <a:gd name="connsiteY105" fmla="*/ 298132 h 1961803"/>
              <a:gd name="connsiteX106" fmla="*/ 4657682 w 7331857"/>
              <a:gd name="connsiteY106" fmla="*/ 294755 h 1961803"/>
              <a:gd name="connsiteX107" fmla="*/ 4788131 w 7331857"/>
              <a:gd name="connsiteY107" fmla="*/ 241069 h 1961803"/>
              <a:gd name="connsiteX108" fmla="*/ 4854632 w 7331857"/>
              <a:gd name="connsiteY108" fmla="*/ 191193 h 1961803"/>
              <a:gd name="connsiteX109" fmla="*/ 4929447 w 7331857"/>
              <a:gd name="connsiteY109" fmla="*/ 124691 h 1961803"/>
              <a:gd name="connsiteX110" fmla="*/ 4972223 w 7331857"/>
              <a:gd name="connsiteY110" fmla="*/ 55721 h 1961803"/>
              <a:gd name="connsiteX111" fmla="*/ 5045825 w 7331857"/>
              <a:gd name="connsiteY111" fmla="*/ 33251 h 1961803"/>
              <a:gd name="connsiteX112" fmla="*/ 5112327 w 7331857"/>
              <a:gd name="connsiteY112" fmla="*/ 8313 h 1961803"/>
              <a:gd name="connsiteX113" fmla="*/ 5137265 w 7331857"/>
              <a:gd name="connsiteY113" fmla="*/ 0 h 1961803"/>
              <a:gd name="connsiteX114" fmla="*/ 5228705 w 7331857"/>
              <a:gd name="connsiteY114" fmla="*/ 8313 h 1961803"/>
              <a:gd name="connsiteX115" fmla="*/ 5270269 w 7331857"/>
              <a:gd name="connsiteY115" fmla="*/ 49876 h 1961803"/>
              <a:gd name="connsiteX116" fmla="*/ 5336771 w 7331857"/>
              <a:gd name="connsiteY116" fmla="*/ 108065 h 1961803"/>
              <a:gd name="connsiteX117" fmla="*/ 5370021 w 7331857"/>
              <a:gd name="connsiteY117" fmla="*/ 149629 h 1961803"/>
              <a:gd name="connsiteX118" fmla="*/ 5419898 w 7331857"/>
              <a:gd name="connsiteY118" fmla="*/ 266007 h 1961803"/>
              <a:gd name="connsiteX119" fmla="*/ 5436523 w 7331857"/>
              <a:gd name="connsiteY119" fmla="*/ 299258 h 1961803"/>
              <a:gd name="connsiteX120" fmla="*/ 5444836 w 7331857"/>
              <a:gd name="connsiteY120" fmla="*/ 332509 h 1961803"/>
              <a:gd name="connsiteX121" fmla="*/ 5469774 w 7331857"/>
              <a:gd name="connsiteY121" fmla="*/ 365760 h 1961803"/>
              <a:gd name="connsiteX122" fmla="*/ 5511338 w 7331857"/>
              <a:gd name="connsiteY122" fmla="*/ 423949 h 1961803"/>
              <a:gd name="connsiteX123" fmla="*/ 5552901 w 7331857"/>
              <a:gd name="connsiteY123" fmla="*/ 498763 h 1961803"/>
              <a:gd name="connsiteX124" fmla="*/ 5569527 w 7331857"/>
              <a:gd name="connsiteY124" fmla="*/ 515389 h 1961803"/>
              <a:gd name="connsiteX125" fmla="*/ 5594465 w 7331857"/>
              <a:gd name="connsiteY125" fmla="*/ 573578 h 1961803"/>
              <a:gd name="connsiteX126" fmla="*/ 5619403 w 7331857"/>
              <a:gd name="connsiteY126" fmla="*/ 631767 h 1961803"/>
              <a:gd name="connsiteX127" fmla="*/ 5677592 w 7331857"/>
              <a:gd name="connsiteY127" fmla="*/ 731520 h 1961803"/>
              <a:gd name="connsiteX128" fmla="*/ 5685905 w 7331857"/>
              <a:gd name="connsiteY128" fmla="*/ 756458 h 1961803"/>
              <a:gd name="connsiteX129" fmla="*/ 5752407 w 7331857"/>
              <a:gd name="connsiteY129" fmla="*/ 864523 h 1961803"/>
              <a:gd name="connsiteX130" fmla="*/ 5769032 w 7331857"/>
              <a:gd name="connsiteY130" fmla="*/ 906087 h 1961803"/>
              <a:gd name="connsiteX131" fmla="*/ 5785658 w 7331857"/>
              <a:gd name="connsiteY131" fmla="*/ 931025 h 1961803"/>
              <a:gd name="connsiteX132" fmla="*/ 5810596 w 7331857"/>
              <a:gd name="connsiteY132" fmla="*/ 972589 h 1961803"/>
              <a:gd name="connsiteX133" fmla="*/ 5818909 w 7331857"/>
              <a:gd name="connsiteY133" fmla="*/ 1014153 h 1961803"/>
              <a:gd name="connsiteX134" fmla="*/ 5843847 w 7331857"/>
              <a:gd name="connsiteY134" fmla="*/ 1088967 h 1961803"/>
              <a:gd name="connsiteX135" fmla="*/ 5860472 w 7331857"/>
              <a:gd name="connsiteY135" fmla="*/ 1138843 h 1961803"/>
              <a:gd name="connsiteX136" fmla="*/ 5868785 w 7331857"/>
              <a:gd name="connsiteY136" fmla="*/ 1180407 h 1961803"/>
              <a:gd name="connsiteX137" fmla="*/ 5893723 w 7331857"/>
              <a:gd name="connsiteY137" fmla="*/ 1205345 h 1961803"/>
              <a:gd name="connsiteX138" fmla="*/ 5918661 w 7331857"/>
              <a:gd name="connsiteY138" fmla="*/ 1238596 h 1961803"/>
              <a:gd name="connsiteX139" fmla="*/ 5926974 w 7331857"/>
              <a:gd name="connsiteY139" fmla="*/ 1280160 h 1961803"/>
              <a:gd name="connsiteX140" fmla="*/ 5951912 w 7331857"/>
              <a:gd name="connsiteY140" fmla="*/ 1305098 h 1961803"/>
              <a:gd name="connsiteX141" fmla="*/ 6059978 w 7331857"/>
              <a:gd name="connsiteY141" fmla="*/ 1446414 h 1961803"/>
              <a:gd name="connsiteX142" fmla="*/ 6093229 w 7331857"/>
              <a:gd name="connsiteY142" fmla="*/ 1479665 h 1961803"/>
              <a:gd name="connsiteX143" fmla="*/ 6118167 w 7331857"/>
              <a:gd name="connsiteY143" fmla="*/ 1504603 h 1961803"/>
              <a:gd name="connsiteX144" fmla="*/ 6168043 w 7331857"/>
              <a:gd name="connsiteY144" fmla="*/ 1571105 h 1961803"/>
              <a:gd name="connsiteX145" fmla="*/ 6209607 w 7331857"/>
              <a:gd name="connsiteY145" fmla="*/ 1620982 h 1961803"/>
              <a:gd name="connsiteX146" fmla="*/ 6217920 w 7331857"/>
              <a:gd name="connsiteY146" fmla="*/ 1645920 h 1961803"/>
              <a:gd name="connsiteX147" fmla="*/ 6276109 w 7331857"/>
              <a:gd name="connsiteY147" fmla="*/ 1729047 h 1961803"/>
              <a:gd name="connsiteX148" fmla="*/ 6292734 w 7331857"/>
              <a:gd name="connsiteY148" fmla="*/ 1762298 h 1961803"/>
              <a:gd name="connsiteX149" fmla="*/ 6301047 w 7331857"/>
              <a:gd name="connsiteY149" fmla="*/ 1787236 h 1961803"/>
              <a:gd name="connsiteX150" fmla="*/ 6317672 w 7331857"/>
              <a:gd name="connsiteY150" fmla="*/ 1803862 h 1961803"/>
              <a:gd name="connsiteX151" fmla="*/ 6342611 w 7331857"/>
              <a:gd name="connsiteY151" fmla="*/ 1837113 h 1961803"/>
              <a:gd name="connsiteX152" fmla="*/ 6367549 w 7331857"/>
              <a:gd name="connsiteY152" fmla="*/ 1853738 h 1961803"/>
              <a:gd name="connsiteX153" fmla="*/ 6625243 w 7331857"/>
              <a:gd name="connsiteY153" fmla="*/ 1862051 h 1961803"/>
              <a:gd name="connsiteX154" fmla="*/ 6941127 w 7331857"/>
              <a:gd name="connsiteY154" fmla="*/ 1878676 h 1961803"/>
              <a:gd name="connsiteX155" fmla="*/ 7024254 w 7331857"/>
              <a:gd name="connsiteY155" fmla="*/ 1903614 h 1961803"/>
              <a:gd name="connsiteX156" fmla="*/ 7165571 w 7331857"/>
              <a:gd name="connsiteY156" fmla="*/ 1911927 h 1961803"/>
              <a:gd name="connsiteX157" fmla="*/ 7290261 w 7331857"/>
              <a:gd name="connsiteY157" fmla="*/ 1945178 h 1961803"/>
              <a:gd name="connsiteX158" fmla="*/ 7331825 w 7331857"/>
              <a:gd name="connsiteY15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24596 w 7331857"/>
              <a:gd name="connsiteY84" fmla="*/ 1587731 h 1961803"/>
              <a:gd name="connsiteX85" fmla="*/ 3566160 w 7331857"/>
              <a:gd name="connsiteY85" fmla="*/ 1562793 h 1961803"/>
              <a:gd name="connsiteX86" fmla="*/ 3674225 w 7331857"/>
              <a:gd name="connsiteY86" fmla="*/ 1504603 h 1961803"/>
              <a:gd name="connsiteX87" fmla="*/ 3732414 w 7331857"/>
              <a:gd name="connsiteY87" fmla="*/ 1471353 h 1961803"/>
              <a:gd name="connsiteX88" fmla="*/ 3823854 w 7331857"/>
              <a:gd name="connsiteY88" fmla="*/ 1413163 h 1961803"/>
              <a:gd name="connsiteX89" fmla="*/ 3882043 w 7331857"/>
              <a:gd name="connsiteY89" fmla="*/ 1330036 h 1961803"/>
              <a:gd name="connsiteX90" fmla="*/ 3923607 w 7331857"/>
              <a:gd name="connsiteY90" fmla="*/ 1221971 h 1961803"/>
              <a:gd name="connsiteX91" fmla="*/ 3940232 w 7331857"/>
              <a:gd name="connsiteY91" fmla="*/ 1147156 h 1961803"/>
              <a:gd name="connsiteX92" fmla="*/ 3965171 w 7331857"/>
              <a:gd name="connsiteY92" fmla="*/ 1088967 h 1961803"/>
              <a:gd name="connsiteX93" fmla="*/ 4015047 w 7331857"/>
              <a:gd name="connsiteY93" fmla="*/ 1030778 h 1961803"/>
              <a:gd name="connsiteX94" fmla="*/ 4064923 w 7331857"/>
              <a:gd name="connsiteY94" fmla="*/ 964276 h 1961803"/>
              <a:gd name="connsiteX95" fmla="*/ 4098174 w 7331857"/>
              <a:gd name="connsiteY95" fmla="*/ 889462 h 1961803"/>
              <a:gd name="connsiteX96" fmla="*/ 4114800 w 7331857"/>
              <a:gd name="connsiteY96" fmla="*/ 773083 h 1961803"/>
              <a:gd name="connsiteX97" fmla="*/ 4139738 w 7331857"/>
              <a:gd name="connsiteY97" fmla="*/ 698269 h 1961803"/>
              <a:gd name="connsiteX98" fmla="*/ 4189614 w 7331857"/>
              <a:gd name="connsiteY98" fmla="*/ 623454 h 1961803"/>
              <a:gd name="connsiteX99" fmla="*/ 4231178 w 7331857"/>
              <a:gd name="connsiteY99" fmla="*/ 598516 h 1961803"/>
              <a:gd name="connsiteX100" fmla="*/ 4272741 w 7331857"/>
              <a:gd name="connsiteY100" fmla="*/ 498763 h 1961803"/>
              <a:gd name="connsiteX101" fmla="*/ 4297680 w 7331857"/>
              <a:gd name="connsiteY101" fmla="*/ 448887 h 1961803"/>
              <a:gd name="connsiteX102" fmla="*/ 4363056 w 7331857"/>
              <a:gd name="connsiteY102" fmla="*/ 255097 h 1961803"/>
              <a:gd name="connsiteX103" fmla="*/ 4461639 w 7331857"/>
              <a:gd name="connsiteY103" fmla="*/ 288521 h 1961803"/>
              <a:gd name="connsiteX104" fmla="*/ 4566286 w 7331857"/>
              <a:gd name="connsiteY104" fmla="*/ 298132 h 1961803"/>
              <a:gd name="connsiteX105" fmla="*/ 4657682 w 7331857"/>
              <a:gd name="connsiteY105" fmla="*/ 294755 h 1961803"/>
              <a:gd name="connsiteX106" fmla="*/ 4788131 w 7331857"/>
              <a:gd name="connsiteY106" fmla="*/ 241069 h 1961803"/>
              <a:gd name="connsiteX107" fmla="*/ 4854632 w 7331857"/>
              <a:gd name="connsiteY107" fmla="*/ 191193 h 1961803"/>
              <a:gd name="connsiteX108" fmla="*/ 4929447 w 7331857"/>
              <a:gd name="connsiteY108" fmla="*/ 124691 h 1961803"/>
              <a:gd name="connsiteX109" fmla="*/ 4972223 w 7331857"/>
              <a:gd name="connsiteY109" fmla="*/ 55721 h 1961803"/>
              <a:gd name="connsiteX110" fmla="*/ 5045825 w 7331857"/>
              <a:gd name="connsiteY110" fmla="*/ 33251 h 1961803"/>
              <a:gd name="connsiteX111" fmla="*/ 5112327 w 7331857"/>
              <a:gd name="connsiteY111" fmla="*/ 8313 h 1961803"/>
              <a:gd name="connsiteX112" fmla="*/ 5137265 w 7331857"/>
              <a:gd name="connsiteY112" fmla="*/ 0 h 1961803"/>
              <a:gd name="connsiteX113" fmla="*/ 5228705 w 7331857"/>
              <a:gd name="connsiteY113" fmla="*/ 8313 h 1961803"/>
              <a:gd name="connsiteX114" fmla="*/ 5270269 w 7331857"/>
              <a:gd name="connsiteY114" fmla="*/ 49876 h 1961803"/>
              <a:gd name="connsiteX115" fmla="*/ 5336771 w 7331857"/>
              <a:gd name="connsiteY115" fmla="*/ 108065 h 1961803"/>
              <a:gd name="connsiteX116" fmla="*/ 5370021 w 7331857"/>
              <a:gd name="connsiteY116" fmla="*/ 149629 h 1961803"/>
              <a:gd name="connsiteX117" fmla="*/ 5419898 w 7331857"/>
              <a:gd name="connsiteY117" fmla="*/ 266007 h 1961803"/>
              <a:gd name="connsiteX118" fmla="*/ 5436523 w 7331857"/>
              <a:gd name="connsiteY118" fmla="*/ 299258 h 1961803"/>
              <a:gd name="connsiteX119" fmla="*/ 5444836 w 7331857"/>
              <a:gd name="connsiteY119" fmla="*/ 332509 h 1961803"/>
              <a:gd name="connsiteX120" fmla="*/ 5469774 w 7331857"/>
              <a:gd name="connsiteY120" fmla="*/ 365760 h 1961803"/>
              <a:gd name="connsiteX121" fmla="*/ 5511338 w 7331857"/>
              <a:gd name="connsiteY121" fmla="*/ 423949 h 1961803"/>
              <a:gd name="connsiteX122" fmla="*/ 5552901 w 7331857"/>
              <a:gd name="connsiteY122" fmla="*/ 498763 h 1961803"/>
              <a:gd name="connsiteX123" fmla="*/ 5569527 w 7331857"/>
              <a:gd name="connsiteY123" fmla="*/ 515389 h 1961803"/>
              <a:gd name="connsiteX124" fmla="*/ 5594465 w 7331857"/>
              <a:gd name="connsiteY124" fmla="*/ 573578 h 1961803"/>
              <a:gd name="connsiteX125" fmla="*/ 5619403 w 7331857"/>
              <a:gd name="connsiteY125" fmla="*/ 631767 h 1961803"/>
              <a:gd name="connsiteX126" fmla="*/ 5677592 w 7331857"/>
              <a:gd name="connsiteY126" fmla="*/ 731520 h 1961803"/>
              <a:gd name="connsiteX127" fmla="*/ 5685905 w 7331857"/>
              <a:gd name="connsiteY127" fmla="*/ 756458 h 1961803"/>
              <a:gd name="connsiteX128" fmla="*/ 5752407 w 7331857"/>
              <a:gd name="connsiteY128" fmla="*/ 864523 h 1961803"/>
              <a:gd name="connsiteX129" fmla="*/ 5769032 w 7331857"/>
              <a:gd name="connsiteY129" fmla="*/ 906087 h 1961803"/>
              <a:gd name="connsiteX130" fmla="*/ 5785658 w 7331857"/>
              <a:gd name="connsiteY130" fmla="*/ 931025 h 1961803"/>
              <a:gd name="connsiteX131" fmla="*/ 5810596 w 7331857"/>
              <a:gd name="connsiteY131" fmla="*/ 972589 h 1961803"/>
              <a:gd name="connsiteX132" fmla="*/ 5818909 w 7331857"/>
              <a:gd name="connsiteY132" fmla="*/ 1014153 h 1961803"/>
              <a:gd name="connsiteX133" fmla="*/ 5843847 w 7331857"/>
              <a:gd name="connsiteY133" fmla="*/ 1088967 h 1961803"/>
              <a:gd name="connsiteX134" fmla="*/ 5860472 w 7331857"/>
              <a:gd name="connsiteY134" fmla="*/ 1138843 h 1961803"/>
              <a:gd name="connsiteX135" fmla="*/ 5868785 w 7331857"/>
              <a:gd name="connsiteY135" fmla="*/ 1180407 h 1961803"/>
              <a:gd name="connsiteX136" fmla="*/ 5893723 w 7331857"/>
              <a:gd name="connsiteY136" fmla="*/ 1205345 h 1961803"/>
              <a:gd name="connsiteX137" fmla="*/ 5918661 w 7331857"/>
              <a:gd name="connsiteY137" fmla="*/ 1238596 h 1961803"/>
              <a:gd name="connsiteX138" fmla="*/ 5926974 w 7331857"/>
              <a:gd name="connsiteY138" fmla="*/ 1280160 h 1961803"/>
              <a:gd name="connsiteX139" fmla="*/ 5951912 w 7331857"/>
              <a:gd name="connsiteY139" fmla="*/ 1305098 h 1961803"/>
              <a:gd name="connsiteX140" fmla="*/ 6059978 w 7331857"/>
              <a:gd name="connsiteY140" fmla="*/ 1446414 h 1961803"/>
              <a:gd name="connsiteX141" fmla="*/ 6093229 w 7331857"/>
              <a:gd name="connsiteY141" fmla="*/ 1479665 h 1961803"/>
              <a:gd name="connsiteX142" fmla="*/ 6118167 w 7331857"/>
              <a:gd name="connsiteY142" fmla="*/ 1504603 h 1961803"/>
              <a:gd name="connsiteX143" fmla="*/ 6168043 w 7331857"/>
              <a:gd name="connsiteY143" fmla="*/ 1571105 h 1961803"/>
              <a:gd name="connsiteX144" fmla="*/ 6209607 w 7331857"/>
              <a:gd name="connsiteY144" fmla="*/ 1620982 h 1961803"/>
              <a:gd name="connsiteX145" fmla="*/ 6217920 w 7331857"/>
              <a:gd name="connsiteY145" fmla="*/ 1645920 h 1961803"/>
              <a:gd name="connsiteX146" fmla="*/ 6276109 w 7331857"/>
              <a:gd name="connsiteY146" fmla="*/ 1729047 h 1961803"/>
              <a:gd name="connsiteX147" fmla="*/ 6292734 w 7331857"/>
              <a:gd name="connsiteY147" fmla="*/ 1762298 h 1961803"/>
              <a:gd name="connsiteX148" fmla="*/ 6301047 w 7331857"/>
              <a:gd name="connsiteY148" fmla="*/ 1787236 h 1961803"/>
              <a:gd name="connsiteX149" fmla="*/ 6317672 w 7331857"/>
              <a:gd name="connsiteY149" fmla="*/ 1803862 h 1961803"/>
              <a:gd name="connsiteX150" fmla="*/ 6342611 w 7331857"/>
              <a:gd name="connsiteY150" fmla="*/ 1837113 h 1961803"/>
              <a:gd name="connsiteX151" fmla="*/ 6367549 w 7331857"/>
              <a:gd name="connsiteY151" fmla="*/ 1853738 h 1961803"/>
              <a:gd name="connsiteX152" fmla="*/ 6625243 w 7331857"/>
              <a:gd name="connsiteY152" fmla="*/ 1862051 h 1961803"/>
              <a:gd name="connsiteX153" fmla="*/ 6941127 w 7331857"/>
              <a:gd name="connsiteY153" fmla="*/ 1878676 h 1961803"/>
              <a:gd name="connsiteX154" fmla="*/ 7024254 w 7331857"/>
              <a:gd name="connsiteY154" fmla="*/ 1903614 h 1961803"/>
              <a:gd name="connsiteX155" fmla="*/ 7165571 w 7331857"/>
              <a:gd name="connsiteY155" fmla="*/ 1911927 h 1961803"/>
              <a:gd name="connsiteX156" fmla="*/ 7290261 w 7331857"/>
              <a:gd name="connsiteY156" fmla="*/ 1945178 h 1961803"/>
              <a:gd name="connsiteX157" fmla="*/ 7331825 w 7331857"/>
              <a:gd name="connsiteY15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499658 w 7331857"/>
              <a:gd name="connsiteY83" fmla="*/ 1596043 h 1961803"/>
              <a:gd name="connsiteX84" fmla="*/ 3566160 w 7331857"/>
              <a:gd name="connsiteY84" fmla="*/ 1562793 h 1961803"/>
              <a:gd name="connsiteX85" fmla="*/ 3674225 w 7331857"/>
              <a:gd name="connsiteY85" fmla="*/ 1504603 h 1961803"/>
              <a:gd name="connsiteX86" fmla="*/ 3732414 w 7331857"/>
              <a:gd name="connsiteY86" fmla="*/ 1471353 h 1961803"/>
              <a:gd name="connsiteX87" fmla="*/ 3823854 w 7331857"/>
              <a:gd name="connsiteY87" fmla="*/ 1413163 h 1961803"/>
              <a:gd name="connsiteX88" fmla="*/ 3882043 w 7331857"/>
              <a:gd name="connsiteY88" fmla="*/ 1330036 h 1961803"/>
              <a:gd name="connsiteX89" fmla="*/ 3923607 w 7331857"/>
              <a:gd name="connsiteY89" fmla="*/ 1221971 h 1961803"/>
              <a:gd name="connsiteX90" fmla="*/ 3940232 w 7331857"/>
              <a:gd name="connsiteY90" fmla="*/ 1147156 h 1961803"/>
              <a:gd name="connsiteX91" fmla="*/ 3965171 w 7331857"/>
              <a:gd name="connsiteY91" fmla="*/ 1088967 h 1961803"/>
              <a:gd name="connsiteX92" fmla="*/ 4015047 w 7331857"/>
              <a:gd name="connsiteY92" fmla="*/ 1030778 h 1961803"/>
              <a:gd name="connsiteX93" fmla="*/ 4064923 w 7331857"/>
              <a:gd name="connsiteY93" fmla="*/ 964276 h 1961803"/>
              <a:gd name="connsiteX94" fmla="*/ 4098174 w 7331857"/>
              <a:gd name="connsiteY94" fmla="*/ 889462 h 1961803"/>
              <a:gd name="connsiteX95" fmla="*/ 4114800 w 7331857"/>
              <a:gd name="connsiteY95" fmla="*/ 773083 h 1961803"/>
              <a:gd name="connsiteX96" fmla="*/ 4139738 w 7331857"/>
              <a:gd name="connsiteY96" fmla="*/ 698269 h 1961803"/>
              <a:gd name="connsiteX97" fmla="*/ 4189614 w 7331857"/>
              <a:gd name="connsiteY97" fmla="*/ 623454 h 1961803"/>
              <a:gd name="connsiteX98" fmla="*/ 4231178 w 7331857"/>
              <a:gd name="connsiteY98" fmla="*/ 598516 h 1961803"/>
              <a:gd name="connsiteX99" fmla="*/ 4272741 w 7331857"/>
              <a:gd name="connsiteY99" fmla="*/ 498763 h 1961803"/>
              <a:gd name="connsiteX100" fmla="*/ 4297680 w 7331857"/>
              <a:gd name="connsiteY100" fmla="*/ 448887 h 1961803"/>
              <a:gd name="connsiteX101" fmla="*/ 4363056 w 7331857"/>
              <a:gd name="connsiteY101" fmla="*/ 255097 h 1961803"/>
              <a:gd name="connsiteX102" fmla="*/ 4461639 w 7331857"/>
              <a:gd name="connsiteY102" fmla="*/ 288521 h 1961803"/>
              <a:gd name="connsiteX103" fmla="*/ 4566286 w 7331857"/>
              <a:gd name="connsiteY103" fmla="*/ 298132 h 1961803"/>
              <a:gd name="connsiteX104" fmla="*/ 4657682 w 7331857"/>
              <a:gd name="connsiteY104" fmla="*/ 294755 h 1961803"/>
              <a:gd name="connsiteX105" fmla="*/ 4788131 w 7331857"/>
              <a:gd name="connsiteY105" fmla="*/ 241069 h 1961803"/>
              <a:gd name="connsiteX106" fmla="*/ 4854632 w 7331857"/>
              <a:gd name="connsiteY106" fmla="*/ 191193 h 1961803"/>
              <a:gd name="connsiteX107" fmla="*/ 4929447 w 7331857"/>
              <a:gd name="connsiteY107" fmla="*/ 124691 h 1961803"/>
              <a:gd name="connsiteX108" fmla="*/ 4972223 w 7331857"/>
              <a:gd name="connsiteY108" fmla="*/ 55721 h 1961803"/>
              <a:gd name="connsiteX109" fmla="*/ 5045825 w 7331857"/>
              <a:gd name="connsiteY109" fmla="*/ 33251 h 1961803"/>
              <a:gd name="connsiteX110" fmla="*/ 5112327 w 7331857"/>
              <a:gd name="connsiteY110" fmla="*/ 8313 h 1961803"/>
              <a:gd name="connsiteX111" fmla="*/ 5137265 w 7331857"/>
              <a:gd name="connsiteY111" fmla="*/ 0 h 1961803"/>
              <a:gd name="connsiteX112" fmla="*/ 5228705 w 7331857"/>
              <a:gd name="connsiteY112" fmla="*/ 8313 h 1961803"/>
              <a:gd name="connsiteX113" fmla="*/ 5270269 w 7331857"/>
              <a:gd name="connsiteY113" fmla="*/ 49876 h 1961803"/>
              <a:gd name="connsiteX114" fmla="*/ 5336771 w 7331857"/>
              <a:gd name="connsiteY114" fmla="*/ 108065 h 1961803"/>
              <a:gd name="connsiteX115" fmla="*/ 5370021 w 7331857"/>
              <a:gd name="connsiteY115" fmla="*/ 149629 h 1961803"/>
              <a:gd name="connsiteX116" fmla="*/ 5419898 w 7331857"/>
              <a:gd name="connsiteY116" fmla="*/ 266007 h 1961803"/>
              <a:gd name="connsiteX117" fmla="*/ 5436523 w 7331857"/>
              <a:gd name="connsiteY117" fmla="*/ 299258 h 1961803"/>
              <a:gd name="connsiteX118" fmla="*/ 5444836 w 7331857"/>
              <a:gd name="connsiteY118" fmla="*/ 332509 h 1961803"/>
              <a:gd name="connsiteX119" fmla="*/ 5469774 w 7331857"/>
              <a:gd name="connsiteY119" fmla="*/ 365760 h 1961803"/>
              <a:gd name="connsiteX120" fmla="*/ 5511338 w 7331857"/>
              <a:gd name="connsiteY120" fmla="*/ 423949 h 1961803"/>
              <a:gd name="connsiteX121" fmla="*/ 5552901 w 7331857"/>
              <a:gd name="connsiteY121" fmla="*/ 498763 h 1961803"/>
              <a:gd name="connsiteX122" fmla="*/ 5569527 w 7331857"/>
              <a:gd name="connsiteY122" fmla="*/ 515389 h 1961803"/>
              <a:gd name="connsiteX123" fmla="*/ 5594465 w 7331857"/>
              <a:gd name="connsiteY123" fmla="*/ 573578 h 1961803"/>
              <a:gd name="connsiteX124" fmla="*/ 5619403 w 7331857"/>
              <a:gd name="connsiteY124" fmla="*/ 631767 h 1961803"/>
              <a:gd name="connsiteX125" fmla="*/ 5677592 w 7331857"/>
              <a:gd name="connsiteY125" fmla="*/ 731520 h 1961803"/>
              <a:gd name="connsiteX126" fmla="*/ 5685905 w 7331857"/>
              <a:gd name="connsiteY126" fmla="*/ 756458 h 1961803"/>
              <a:gd name="connsiteX127" fmla="*/ 5752407 w 7331857"/>
              <a:gd name="connsiteY127" fmla="*/ 864523 h 1961803"/>
              <a:gd name="connsiteX128" fmla="*/ 5769032 w 7331857"/>
              <a:gd name="connsiteY128" fmla="*/ 906087 h 1961803"/>
              <a:gd name="connsiteX129" fmla="*/ 5785658 w 7331857"/>
              <a:gd name="connsiteY129" fmla="*/ 931025 h 1961803"/>
              <a:gd name="connsiteX130" fmla="*/ 5810596 w 7331857"/>
              <a:gd name="connsiteY130" fmla="*/ 972589 h 1961803"/>
              <a:gd name="connsiteX131" fmla="*/ 5818909 w 7331857"/>
              <a:gd name="connsiteY131" fmla="*/ 1014153 h 1961803"/>
              <a:gd name="connsiteX132" fmla="*/ 5843847 w 7331857"/>
              <a:gd name="connsiteY132" fmla="*/ 1088967 h 1961803"/>
              <a:gd name="connsiteX133" fmla="*/ 5860472 w 7331857"/>
              <a:gd name="connsiteY133" fmla="*/ 1138843 h 1961803"/>
              <a:gd name="connsiteX134" fmla="*/ 5868785 w 7331857"/>
              <a:gd name="connsiteY134" fmla="*/ 1180407 h 1961803"/>
              <a:gd name="connsiteX135" fmla="*/ 5893723 w 7331857"/>
              <a:gd name="connsiteY135" fmla="*/ 1205345 h 1961803"/>
              <a:gd name="connsiteX136" fmla="*/ 5918661 w 7331857"/>
              <a:gd name="connsiteY136" fmla="*/ 1238596 h 1961803"/>
              <a:gd name="connsiteX137" fmla="*/ 5926974 w 7331857"/>
              <a:gd name="connsiteY137" fmla="*/ 1280160 h 1961803"/>
              <a:gd name="connsiteX138" fmla="*/ 5951912 w 7331857"/>
              <a:gd name="connsiteY138" fmla="*/ 1305098 h 1961803"/>
              <a:gd name="connsiteX139" fmla="*/ 6059978 w 7331857"/>
              <a:gd name="connsiteY139" fmla="*/ 1446414 h 1961803"/>
              <a:gd name="connsiteX140" fmla="*/ 6093229 w 7331857"/>
              <a:gd name="connsiteY140" fmla="*/ 1479665 h 1961803"/>
              <a:gd name="connsiteX141" fmla="*/ 6118167 w 7331857"/>
              <a:gd name="connsiteY141" fmla="*/ 1504603 h 1961803"/>
              <a:gd name="connsiteX142" fmla="*/ 6168043 w 7331857"/>
              <a:gd name="connsiteY142" fmla="*/ 1571105 h 1961803"/>
              <a:gd name="connsiteX143" fmla="*/ 6209607 w 7331857"/>
              <a:gd name="connsiteY143" fmla="*/ 1620982 h 1961803"/>
              <a:gd name="connsiteX144" fmla="*/ 6217920 w 7331857"/>
              <a:gd name="connsiteY144" fmla="*/ 1645920 h 1961803"/>
              <a:gd name="connsiteX145" fmla="*/ 6276109 w 7331857"/>
              <a:gd name="connsiteY145" fmla="*/ 1729047 h 1961803"/>
              <a:gd name="connsiteX146" fmla="*/ 6292734 w 7331857"/>
              <a:gd name="connsiteY146" fmla="*/ 1762298 h 1961803"/>
              <a:gd name="connsiteX147" fmla="*/ 6301047 w 7331857"/>
              <a:gd name="connsiteY147" fmla="*/ 1787236 h 1961803"/>
              <a:gd name="connsiteX148" fmla="*/ 6317672 w 7331857"/>
              <a:gd name="connsiteY148" fmla="*/ 1803862 h 1961803"/>
              <a:gd name="connsiteX149" fmla="*/ 6342611 w 7331857"/>
              <a:gd name="connsiteY149" fmla="*/ 1837113 h 1961803"/>
              <a:gd name="connsiteX150" fmla="*/ 6367549 w 7331857"/>
              <a:gd name="connsiteY150" fmla="*/ 1853738 h 1961803"/>
              <a:gd name="connsiteX151" fmla="*/ 6625243 w 7331857"/>
              <a:gd name="connsiteY151" fmla="*/ 1862051 h 1961803"/>
              <a:gd name="connsiteX152" fmla="*/ 6941127 w 7331857"/>
              <a:gd name="connsiteY152" fmla="*/ 1878676 h 1961803"/>
              <a:gd name="connsiteX153" fmla="*/ 7024254 w 7331857"/>
              <a:gd name="connsiteY153" fmla="*/ 1903614 h 1961803"/>
              <a:gd name="connsiteX154" fmla="*/ 7165571 w 7331857"/>
              <a:gd name="connsiteY154" fmla="*/ 1911927 h 1961803"/>
              <a:gd name="connsiteX155" fmla="*/ 7290261 w 7331857"/>
              <a:gd name="connsiteY155" fmla="*/ 1945178 h 1961803"/>
              <a:gd name="connsiteX156" fmla="*/ 7331825 w 7331857"/>
              <a:gd name="connsiteY15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41716 w 7331857"/>
              <a:gd name="connsiteY79" fmla="*/ 1753985 h 1961803"/>
              <a:gd name="connsiteX80" fmla="*/ 3366654 w 7331857"/>
              <a:gd name="connsiteY80" fmla="*/ 1695796 h 1961803"/>
              <a:gd name="connsiteX81" fmla="*/ 3416531 w 7331857"/>
              <a:gd name="connsiteY81" fmla="*/ 1662545 h 1961803"/>
              <a:gd name="connsiteX82" fmla="*/ 3483032 w 7331857"/>
              <a:gd name="connsiteY82" fmla="*/ 1612669 h 1961803"/>
              <a:gd name="connsiteX83" fmla="*/ 3566160 w 7331857"/>
              <a:gd name="connsiteY83" fmla="*/ 1562793 h 1961803"/>
              <a:gd name="connsiteX84" fmla="*/ 3674225 w 7331857"/>
              <a:gd name="connsiteY84" fmla="*/ 1504603 h 1961803"/>
              <a:gd name="connsiteX85" fmla="*/ 3732414 w 7331857"/>
              <a:gd name="connsiteY85" fmla="*/ 1471353 h 1961803"/>
              <a:gd name="connsiteX86" fmla="*/ 3823854 w 7331857"/>
              <a:gd name="connsiteY86" fmla="*/ 1413163 h 1961803"/>
              <a:gd name="connsiteX87" fmla="*/ 3882043 w 7331857"/>
              <a:gd name="connsiteY87" fmla="*/ 1330036 h 1961803"/>
              <a:gd name="connsiteX88" fmla="*/ 3923607 w 7331857"/>
              <a:gd name="connsiteY88" fmla="*/ 1221971 h 1961803"/>
              <a:gd name="connsiteX89" fmla="*/ 3940232 w 7331857"/>
              <a:gd name="connsiteY89" fmla="*/ 1147156 h 1961803"/>
              <a:gd name="connsiteX90" fmla="*/ 3965171 w 7331857"/>
              <a:gd name="connsiteY90" fmla="*/ 1088967 h 1961803"/>
              <a:gd name="connsiteX91" fmla="*/ 4015047 w 7331857"/>
              <a:gd name="connsiteY91" fmla="*/ 1030778 h 1961803"/>
              <a:gd name="connsiteX92" fmla="*/ 4064923 w 7331857"/>
              <a:gd name="connsiteY92" fmla="*/ 964276 h 1961803"/>
              <a:gd name="connsiteX93" fmla="*/ 4098174 w 7331857"/>
              <a:gd name="connsiteY93" fmla="*/ 889462 h 1961803"/>
              <a:gd name="connsiteX94" fmla="*/ 4114800 w 7331857"/>
              <a:gd name="connsiteY94" fmla="*/ 773083 h 1961803"/>
              <a:gd name="connsiteX95" fmla="*/ 4139738 w 7331857"/>
              <a:gd name="connsiteY95" fmla="*/ 698269 h 1961803"/>
              <a:gd name="connsiteX96" fmla="*/ 4189614 w 7331857"/>
              <a:gd name="connsiteY96" fmla="*/ 623454 h 1961803"/>
              <a:gd name="connsiteX97" fmla="*/ 4231178 w 7331857"/>
              <a:gd name="connsiteY97" fmla="*/ 598516 h 1961803"/>
              <a:gd name="connsiteX98" fmla="*/ 4272741 w 7331857"/>
              <a:gd name="connsiteY98" fmla="*/ 498763 h 1961803"/>
              <a:gd name="connsiteX99" fmla="*/ 4297680 w 7331857"/>
              <a:gd name="connsiteY99" fmla="*/ 448887 h 1961803"/>
              <a:gd name="connsiteX100" fmla="*/ 4363056 w 7331857"/>
              <a:gd name="connsiteY100" fmla="*/ 255097 h 1961803"/>
              <a:gd name="connsiteX101" fmla="*/ 4461639 w 7331857"/>
              <a:gd name="connsiteY101" fmla="*/ 288521 h 1961803"/>
              <a:gd name="connsiteX102" fmla="*/ 4566286 w 7331857"/>
              <a:gd name="connsiteY102" fmla="*/ 298132 h 1961803"/>
              <a:gd name="connsiteX103" fmla="*/ 4657682 w 7331857"/>
              <a:gd name="connsiteY103" fmla="*/ 294755 h 1961803"/>
              <a:gd name="connsiteX104" fmla="*/ 4788131 w 7331857"/>
              <a:gd name="connsiteY104" fmla="*/ 241069 h 1961803"/>
              <a:gd name="connsiteX105" fmla="*/ 4854632 w 7331857"/>
              <a:gd name="connsiteY105" fmla="*/ 191193 h 1961803"/>
              <a:gd name="connsiteX106" fmla="*/ 4929447 w 7331857"/>
              <a:gd name="connsiteY106" fmla="*/ 124691 h 1961803"/>
              <a:gd name="connsiteX107" fmla="*/ 4972223 w 7331857"/>
              <a:gd name="connsiteY107" fmla="*/ 55721 h 1961803"/>
              <a:gd name="connsiteX108" fmla="*/ 5045825 w 7331857"/>
              <a:gd name="connsiteY108" fmla="*/ 33251 h 1961803"/>
              <a:gd name="connsiteX109" fmla="*/ 5112327 w 7331857"/>
              <a:gd name="connsiteY109" fmla="*/ 8313 h 1961803"/>
              <a:gd name="connsiteX110" fmla="*/ 5137265 w 7331857"/>
              <a:gd name="connsiteY110" fmla="*/ 0 h 1961803"/>
              <a:gd name="connsiteX111" fmla="*/ 5228705 w 7331857"/>
              <a:gd name="connsiteY111" fmla="*/ 8313 h 1961803"/>
              <a:gd name="connsiteX112" fmla="*/ 5270269 w 7331857"/>
              <a:gd name="connsiteY112" fmla="*/ 49876 h 1961803"/>
              <a:gd name="connsiteX113" fmla="*/ 5336771 w 7331857"/>
              <a:gd name="connsiteY113" fmla="*/ 108065 h 1961803"/>
              <a:gd name="connsiteX114" fmla="*/ 5370021 w 7331857"/>
              <a:gd name="connsiteY114" fmla="*/ 149629 h 1961803"/>
              <a:gd name="connsiteX115" fmla="*/ 5419898 w 7331857"/>
              <a:gd name="connsiteY115" fmla="*/ 266007 h 1961803"/>
              <a:gd name="connsiteX116" fmla="*/ 5436523 w 7331857"/>
              <a:gd name="connsiteY116" fmla="*/ 299258 h 1961803"/>
              <a:gd name="connsiteX117" fmla="*/ 5444836 w 7331857"/>
              <a:gd name="connsiteY117" fmla="*/ 332509 h 1961803"/>
              <a:gd name="connsiteX118" fmla="*/ 5469774 w 7331857"/>
              <a:gd name="connsiteY118" fmla="*/ 365760 h 1961803"/>
              <a:gd name="connsiteX119" fmla="*/ 5511338 w 7331857"/>
              <a:gd name="connsiteY119" fmla="*/ 423949 h 1961803"/>
              <a:gd name="connsiteX120" fmla="*/ 5552901 w 7331857"/>
              <a:gd name="connsiteY120" fmla="*/ 498763 h 1961803"/>
              <a:gd name="connsiteX121" fmla="*/ 5569527 w 7331857"/>
              <a:gd name="connsiteY121" fmla="*/ 515389 h 1961803"/>
              <a:gd name="connsiteX122" fmla="*/ 5594465 w 7331857"/>
              <a:gd name="connsiteY122" fmla="*/ 573578 h 1961803"/>
              <a:gd name="connsiteX123" fmla="*/ 5619403 w 7331857"/>
              <a:gd name="connsiteY123" fmla="*/ 631767 h 1961803"/>
              <a:gd name="connsiteX124" fmla="*/ 5677592 w 7331857"/>
              <a:gd name="connsiteY124" fmla="*/ 731520 h 1961803"/>
              <a:gd name="connsiteX125" fmla="*/ 5685905 w 7331857"/>
              <a:gd name="connsiteY125" fmla="*/ 756458 h 1961803"/>
              <a:gd name="connsiteX126" fmla="*/ 5752407 w 7331857"/>
              <a:gd name="connsiteY126" fmla="*/ 864523 h 1961803"/>
              <a:gd name="connsiteX127" fmla="*/ 5769032 w 7331857"/>
              <a:gd name="connsiteY127" fmla="*/ 906087 h 1961803"/>
              <a:gd name="connsiteX128" fmla="*/ 5785658 w 7331857"/>
              <a:gd name="connsiteY128" fmla="*/ 931025 h 1961803"/>
              <a:gd name="connsiteX129" fmla="*/ 5810596 w 7331857"/>
              <a:gd name="connsiteY129" fmla="*/ 972589 h 1961803"/>
              <a:gd name="connsiteX130" fmla="*/ 5818909 w 7331857"/>
              <a:gd name="connsiteY130" fmla="*/ 1014153 h 1961803"/>
              <a:gd name="connsiteX131" fmla="*/ 5843847 w 7331857"/>
              <a:gd name="connsiteY131" fmla="*/ 1088967 h 1961803"/>
              <a:gd name="connsiteX132" fmla="*/ 5860472 w 7331857"/>
              <a:gd name="connsiteY132" fmla="*/ 1138843 h 1961803"/>
              <a:gd name="connsiteX133" fmla="*/ 5868785 w 7331857"/>
              <a:gd name="connsiteY133" fmla="*/ 1180407 h 1961803"/>
              <a:gd name="connsiteX134" fmla="*/ 5893723 w 7331857"/>
              <a:gd name="connsiteY134" fmla="*/ 1205345 h 1961803"/>
              <a:gd name="connsiteX135" fmla="*/ 5918661 w 7331857"/>
              <a:gd name="connsiteY135" fmla="*/ 1238596 h 1961803"/>
              <a:gd name="connsiteX136" fmla="*/ 5926974 w 7331857"/>
              <a:gd name="connsiteY136" fmla="*/ 1280160 h 1961803"/>
              <a:gd name="connsiteX137" fmla="*/ 5951912 w 7331857"/>
              <a:gd name="connsiteY137" fmla="*/ 1305098 h 1961803"/>
              <a:gd name="connsiteX138" fmla="*/ 6059978 w 7331857"/>
              <a:gd name="connsiteY138" fmla="*/ 1446414 h 1961803"/>
              <a:gd name="connsiteX139" fmla="*/ 6093229 w 7331857"/>
              <a:gd name="connsiteY139" fmla="*/ 1479665 h 1961803"/>
              <a:gd name="connsiteX140" fmla="*/ 6118167 w 7331857"/>
              <a:gd name="connsiteY140" fmla="*/ 1504603 h 1961803"/>
              <a:gd name="connsiteX141" fmla="*/ 6168043 w 7331857"/>
              <a:gd name="connsiteY141" fmla="*/ 1571105 h 1961803"/>
              <a:gd name="connsiteX142" fmla="*/ 6209607 w 7331857"/>
              <a:gd name="connsiteY142" fmla="*/ 1620982 h 1961803"/>
              <a:gd name="connsiteX143" fmla="*/ 6217920 w 7331857"/>
              <a:gd name="connsiteY143" fmla="*/ 1645920 h 1961803"/>
              <a:gd name="connsiteX144" fmla="*/ 6276109 w 7331857"/>
              <a:gd name="connsiteY144" fmla="*/ 1729047 h 1961803"/>
              <a:gd name="connsiteX145" fmla="*/ 6292734 w 7331857"/>
              <a:gd name="connsiteY145" fmla="*/ 1762298 h 1961803"/>
              <a:gd name="connsiteX146" fmla="*/ 6301047 w 7331857"/>
              <a:gd name="connsiteY146" fmla="*/ 1787236 h 1961803"/>
              <a:gd name="connsiteX147" fmla="*/ 6317672 w 7331857"/>
              <a:gd name="connsiteY147" fmla="*/ 1803862 h 1961803"/>
              <a:gd name="connsiteX148" fmla="*/ 6342611 w 7331857"/>
              <a:gd name="connsiteY148" fmla="*/ 1837113 h 1961803"/>
              <a:gd name="connsiteX149" fmla="*/ 6367549 w 7331857"/>
              <a:gd name="connsiteY149" fmla="*/ 1853738 h 1961803"/>
              <a:gd name="connsiteX150" fmla="*/ 6625243 w 7331857"/>
              <a:gd name="connsiteY150" fmla="*/ 1862051 h 1961803"/>
              <a:gd name="connsiteX151" fmla="*/ 6941127 w 7331857"/>
              <a:gd name="connsiteY151" fmla="*/ 1878676 h 1961803"/>
              <a:gd name="connsiteX152" fmla="*/ 7024254 w 7331857"/>
              <a:gd name="connsiteY152" fmla="*/ 1903614 h 1961803"/>
              <a:gd name="connsiteX153" fmla="*/ 7165571 w 7331857"/>
              <a:gd name="connsiteY153" fmla="*/ 1911927 h 1961803"/>
              <a:gd name="connsiteX154" fmla="*/ 7290261 w 7331857"/>
              <a:gd name="connsiteY154" fmla="*/ 1945178 h 1961803"/>
              <a:gd name="connsiteX155" fmla="*/ 7331825 w 7331857"/>
              <a:gd name="connsiteY15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225338 w 7331857"/>
              <a:gd name="connsiteY76" fmla="*/ 1828800 h 1961803"/>
              <a:gd name="connsiteX77" fmla="*/ 3300152 w 7331857"/>
              <a:gd name="connsiteY77" fmla="*/ 1812174 h 1961803"/>
              <a:gd name="connsiteX78" fmla="*/ 3333403 w 7331857"/>
              <a:gd name="connsiteY78" fmla="*/ 1778923 h 1961803"/>
              <a:gd name="connsiteX79" fmla="*/ 3366654 w 7331857"/>
              <a:gd name="connsiteY79" fmla="*/ 1695796 h 1961803"/>
              <a:gd name="connsiteX80" fmla="*/ 3416531 w 7331857"/>
              <a:gd name="connsiteY80" fmla="*/ 1662545 h 1961803"/>
              <a:gd name="connsiteX81" fmla="*/ 3483032 w 7331857"/>
              <a:gd name="connsiteY81" fmla="*/ 1612669 h 1961803"/>
              <a:gd name="connsiteX82" fmla="*/ 3566160 w 7331857"/>
              <a:gd name="connsiteY82" fmla="*/ 1562793 h 1961803"/>
              <a:gd name="connsiteX83" fmla="*/ 3674225 w 7331857"/>
              <a:gd name="connsiteY83" fmla="*/ 1504603 h 1961803"/>
              <a:gd name="connsiteX84" fmla="*/ 3732414 w 7331857"/>
              <a:gd name="connsiteY84" fmla="*/ 1471353 h 1961803"/>
              <a:gd name="connsiteX85" fmla="*/ 3823854 w 7331857"/>
              <a:gd name="connsiteY85" fmla="*/ 1413163 h 1961803"/>
              <a:gd name="connsiteX86" fmla="*/ 3882043 w 7331857"/>
              <a:gd name="connsiteY86" fmla="*/ 1330036 h 1961803"/>
              <a:gd name="connsiteX87" fmla="*/ 3923607 w 7331857"/>
              <a:gd name="connsiteY87" fmla="*/ 1221971 h 1961803"/>
              <a:gd name="connsiteX88" fmla="*/ 3940232 w 7331857"/>
              <a:gd name="connsiteY88" fmla="*/ 1147156 h 1961803"/>
              <a:gd name="connsiteX89" fmla="*/ 3965171 w 7331857"/>
              <a:gd name="connsiteY89" fmla="*/ 1088967 h 1961803"/>
              <a:gd name="connsiteX90" fmla="*/ 4015047 w 7331857"/>
              <a:gd name="connsiteY90" fmla="*/ 1030778 h 1961803"/>
              <a:gd name="connsiteX91" fmla="*/ 4064923 w 7331857"/>
              <a:gd name="connsiteY91" fmla="*/ 964276 h 1961803"/>
              <a:gd name="connsiteX92" fmla="*/ 4098174 w 7331857"/>
              <a:gd name="connsiteY92" fmla="*/ 889462 h 1961803"/>
              <a:gd name="connsiteX93" fmla="*/ 4114800 w 7331857"/>
              <a:gd name="connsiteY93" fmla="*/ 773083 h 1961803"/>
              <a:gd name="connsiteX94" fmla="*/ 4139738 w 7331857"/>
              <a:gd name="connsiteY94" fmla="*/ 698269 h 1961803"/>
              <a:gd name="connsiteX95" fmla="*/ 4189614 w 7331857"/>
              <a:gd name="connsiteY95" fmla="*/ 623454 h 1961803"/>
              <a:gd name="connsiteX96" fmla="*/ 4231178 w 7331857"/>
              <a:gd name="connsiteY96" fmla="*/ 598516 h 1961803"/>
              <a:gd name="connsiteX97" fmla="*/ 4272741 w 7331857"/>
              <a:gd name="connsiteY97" fmla="*/ 498763 h 1961803"/>
              <a:gd name="connsiteX98" fmla="*/ 4297680 w 7331857"/>
              <a:gd name="connsiteY98" fmla="*/ 448887 h 1961803"/>
              <a:gd name="connsiteX99" fmla="*/ 4363056 w 7331857"/>
              <a:gd name="connsiteY99" fmla="*/ 255097 h 1961803"/>
              <a:gd name="connsiteX100" fmla="*/ 4461639 w 7331857"/>
              <a:gd name="connsiteY100" fmla="*/ 288521 h 1961803"/>
              <a:gd name="connsiteX101" fmla="*/ 4566286 w 7331857"/>
              <a:gd name="connsiteY101" fmla="*/ 298132 h 1961803"/>
              <a:gd name="connsiteX102" fmla="*/ 4657682 w 7331857"/>
              <a:gd name="connsiteY102" fmla="*/ 294755 h 1961803"/>
              <a:gd name="connsiteX103" fmla="*/ 4788131 w 7331857"/>
              <a:gd name="connsiteY103" fmla="*/ 241069 h 1961803"/>
              <a:gd name="connsiteX104" fmla="*/ 4854632 w 7331857"/>
              <a:gd name="connsiteY104" fmla="*/ 191193 h 1961803"/>
              <a:gd name="connsiteX105" fmla="*/ 4929447 w 7331857"/>
              <a:gd name="connsiteY105" fmla="*/ 124691 h 1961803"/>
              <a:gd name="connsiteX106" fmla="*/ 4972223 w 7331857"/>
              <a:gd name="connsiteY106" fmla="*/ 55721 h 1961803"/>
              <a:gd name="connsiteX107" fmla="*/ 5045825 w 7331857"/>
              <a:gd name="connsiteY107" fmla="*/ 33251 h 1961803"/>
              <a:gd name="connsiteX108" fmla="*/ 5112327 w 7331857"/>
              <a:gd name="connsiteY108" fmla="*/ 8313 h 1961803"/>
              <a:gd name="connsiteX109" fmla="*/ 5137265 w 7331857"/>
              <a:gd name="connsiteY109" fmla="*/ 0 h 1961803"/>
              <a:gd name="connsiteX110" fmla="*/ 5228705 w 7331857"/>
              <a:gd name="connsiteY110" fmla="*/ 8313 h 1961803"/>
              <a:gd name="connsiteX111" fmla="*/ 5270269 w 7331857"/>
              <a:gd name="connsiteY111" fmla="*/ 49876 h 1961803"/>
              <a:gd name="connsiteX112" fmla="*/ 5336771 w 7331857"/>
              <a:gd name="connsiteY112" fmla="*/ 108065 h 1961803"/>
              <a:gd name="connsiteX113" fmla="*/ 5370021 w 7331857"/>
              <a:gd name="connsiteY113" fmla="*/ 149629 h 1961803"/>
              <a:gd name="connsiteX114" fmla="*/ 5419898 w 7331857"/>
              <a:gd name="connsiteY114" fmla="*/ 266007 h 1961803"/>
              <a:gd name="connsiteX115" fmla="*/ 5436523 w 7331857"/>
              <a:gd name="connsiteY115" fmla="*/ 299258 h 1961803"/>
              <a:gd name="connsiteX116" fmla="*/ 5444836 w 7331857"/>
              <a:gd name="connsiteY116" fmla="*/ 332509 h 1961803"/>
              <a:gd name="connsiteX117" fmla="*/ 5469774 w 7331857"/>
              <a:gd name="connsiteY117" fmla="*/ 365760 h 1961803"/>
              <a:gd name="connsiteX118" fmla="*/ 5511338 w 7331857"/>
              <a:gd name="connsiteY118" fmla="*/ 423949 h 1961803"/>
              <a:gd name="connsiteX119" fmla="*/ 5552901 w 7331857"/>
              <a:gd name="connsiteY119" fmla="*/ 498763 h 1961803"/>
              <a:gd name="connsiteX120" fmla="*/ 5569527 w 7331857"/>
              <a:gd name="connsiteY120" fmla="*/ 515389 h 1961803"/>
              <a:gd name="connsiteX121" fmla="*/ 5594465 w 7331857"/>
              <a:gd name="connsiteY121" fmla="*/ 573578 h 1961803"/>
              <a:gd name="connsiteX122" fmla="*/ 5619403 w 7331857"/>
              <a:gd name="connsiteY122" fmla="*/ 631767 h 1961803"/>
              <a:gd name="connsiteX123" fmla="*/ 5677592 w 7331857"/>
              <a:gd name="connsiteY123" fmla="*/ 731520 h 1961803"/>
              <a:gd name="connsiteX124" fmla="*/ 5685905 w 7331857"/>
              <a:gd name="connsiteY124" fmla="*/ 756458 h 1961803"/>
              <a:gd name="connsiteX125" fmla="*/ 5752407 w 7331857"/>
              <a:gd name="connsiteY125" fmla="*/ 864523 h 1961803"/>
              <a:gd name="connsiteX126" fmla="*/ 5769032 w 7331857"/>
              <a:gd name="connsiteY126" fmla="*/ 906087 h 1961803"/>
              <a:gd name="connsiteX127" fmla="*/ 5785658 w 7331857"/>
              <a:gd name="connsiteY127" fmla="*/ 931025 h 1961803"/>
              <a:gd name="connsiteX128" fmla="*/ 5810596 w 7331857"/>
              <a:gd name="connsiteY128" fmla="*/ 972589 h 1961803"/>
              <a:gd name="connsiteX129" fmla="*/ 5818909 w 7331857"/>
              <a:gd name="connsiteY129" fmla="*/ 1014153 h 1961803"/>
              <a:gd name="connsiteX130" fmla="*/ 5843847 w 7331857"/>
              <a:gd name="connsiteY130" fmla="*/ 1088967 h 1961803"/>
              <a:gd name="connsiteX131" fmla="*/ 5860472 w 7331857"/>
              <a:gd name="connsiteY131" fmla="*/ 1138843 h 1961803"/>
              <a:gd name="connsiteX132" fmla="*/ 5868785 w 7331857"/>
              <a:gd name="connsiteY132" fmla="*/ 1180407 h 1961803"/>
              <a:gd name="connsiteX133" fmla="*/ 5893723 w 7331857"/>
              <a:gd name="connsiteY133" fmla="*/ 1205345 h 1961803"/>
              <a:gd name="connsiteX134" fmla="*/ 5918661 w 7331857"/>
              <a:gd name="connsiteY134" fmla="*/ 1238596 h 1961803"/>
              <a:gd name="connsiteX135" fmla="*/ 5926974 w 7331857"/>
              <a:gd name="connsiteY135" fmla="*/ 1280160 h 1961803"/>
              <a:gd name="connsiteX136" fmla="*/ 5951912 w 7331857"/>
              <a:gd name="connsiteY136" fmla="*/ 1305098 h 1961803"/>
              <a:gd name="connsiteX137" fmla="*/ 6059978 w 7331857"/>
              <a:gd name="connsiteY137" fmla="*/ 1446414 h 1961803"/>
              <a:gd name="connsiteX138" fmla="*/ 6093229 w 7331857"/>
              <a:gd name="connsiteY138" fmla="*/ 1479665 h 1961803"/>
              <a:gd name="connsiteX139" fmla="*/ 6118167 w 7331857"/>
              <a:gd name="connsiteY139" fmla="*/ 1504603 h 1961803"/>
              <a:gd name="connsiteX140" fmla="*/ 6168043 w 7331857"/>
              <a:gd name="connsiteY140" fmla="*/ 1571105 h 1961803"/>
              <a:gd name="connsiteX141" fmla="*/ 6209607 w 7331857"/>
              <a:gd name="connsiteY141" fmla="*/ 1620982 h 1961803"/>
              <a:gd name="connsiteX142" fmla="*/ 6217920 w 7331857"/>
              <a:gd name="connsiteY142" fmla="*/ 1645920 h 1961803"/>
              <a:gd name="connsiteX143" fmla="*/ 6276109 w 7331857"/>
              <a:gd name="connsiteY143" fmla="*/ 1729047 h 1961803"/>
              <a:gd name="connsiteX144" fmla="*/ 6292734 w 7331857"/>
              <a:gd name="connsiteY144" fmla="*/ 1762298 h 1961803"/>
              <a:gd name="connsiteX145" fmla="*/ 6301047 w 7331857"/>
              <a:gd name="connsiteY145" fmla="*/ 1787236 h 1961803"/>
              <a:gd name="connsiteX146" fmla="*/ 6317672 w 7331857"/>
              <a:gd name="connsiteY146" fmla="*/ 1803862 h 1961803"/>
              <a:gd name="connsiteX147" fmla="*/ 6342611 w 7331857"/>
              <a:gd name="connsiteY147" fmla="*/ 1837113 h 1961803"/>
              <a:gd name="connsiteX148" fmla="*/ 6367549 w 7331857"/>
              <a:gd name="connsiteY148" fmla="*/ 1853738 h 1961803"/>
              <a:gd name="connsiteX149" fmla="*/ 6625243 w 7331857"/>
              <a:gd name="connsiteY149" fmla="*/ 1862051 h 1961803"/>
              <a:gd name="connsiteX150" fmla="*/ 6941127 w 7331857"/>
              <a:gd name="connsiteY150" fmla="*/ 1878676 h 1961803"/>
              <a:gd name="connsiteX151" fmla="*/ 7024254 w 7331857"/>
              <a:gd name="connsiteY151" fmla="*/ 1903614 h 1961803"/>
              <a:gd name="connsiteX152" fmla="*/ 7165571 w 7331857"/>
              <a:gd name="connsiteY152" fmla="*/ 1911927 h 1961803"/>
              <a:gd name="connsiteX153" fmla="*/ 7290261 w 7331857"/>
              <a:gd name="connsiteY153" fmla="*/ 1945178 h 1961803"/>
              <a:gd name="connsiteX154" fmla="*/ 7331825 w 7331857"/>
              <a:gd name="connsiteY15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192087 w 7331857"/>
              <a:gd name="connsiteY75" fmla="*/ 1837113 h 1961803"/>
              <a:gd name="connsiteX76" fmla="*/ 3300152 w 7331857"/>
              <a:gd name="connsiteY76" fmla="*/ 1812174 h 1961803"/>
              <a:gd name="connsiteX77" fmla="*/ 3333403 w 7331857"/>
              <a:gd name="connsiteY77" fmla="*/ 1778923 h 1961803"/>
              <a:gd name="connsiteX78" fmla="*/ 3366654 w 7331857"/>
              <a:gd name="connsiteY78" fmla="*/ 1695796 h 1961803"/>
              <a:gd name="connsiteX79" fmla="*/ 3416531 w 7331857"/>
              <a:gd name="connsiteY79" fmla="*/ 1662545 h 1961803"/>
              <a:gd name="connsiteX80" fmla="*/ 3483032 w 7331857"/>
              <a:gd name="connsiteY80" fmla="*/ 1612669 h 1961803"/>
              <a:gd name="connsiteX81" fmla="*/ 3566160 w 7331857"/>
              <a:gd name="connsiteY81" fmla="*/ 1562793 h 1961803"/>
              <a:gd name="connsiteX82" fmla="*/ 3674225 w 7331857"/>
              <a:gd name="connsiteY82" fmla="*/ 1504603 h 1961803"/>
              <a:gd name="connsiteX83" fmla="*/ 3732414 w 7331857"/>
              <a:gd name="connsiteY83" fmla="*/ 1471353 h 1961803"/>
              <a:gd name="connsiteX84" fmla="*/ 3823854 w 7331857"/>
              <a:gd name="connsiteY84" fmla="*/ 1413163 h 1961803"/>
              <a:gd name="connsiteX85" fmla="*/ 3882043 w 7331857"/>
              <a:gd name="connsiteY85" fmla="*/ 1330036 h 1961803"/>
              <a:gd name="connsiteX86" fmla="*/ 3923607 w 7331857"/>
              <a:gd name="connsiteY86" fmla="*/ 1221971 h 1961803"/>
              <a:gd name="connsiteX87" fmla="*/ 3940232 w 7331857"/>
              <a:gd name="connsiteY87" fmla="*/ 1147156 h 1961803"/>
              <a:gd name="connsiteX88" fmla="*/ 3965171 w 7331857"/>
              <a:gd name="connsiteY88" fmla="*/ 1088967 h 1961803"/>
              <a:gd name="connsiteX89" fmla="*/ 4015047 w 7331857"/>
              <a:gd name="connsiteY89" fmla="*/ 1030778 h 1961803"/>
              <a:gd name="connsiteX90" fmla="*/ 4064923 w 7331857"/>
              <a:gd name="connsiteY90" fmla="*/ 964276 h 1961803"/>
              <a:gd name="connsiteX91" fmla="*/ 4098174 w 7331857"/>
              <a:gd name="connsiteY91" fmla="*/ 889462 h 1961803"/>
              <a:gd name="connsiteX92" fmla="*/ 4114800 w 7331857"/>
              <a:gd name="connsiteY92" fmla="*/ 773083 h 1961803"/>
              <a:gd name="connsiteX93" fmla="*/ 4139738 w 7331857"/>
              <a:gd name="connsiteY93" fmla="*/ 698269 h 1961803"/>
              <a:gd name="connsiteX94" fmla="*/ 4189614 w 7331857"/>
              <a:gd name="connsiteY94" fmla="*/ 623454 h 1961803"/>
              <a:gd name="connsiteX95" fmla="*/ 4231178 w 7331857"/>
              <a:gd name="connsiteY95" fmla="*/ 598516 h 1961803"/>
              <a:gd name="connsiteX96" fmla="*/ 4272741 w 7331857"/>
              <a:gd name="connsiteY96" fmla="*/ 498763 h 1961803"/>
              <a:gd name="connsiteX97" fmla="*/ 4297680 w 7331857"/>
              <a:gd name="connsiteY97" fmla="*/ 448887 h 1961803"/>
              <a:gd name="connsiteX98" fmla="*/ 4363056 w 7331857"/>
              <a:gd name="connsiteY98" fmla="*/ 255097 h 1961803"/>
              <a:gd name="connsiteX99" fmla="*/ 4461639 w 7331857"/>
              <a:gd name="connsiteY99" fmla="*/ 288521 h 1961803"/>
              <a:gd name="connsiteX100" fmla="*/ 4566286 w 7331857"/>
              <a:gd name="connsiteY100" fmla="*/ 298132 h 1961803"/>
              <a:gd name="connsiteX101" fmla="*/ 4657682 w 7331857"/>
              <a:gd name="connsiteY101" fmla="*/ 294755 h 1961803"/>
              <a:gd name="connsiteX102" fmla="*/ 4788131 w 7331857"/>
              <a:gd name="connsiteY102" fmla="*/ 241069 h 1961803"/>
              <a:gd name="connsiteX103" fmla="*/ 4854632 w 7331857"/>
              <a:gd name="connsiteY103" fmla="*/ 191193 h 1961803"/>
              <a:gd name="connsiteX104" fmla="*/ 4929447 w 7331857"/>
              <a:gd name="connsiteY104" fmla="*/ 124691 h 1961803"/>
              <a:gd name="connsiteX105" fmla="*/ 4972223 w 7331857"/>
              <a:gd name="connsiteY105" fmla="*/ 55721 h 1961803"/>
              <a:gd name="connsiteX106" fmla="*/ 5045825 w 7331857"/>
              <a:gd name="connsiteY106" fmla="*/ 33251 h 1961803"/>
              <a:gd name="connsiteX107" fmla="*/ 5112327 w 7331857"/>
              <a:gd name="connsiteY107" fmla="*/ 8313 h 1961803"/>
              <a:gd name="connsiteX108" fmla="*/ 5137265 w 7331857"/>
              <a:gd name="connsiteY108" fmla="*/ 0 h 1961803"/>
              <a:gd name="connsiteX109" fmla="*/ 5228705 w 7331857"/>
              <a:gd name="connsiteY109" fmla="*/ 8313 h 1961803"/>
              <a:gd name="connsiteX110" fmla="*/ 5270269 w 7331857"/>
              <a:gd name="connsiteY110" fmla="*/ 49876 h 1961803"/>
              <a:gd name="connsiteX111" fmla="*/ 5336771 w 7331857"/>
              <a:gd name="connsiteY111" fmla="*/ 108065 h 1961803"/>
              <a:gd name="connsiteX112" fmla="*/ 5370021 w 7331857"/>
              <a:gd name="connsiteY112" fmla="*/ 149629 h 1961803"/>
              <a:gd name="connsiteX113" fmla="*/ 5419898 w 7331857"/>
              <a:gd name="connsiteY113" fmla="*/ 266007 h 1961803"/>
              <a:gd name="connsiteX114" fmla="*/ 5436523 w 7331857"/>
              <a:gd name="connsiteY114" fmla="*/ 299258 h 1961803"/>
              <a:gd name="connsiteX115" fmla="*/ 5444836 w 7331857"/>
              <a:gd name="connsiteY115" fmla="*/ 332509 h 1961803"/>
              <a:gd name="connsiteX116" fmla="*/ 5469774 w 7331857"/>
              <a:gd name="connsiteY116" fmla="*/ 365760 h 1961803"/>
              <a:gd name="connsiteX117" fmla="*/ 5511338 w 7331857"/>
              <a:gd name="connsiteY117" fmla="*/ 423949 h 1961803"/>
              <a:gd name="connsiteX118" fmla="*/ 5552901 w 7331857"/>
              <a:gd name="connsiteY118" fmla="*/ 498763 h 1961803"/>
              <a:gd name="connsiteX119" fmla="*/ 5569527 w 7331857"/>
              <a:gd name="connsiteY119" fmla="*/ 515389 h 1961803"/>
              <a:gd name="connsiteX120" fmla="*/ 5594465 w 7331857"/>
              <a:gd name="connsiteY120" fmla="*/ 573578 h 1961803"/>
              <a:gd name="connsiteX121" fmla="*/ 5619403 w 7331857"/>
              <a:gd name="connsiteY121" fmla="*/ 631767 h 1961803"/>
              <a:gd name="connsiteX122" fmla="*/ 5677592 w 7331857"/>
              <a:gd name="connsiteY122" fmla="*/ 731520 h 1961803"/>
              <a:gd name="connsiteX123" fmla="*/ 5685905 w 7331857"/>
              <a:gd name="connsiteY123" fmla="*/ 756458 h 1961803"/>
              <a:gd name="connsiteX124" fmla="*/ 5752407 w 7331857"/>
              <a:gd name="connsiteY124" fmla="*/ 864523 h 1961803"/>
              <a:gd name="connsiteX125" fmla="*/ 5769032 w 7331857"/>
              <a:gd name="connsiteY125" fmla="*/ 906087 h 1961803"/>
              <a:gd name="connsiteX126" fmla="*/ 5785658 w 7331857"/>
              <a:gd name="connsiteY126" fmla="*/ 931025 h 1961803"/>
              <a:gd name="connsiteX127" fmla="*/ 5810596 w 7331857"/>
              <a:gd name="connsiteY127" fmla="*/ 972589 h 1961803"/>
              <a:gd name="connsiteX128" fmla="*/ 5818909 w 7331857"/>
              <a:gd name="connsiteY128" fmla="*/ 1014153 h 1961803"/>
              <a:gd name="connsiteX129" fmla="*/ 5843847 w 7331857"/>
              <a:gd name="connsiteY129" fmla="*/ 1088967 h 1961803"/>
              <a:gd name="connsiteX130" fmla="*/ 5860472 w 7331857"/>
              <a:gd name="connsiteY130" fmla="*/ 1138843 h 1961803"/>
              <a:gd name="connsiteX131" fmla="*/ 5868785 w 7331857"/>
              <a:gd name="connsiteY131" fmla="*/ 1180407 h 1961803"/>
              <a:gd name="connsiteX132" fmla="*/ 5893723 w 7331857"/>
              <a:gd name="connsiteY132" fmla="*/ 1205345 h 1961803"/>
              <a:gd name="connsiteX133" fmla="*/ 5918661 w 7331857"/>
              <a:gd name="connsiteY133" fmla="*/ 1238596 h 1961803"/>
              <a:gd name="connsiteX134" fmla="*/ 5926974 w 7331857"/>
              <a:gd name="connsiteY134" fmla="*/ 1280160 h 1961803"/>
              <a:gd name="connsiteX135" fmla="*/ 5951912 w 7331857"/>
              <a:gd name="connsiteY135" fmla="*/ 1305098 h 1961803"/>
              <a:gd name="connsiteX136" fmla="*/ 6059978 w 7331857"/>
              <a:gd name="connsiteY136" fmla="*/ 1446414 h 1961803"/>
              <a:gd name="connsiteX137" fmla="*/ 6093229 w 7331857"/>
              <a:gd name="connsiteY137" fmla="*/ 1479665 h 1961803"/>
              <a:gd name="connsiteX138" fmla="*/ 6118167 w 7331857"/>
              <a:gd name="connsiteY138" fmla="*/ 1504603 h 1961803"/>
              <a:gd name="connsiteX139" fmla="*/ 6168043 w 7331857"/>
              <a:gd name="connsiteY139" fmla="*/ 1571105 h 1961803"/>
              <a:gd name="connsiteX140" fmla="*/ 6209607 w 7331857"/>
              <a:gd name="connsiteY140" fmla="*/ 1620982 h 1961803"/>
              <a:gd name="connsiteX141" fmla="*/ 6217920 w 7331857"/>
              <a:gd name="connsiteY141" fmla="*/ 1645920 h 1961803"/>
              <a:gd name="connsiteX142" fmla="*/ 6276109 w 7331857"/>
              <a:gd name="connsiteY142" fmla="*/ 1729047 h 1961803"/>
              <a:gd name="connsiteX143" fmla="*/ 6292734 w 7331857"/>
              <a:gd name="connsiteY143" fmla="*/ 1762298 h 1961803"/>
              <a:gd name="connsiteX144" fmla="*/ 6301047 w 7331857"/>
              <a:gd name="connsiteY144" fmla="*/ 1787236 h 1961803"/>
              <a:gd name="connsiteX145" fmla="*/ 6317672 w 7331857"/>
              <a:gd name="connsiteY145" fmla="*/ 1803862 h 1961803"/>
              <a:gd name="connsiteX146" fmla="*/ 6342611 w 7331857"/>
              <a:gd name="connsiteY146" fmla="*/ 1837113 h 1961803"/>
              <a:gd name="connsiteX147" fmla="*/ 6367549 w 7331857"/>
              <a:gd name="connsiteY147" fmla="*/ 1853738 h 1961803"/>
              <a:gd name="connsiteX148" fmla="*/ 6625243 w 7331857"/>
              <a:gd name="connsiteY148" fmla="*/ 1862051 h 1961803"/>
              <a:gd name="connsiteX149" fmla="*/ 6941127 w 7331857"/>
              <a:gd name="connsiteY149" fmla="*/ 1878676 h 1961803"/>
              <a:gd name="connsiteX150" fmla="*/ 7024254 w 7331857"/>
              <a:gd name="connsiteY150" fmla="*/ 1903614 h 1961803"/>
              <a:gd name="connsiteX151" fmla="*/ 7165571 w 7331857"/>
              <a:gd name="connsiteY151" fmla="*/ 1911927 h 1961803"/>
              <a:gd name="connsiteX152" fmla="*/ 7290261 w 7331857"/>
              <a:gd name="connsiteY152" fmla="*/ 1945178 h 1961803"/>
              <a:gd name="connsiteX153" fmla="*/ 7331825 w 7331857"/>
              <a:gd name="connsiteY15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718261 w 7331857"/>
              <a:gd name="connsiteY73" fmla="*/ 1845425 h 1961803"/>
              <a:gd name="connsiteX74" fmla="*/ 3167149 w 7331857"/>
              <a:gd name="connsiteY74" fmla="*/ 1845425 h 1961803"/>
              <a:gd name="connsiteX75" fmla="*/ 3300152 w 7331857"/>
              <a:gd name="connsiteY75" fmla="*/ 1812174 h 1961803"/>
              <a:gd name="connsiteX76" fmla="*/ 3333403 w 7331857"/>
              <a:gd name="connsiteY76" fmla="*/ 1778923 h 1961803"/>
              <a:gd name="connsiteX77" fmla="*/ 3366654 w 7331857"/>
              <a:gd name="connsiteY77" fmla="*/ 1695796 h 1961803"/>
              <a:gd name="connsiteX78" fmla="*/ 3416531 w 7331857"/>
              <a:gd name="connsiteY78" fmla="*/ 1662545 h 1961803"/>
              <a:gd name="connsiteX79" fmla="*/ 3483032 w 7331857"/>
              <a:gd name="connsiteY79" fmla="*/ 1612669 h 1961803"/>
              <a:gd name="connsiteX80" fmla="*/ 3566160 w 7331857"/>
              <a:gd name="connsiteY80" fmla="*/ 1562793 h 1961803"/>
              <a:gd name="connsiteX81" fmla="*/ 3674225 w 7331857"/>
              <a:gd name="connsiteY81" fmla="*/ 1504603 h 1961803"/>
              <a:gd name="connsiteX82" fmla="*/ 3732414 w 7331857"/>
              <a:gd name="connsiteY82" fmla="*/ 1471353 h 1961803"/>
              <a:gd name="connsiteX83" fmla="*/ 3823854 w 7331857"/>
              <a:gd name="connsiteY83" fmla="*/ 1413163 h 1961803"/>
              <a:gd name="connsiteX84" fmla="*/ 3882043 w 7331857"/>
              <a:gd name="connsiteY84" fmla="*/ 1330036 h 1961803"/>
              <a:gd name="connsiteX85" fmla="*/ 3923607 w 7331857"/>
              <a:gd name="connsiteY85" fmla="*/ 1221971 h 1961803"/>
              <a:gd name="connsiteX86" fmla="*/ 3940232 w 7331857"/>
              <a:gd name="connsiteY86" fmla="*/ 1147156 h 1961803"/>
              <a:gd name="connsiteX87" fmla="*/ 3965171 w 7331857"/>
              <a:gd name="connsiteY87" fmla="*/ 1088967 h 1961803"/>
              <a:gd name="connsiteX88" fmla="*/ 4015047 w 7331857"/>
              <a:gd name="connsiteY88" fmla="*/ 1030778 h 1961803"/>
              <a:gd name="connsiteX89" fmla="*/ 4064923 w 7331857"/>
              <a:gd name="connsiteY89" fmla="*/ 964276 h 1961803"/>
              <a:gd name="connsiteX90" fmla="*/ 4098174 w 7331857"/>
              <a:gd name="connsiteY90" fmla="*/ 889462 h 1961803"/>
              <a:gd name="connsiteX91" fmla="*/ 4114800 w 7331857"/>
              <a:gd name="connsiteY91" fmla="*/ 773083 h 1961803"/>
              <a:gd name="connsiteX92" fmla="*/ 4139738 w 7331857"/>
              <a:gd name="connsiteY92" fmla="*/ 698269 h 1961803"/>
              <a:gd name="connsiteX93" fmla="*/ 4189614 w 7331857"/>
              <a:gd name="connsiteY93" fmla="*/ 623454 h 1961803"/>
              <a:gd name="connsiteX94" fmla="*/ 4231178 w 7331857"/>
              <a:gd name="connsiteY94" fmla="*/ 598516 h 1961803"/>
              <a:gd name="connsiteX95" fmla="*/ 4272741 w 7331857"/>
              <a:gd name="connsiteY95" fmla="*/ 498763 h 1961803"/>
              <a:gd name="connsiteX96" fmla="*/ 4297680 w 7331857"/>
              <a:gd name="connsiteY96" fmla="*/ 448887 h 1961803"/>
              <a:gd name="connsiteX97" fmla="*/ 4363056 w 7331857"/>
              <a:gd name="connsiteY97" fmla="*/ 255097 h 1961803"/>
              <a:gd name="connsiteX98" fmla="*/ 4461639 w 7331857"/>
              <a:gd name="connsiteY98" fmla="*/ 288521 h 1961803"/>
              <a:gd name="connsiteX99" fmla="*/ 4566286 w 7331857"/>
              <a:gd name="connsiteY99" fmla="*/ 298132 h 1961803"/>
              <a:gd name="connsiteX100" fmla="*/ 4657682 w 7331857"/>
              <a:gd name="connsiteY100" fmla="*/ 294755 h 1961803"/>
              <a:gd name="connsiteX101" fmla="*/ 4788131 w 7331857"/>
              <a:gd name="connsiteY101" fmla="*/ 241069 h 1961803"/>
              <a:gd name="connsiteX102" fmla="*/ 4854632 w 7331857"/>
              <a:gd name="connsiteY102" fmla="*/ 191193 h 1961803"/>
              <a:gd name="connsiteX103" fmla="*/ 4929447 w 7331857"/>
              <a:gd name="connsiteY103" fmla="*/ 124691 h 1961803"/>
              <a:gd name="connsiteX104" fmla="*/ 4972223 w 7331857"/>
              <a:gd name="connsiteY104" fmla="*/ 55721 h 1961803"/>
              <a:gd name="connsiteX105" fmla="*/ 5045825 w 7331857"/>
              <a:gd name="connsiteY105" fmla="*/ 33251 h 1961803"/>
              <a:gd name="connsiteX106" fmla="*/ 5112327 w 7331857"/>
              <a:gd name="connsiteY106" fmla="*/ 8313 h 1961803"/>
              <a:gd name="connsiteX107" fmla="*/ 5137265 w 7331857"/>
              <a:gd name="connsiteY107" fmla="*/ 0 h 1961803"/>
              <a:gd name="connsiteX108" fmla="*/ 5228705 w 7331857"/>
              <a:gd name="connsiteY108" fmla="*/ 8313 h 1961803"/>
              <a:gd name="connsiteX109" fmla="*/ 5270269 w 7331857"/>
              <a:gd name="connsiteY109" fmla="*/ 49876 h 1961803"/>
              <a:gd name="connsiteX110" fmla="*/ 5336771 w 7331857"/>
              <a:gd name="connsiteY110" fmla="*/ 108065 h 1961803"/>
              <a:gd name="connsiteX111" fmla="*/ 5370021 w 7331857"/>
              <a:gd name="connsiteY111" fmla="*/ 149629 h 1961803"/>
              <a:gd name="connsiteX112" fmla="*/ 5419898 w 7331857"/>
              <a:gd name="connsiteY112" fmla="*/ 266007 h 1961803"/>
              <a:gd name="connsiteX113" fmla="*/ 5436523 w 7331857"/>
              <a:gd name="connsiteY113" fmla="*/ 299258 h 1961803"/>
              <a:gd name="connsiteX114" fmla="*/ 5444836 w 7331857"/>
              <a:gd name="connsiteY114" fmla="*/ 332509 h 1961803"/>
              <a:gd name="connsiteX115" fmla="*/ 5469774 w 7331857"/>
              <a:gd name="connsiteY115" fmla="*/ 365760 h 1961803"/>
              <a:gd name="connsiteX116" fmla="*/ 5511338 w 7331857"/>
              <a:gd name="connsiteY116" fmla="*/ 423949 h 1961803"/>
              <a:gd name="connsiteX117" fmla="*/ 5552901 w 7331857"/>
              <a:gd name="connsiteY117" fmla="*/ 498763 h 1961803"/>
              <a:gd name="connsiteX118" fmla="*/ 5569527 w 7331857"/>
              <a:gd name="connsiteY118" fmla="*/ 515389 h 1961803"/>
              <a:gd name="connsiteX119" fmla="*/ 5594465 w 7331857"/>
              <a:gd name="connsiteY119" fmla="*/ 573578 h 1961803"/>
              <a:gd name="connsiteX120" fmla="*/ 5619403 w 7331857"/>
              <a:gd name="connsiteY120" fmla="*/ 631767 h 1961803"/>
              <a:gd name="connsiteX121" fmla="*/ 5677592 w 7331857"/>
              <a:gd name="connsiteY121" fmla="*/ 731520 h 1961803"/>
              <a:gd name="connsiteX122" fmla="*/ 5685905 w 7331857"/>
              <a:gd name="connsiteY122" fmla="*/ 756458 h 1961803"/>
              <a:gd name="connsiteX123" fmla="*/ 5752407 w 7331857"/>
              <a:gd name="connsiteY123" fmla="*/ 864523 h 1961803"/>
              <a:gd name="connsiteX124" fmla="*/ 5769032 w 7331857"/>
              <a:gd name="connsiteY124" fmla="*/ 906087 h 1961803"/>
              <a:gd name="connsiteX125" fmla="*/ 5785658 w 7331857"/>
              <a:gd name="connsiteY125" fmla="*/ 931025 h 1961803"/>
              <a:gd name="connsiteX126" fmla="*/ 5810596 w 7331857"/>
              <a:gd name="connsiteY126" fmla="*/ 972589 h 1961803"/>
              <a:gd name="connsiteX127" fmla="*/ 5818909 w 7331857"/>
              <a:gd name="connsiteY127" fmla="*/ 1014153 h 1961803"/>
              <a:gd name="connsiteX128" fmla="*/ 5843847 w 7331857"/>
              <a:gd name="connsiteY128" fmla="*/ 1088967 h 1961803"/>
              <a:gd name="connsiteX129" fmla="*/ 5860472 w 7331857"/>
              <a:gd name="connsiteY129" fmla="*/ 1138843 h 1961803"/>
              <a:gd name="connsiteX130" fmla="*/ 5868785 w 7331857"/>
              <a:gd name="connsiteY130" fmla="*/ 1180407 h 1961803"/>
              <a:gd name="connsiteX131" fmla="*/ 5893723 w 7331857"/>
              <a:gd name="connsiteY131" fmla="*/ 1205345 h 1961803"/>
              <a:gd name="connsiteX132" fmla="*/ 5918661 w 7331857"/>
              <a:gd name="connsiteY132" fmla="*/ 1238596 h 1961803"/>
              <a:gd name="connsiteX133" fmla="*/ 5926974 w 7331857"/>
              <a:gd name="connsiteY133" fmla="*/ 1280160 h 1961803"/>
              <a:gd name="connsiteX134" fmla="*/ 5951912 w 7331857"/>
              <a:gd name="connsiteY134" fmla="*/ 1305098 h 1961803"/>
              <a:gd name="connsiteX135" fmla="*/ 6059978 w 7331857"/>
              <a:gd name="connsiteY135" fmla="*/ 1446414 h 1961803"/>
              <a:gd name="connsiteX136" fmla="*/ 6093229 w 7331857"/>
              <a:gd name="connsiteY136" fmla="*/ 1479665 h 1961803"/>
              <a:gd name="connsiteX137" fmla="*/ 6118167 w 7331857"/>
              <a:gd name="connsiteY137" fmla="*/ 1504603 h 1961803"/>
              <a:gd name="connsiteX138" fmla="*/ 6168043 w 7331857"/>
              <a:gd name="connsiteY138" fmla="*/ 1571105 h 1961803"/>
              <a:gd name="connsiteX139" fmla="*/ 6209607 w 7331857"/>
              <a:gd name="connsiteY139" fmla="*/ 1620982 h 1961803"/>
              <a:gd name="connsiteX140" fmla="*/ 6217920 w 7331857"/>
              <a:gd name="connsiteY140" fmla="*/ 1645920 h 1961803"/>
              <a:gd name="connsiteX141" fmla="*/ 6276109 w 7331857"/>
              <a:gd name="connsiteY141" fmla="*/ 1729047 h 1961803"/>
              <a:gd name="connsiteX142" fmla="*/ 6292734 w 7331857"/>
              <a:gd name="connsiteY142" fmla="*/ 1762298 h 1961803"/>
              <a:gd name="connsiteX143" fmla="*/ 6301047 w 7331857"/>
              <a:gd name="connsiteY143" fmla="*/ 1787236 h 1961803"/>
              <a:gd name="connsiteX144" fmla="*/ 6317672 w 7331857"/>
              <a:gd name="connsiteY144" fmla="*/ 1803862 h 1961803"/>
              <a:gd name="connsiteX145" fmla="*/ 6342611 w 7331857"/>
              <a:gd name="connsiteY145" fmla="*/ 1837113 h 1961803"/>
              <a:gd name="connsiteX146" fmla="*/ 6367549 w 7331857"/>
              <a:gd name="connsiteY146" fmla="*/ 1853738 h 1961803"/>
              <a:gd name="connsiteX147" fmla="*/ 6625243 w 7331857"/>
              <a:gd name="connsiteY147" fmla="*/ 1862051 h 1961803"/>
              <a:gd name="connsiteX148" fmla="*/ 6941127 w 7331857"/>
              <a:gd name="connsiteY148" fmla="*/ 1878676 h 1961803"/>
              <a:gd name="connsiteX149" fmla="*/ 7024254 w 7331857"/>
              <a:gd name="connsiteY149" fmla="*/ 1903614 h 1961803"/>
              <a:gd name="connsiteX150" fmla="*/ 7165571 w 7331857"/>
              <a:gd name="connsiteY150" fmla="*/ 1911927 h 1961803"/>
              <a:gd name="connsiteX151" fmla="*/ 7290261 w 7331857"/>
              <a:gd name="connsiteY151" fmla="*/ 1945178 h 1961803"/>
              <a:gd name="connsiteX152" fmla="*/ 7331825 w 7331857"/>
              <a:gd name="connsiteY15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43447 w 7331857"/>
              <a:gd name="connsiteY71" fmla="*/ 1870363 h 1961803"/>
              <a:gd name="connsiteX72" fmla="*/ 2693323 w 7331857"/>
              <a:gd name="connsiteY72" fmla="*/ 1853738 h 1961803"/>
              <a:gd name="connsiteX73" fmla="*/ 2889711 w 7331857"/>
              <a:gd name="connsiteY73" fmla="*/ 1847807 h 1961803"/>
              <a:gd name="connsiteX74" fmla="*/ 3167149 w 7331857"/>
              <a:gd name="connsiteY74" fmla="*/ 1845425 h 1961803"/>
              <a:gd name="connsiteX75" fmla="*/ 3300152 w 7331857"/>
              <a:gd name="connsiteY75" fmla="*/ 1812174 h 1961803"/>
              <a:gd name="connsiteX76" fmla="*/ 3333403 w 7331857"/>
              <a:gd name="connsiteY76" fmla="*/ 1778923 h 1961803"/>
              <a:gd name="connsiteX77" fmla="*/ 3366654 w 7331857"/>
              <a:gd name="connsiteY77" fmla="*/ 1695796 h 1961803"/>
              <a:gd name="connsiteX78" fmla="*/ 3416531 w 7331857"/>
              <a:gd name="connsiteY78" fmla="*/ 1662545 h 1961803"/>
              <a:gd name="connsiteX79" fmla="*/ 3483032 w 7331857"/>
              <a:gd name="connsiteY79" fmla="*/ 1612669 h 1961803"/>
              <a:gd name="connsiteX80" fmla="*/ 3566160 w 7331857"/>
              <a:gd name="connsiteY80" fmla="*/ 1562793 h 1961803"/>
              <a:gd name="connsiteX81" fmla="*/ 3674225 w 7331857"/>
              <a:gd name="connsiteY81" fmla="*/ 1504603 h 1961803"/>
              <a:gd name="connsiteX82" fmla="*/ 3732414 w 7331857"/>
              <a:gd name="connsiteY82" fmla="*/ 1471353 h 1961803"/>
              <a:gd name="connsiteX83" fmla="*/ 3823854 w 7331857"/>
              <a:gd name="connsiteY83" fmla="*/ 1413163 h 1961803"/>
              <a:gd name="connsiteX84" fmla="*/ 3882043 w 7331857"/>
              <a:gd name="connsiteY84" fmla="*/ 1330036 h 1961803"/>
              <a:gd name="connsiteX85" fmla="*/ 3923607 w 7331857"/>
              <a:gd name="connsiteY85" fmla="*/ 1221971 h 1961803"/>
              <a:gd name="connsiteX86" fmla="*/ 3940232 w 7331857"/>
              <a:gd name="connsiteY86" fmla="*/ 1147156 h 1961803"/>
              <a:gd name="connsiteX87" fmla="*/ 3965171 w 7331857"/>
              <a:gd name="connsiteY87" fmla="*/ 1088967 h 1961803"/>
              <a:gd name="connsiteX88" fmla="*/ 4015047 w 7331857"/>
              <a:gd name="connsiteY88" fmla="*/ 1030778 h 1961803"/>
              <a:gd name="connsiteX89" fmla="*/ 4064923 w 7331857"/>
              <a:gd name="connsiteY89" fmla="*/ 964276 h 1961803"/>
              <a:gd name="connsiteX90" fmla="*/ 4098174 w 7331857"/>
              <a:gd name="connsiteY90" fmla="*/ 889462 h 1961803"/>
              <a:gd name="connsiteX91" fmla="*/ 4114800 w 7331857"/>
              <a:gd name="connsiteY91" fmla="*/ 773083 h 1961803"/>
              <a:gd name="connsiteX92" fmla="*/ 4139738 w 7331857"/>
              <a:gd name="connsiteY92" fmla="*/ 698269 h 1961803"/>
              <a:gd name="connsiteX93" fmla="*/ 4189614 w 7331857"/>
              <a:gd name="connsiteY93" fmla="*/ 623454 h 1961803"/>
              <a:gd name="connsiteX94" fmla="*/ 4231178 w 7331857"/>
              <a:gd name="connsiteY94" fmla="*/ 598516 h 1961803"/>
              <a:gd name="connsiteX95" fmla="*/ 4272741 w 7331857"/>
              <a:gd name="connsiteY95" fmla="*/ 498763 h 1961803"/>
              <a:gd name="connsiteX96" fmla="*/ 4297680 w 7331857"/>
              <a:gd name="connsiteY96" fmla="*/ 448887 h 1961803"/>
              <a:gd name="connsiteX97" fmla="*/ 4363056 w 7331857"/>
              <a:gd name="connsiteY97" fmla="*/ 255097 h 1961803"/>
              <a:gd name="connsiteX98" fmla="*/ 4461639 w 7331857"/>
              <a:gd name="connsiteY98" fmla="*/ 288521 h 1961803"/>
              <a:gd name="connsiteX99" fmla="*/ 4566286 w 7331857"/>
              <a:gd name="connsiteY99" fmla="*/ 298132 h 1961803"/>
              <a:gd name="connsiteX100" fmla="*/ 4657682 w 7331857"/>
              <a:gd name="connsiteY100" fmla="*/ 294755 h 1961803"/>
              <a:gd name="connsiteX101" fmla="*/ 4788131 w 7331857"/>
              <a:gd name="connsiteY101" fmla="*/ 241069 h 1961803"/>
              <a:gd name="connsiteX102" fmla="*/ 4854632 w 7331857"/>
              <a:gd name="connsiteY102" fmla="*/ 191193 h 1961803"/>
              <a:gd name="connsiteX103" fmla="*/ 4929447 w 7331857"/>
              <a:gd name="connsiteY103" fmla="*/ 124691 h 1961803"/>
              <a:gd name="connsiteX104" fmla="*/ 4972223 w 7331857"/>
              <a:gd name="connsiteY104" fmla="*/ 55721 h 1961803"/>
              <a:gd name="connsiteX105" fmla="*/ 5045825 w 7331857"/>
              <a:gd name="connsiteY105" fmla="*/ 33251 h 1961803"/>
              <a:gd name="connsiteX106" fmla="*/ 5112327 w 7331857"/>
              <a:gd name="connsiteY106" fmla="*/ 8313 h 1961803"/>
              <a:gd name="connsiteX107" fmla="*/ 5137265 w 7331857"/>
              <a:gd name="connsiteY107" fmla="*/ 0 h 1961803"/>
              <a:gd name="connsiteX108" fmla="*/ 5228705 w 7331857"/>
              <a:gd name="connsiteY108" fmla="*/ 8313 h 1961803"/>
              <a:gd name="connsiteX109" fmla="*/ 5270269 w 7331857"/>
              <a:gd name="connsiteY109" fmla="*/ 49876 h 1961803"/>
              <a:gd name="connsiteX110" fmla="*/ 5336771 w 7331857"/>
              <a:gd name="connsiteY110" fmla="*/ 108065 h 1961803"/>
              <a:gd name="connsiteX111" fmla="*/ 5370021 w 7331857"/>
              <a:gd name="connsiteY111" fmla="*/ 149629 h 1961803"/>
              <a:gd name="connsiteX112" fmla="*/ 5419898 w 7331857"/>
              <a:gd name="connsiteY112" fmla="*/ 266007 h 1961803"/>
              <a:gd name="connsiteX113" fmla="*/ 5436523 w 7331857"/>
              <a:gd name="connsiteY113" fmla="*/ 299258 h 1961803"/>
              <a:gd name="connsiteX114" fmla="*/ 5444836 w 7331857"/>
              <a:gd name="connsiteY114" fmla="*/ 332509 h 1961803"/>
              <a:gd name="connsiteX115" fmla="*/ 5469774 w 7331857"/>
              <a:gd name="connsiteY115" fmla="*/ 365760 h 1961803"/>
              <a:gd name="connsiteX116" fmla="*/ 5511338 w 7331857"/>
              <a:gd name="connsiteY116" fmla="*/ 423949 h 1961803"/>
              <a:gd name="connsiteX117" fmla="*/ 5552901 w 7331857"/>
              <a:gd name="connsiteY117" fmla="*/ 498763 h 1961803"/>
              <a:gd name="connsiteX118" fmla="*/ 5569527 w 7331857"/>
              <a:gd name="connsiteY118" fmla="*/ 515389 h 1961803"/>
              <a:gd name="connsiteX119" fmla="*/ 5594465 w 7331857"/>
              <a:gd name="connsiteY119" fmla="*/ 573578 h 1961803"/>
              <a:gd name="connsiteX120" fmla="*/ 5619403 w 7331857"/>
              <a:gd name="connsiteY120" fmla="*/ 631767 h 1961803"/>
              <a:gd name="connsiteX121" fmla="*/ 5677592 w 7331857"/>
              <a:gd name="connsiteY121" fmla="*/ 731520 h 1961803"/>
              <a:gd name="connsiteX122" fmla="*/ 5685905 w 7331857"/>
              <a:gd name="connsiteY122" fmla="*/ 756458 h 1961803"/>
              <a:gd name="connsiteX123" fmla="*/ 5752407 w 7331857"/>
              <a:gd name="connsiteY123" fmla="*/ 864523 h 1961803"/>
              <a:gd name="connsiteX124" fmla="*/ 5769032 w 7331857"/>
              <a:gd name="connsiteY124" fmla="*/ 906087 h 1961803"/>
              <a:gd name="connsiteX125" fmla="*/ 5785658 w 7331857"/>
              <a:gd name="connsiteY125" fmla="*/ 931025 h 1961803"/>
              <a:gd name="connsiteX126" fmla="*/ 5810596 w 7331857"/>
              <a:gd name="connsiteY126" fmla="*/ 972589 h 1961803"/>
              <a:gd name="connsiteX127" fmla="*/ 5818909 w 7331857"/>
              <a:gd name="connsiteY127" fmla="*/ 1014153 h 1961803"/>
              <a:gd name="connsiteX128" fmla="*/ 5843847 w 7331857"/>
              <a:gd name="connsiteY128" fmla="*/ 1088967 h 1961803"/>
              <a:gd name="connsiteX129" fmla="*/ 5860472 w 7331857"/>
              <a:gd name="connsiteY129" fmla="*/ 1138843 h 1961803"/>
              <a:gd name="connsiteX130" fmla="*/ 5868785 w 7331857"/>
              <a:gd name="connsiteY130" fmla="*/ 1180407 h 1961803"/>
              <a:gd name="connsiteX131" fmla="*/ 5893723 w 7331857"/>
              <a:gd name="connsiteY131" fmla="*/ 1205345 h 1961803"/>
              <a:gd name="connsiteX132" fmla="*/ 5918661 w 7331857"/>
              <a:gd name="connsiteY132" fmla="*/ 1238596 h 1961803"/>
              <a:gd name="connsiteX133" fmla="*/ 5926974 w 7331857"/>
              <a:gd name="connsiteY133" fmla="*/ 1280160 h 1961803"/>
              <a:gd name="connsiteX134" fmla="*/ 5951912 w 7331857"/>
              <a:gd name="connsiteY134" fmla="*/ 1305098 h 1961803"/>
              <a:gd name="connsiteX135" fmla="*/ 6059978 w 7331857"/>
              <a:gd name="connsiteY135" fmla="*/ 1446414 h 1961803"/>
              <a:gd name="connsiteX136" fmla="*/ 6093229 w 7331857"/>
              <a:gd name="connsiteY136" fmla="*/ 1479665 h 1961803"/>
              <a:gd name="connsiteX137" fmla="*/ 6118167 w 7331857"/>
              <a:gd name="connsiteY137" fmla="*/ 1504603 h 1961803"/>
              <a:gd name="connsiteX138" fmla="*/ 6168043 w 7331857"/>
              <a:gd name="connsiteY138" fmla="*/ 1571105 h 1961803"/>
              <a:gd name="connsiteX139" fmla="*/ 6209607 w 7331857"/>
              <a:gd name="connsiteY139" fmla="*/ 1620982 h 1961803"/>
              <a:gd name="connsiteX140" fmla="*/ 6217920 w 7331857"/>
              <a:gd name="connsiteY140" fmla="*/ 1645920 h 1961803"/>
              <a:gd name="connsiteX141" fmla="*/ 6276109 w 7331857"/>
              <a:gd name="connsiteY141" fmla="*/ 1729047 h 1961803"/>
              <a:gd name="connsiteX142" fmla="*/ 6292734 w 7331857"/>
              <a:gd name="connsiteY142" fmla="*/ 1762298 h 1961803"/>
              <a:gd name="connsiteX143" fmla="*/ 6301047 w 7331857"/>
              <a:gd name="connsiteY143" fmla="*/ 1787236 h 1961803"/>
              <a:gd name="connsiteX144" fmla="*/ 6317672 w 7331857"/>
              <a:gd name="connsiteY144" fmla="*/ 1803862 h 1961803"/>
              <a:gd name="connsiteX145" fmla="*/ 6342611 w 7331857"/>
              <a:gd name="connsiteY145" fmla="*/ 1837113 h 1961803"/>
              <a:gd name="connsiteX146" fmla="*/ 6367549 w 7331857"/>
              <a:gd name="connsiteY146" fmla="*/ 1853738 h 1961803"/>
              <a:gd name="connsiteX147" fmla="*/ 6625243 w 7331857"/>
              <a:gd name="connsiteY147" fmla="*/ 1862051 h 1961803"/>
              <a:gd name="connsiteX148" fmla="*/ 6941127 w 7331857"/>
              <a:gd name="connsiteY148" fmla="*/ 1878676 h 1961803"/>
              <a:gd name="connsiteX149" fmla="*/ 7024254 w 7331857"/>
              <a:gd name="connsiteY149" fmla="*/ 1903614 h 1961803"/>
              <a:gd name="connsiteX150" fmla="*/ 7165571 w 7331857"/>
              <a:gd name="connsiteY150" fmla="*/ 1911927 h 1961803"/>
              <a:gd name="connsiteX151" fmla="*/ 7290261 w 7331857"/>
              <a:gd name="connsiteY151" fmla="*/ 1945178 h 1961803"/>
              <a:gd name="connsiteX152" fmla="*/ 7331825 w 7331857"/>
              <a:gd name="connsiteY15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27069 w 7331857"/>
              <a:gd name="connsiteY68" fmla="*/ 1895302 h 1961803"/>
              <a:gd name="connsiteX69" fmla="*/ 2552007 w 7331857"/>
              <a:gd name="connsiteY69" fmla="*/ 1903614 h 1961803"/>
              <a:gd name="connsiteX70" fmla="*/ 2626821 w 7331857"/>
              <a:gd name="connsiteY70" fmla="*/ 1886989 h 1961803"/>
              <a:gd name="connsiteX71" fmla="*/ 2693323 w 7331857"/>
              <a:gd name="connsiteY71" fmla="*/ 1853738 h 1961803"/>
              <a:gd name="connsiteX72" fmla="*/ 2889711 w 7331857"/>
              <a:gd name="connsiteY72" fmla="*/ 1847807 h 1961803"/>
              <a:gd name="connsiteX73" fmla="*/ 3167149 w 7331857"/>
              <a:gd name="connsiteY73" fmla="*/ 1845425 h 1961803"/>
              <a:gd name="connsiteX74" fmla="*/ 3300152 w 7331857"/>
              <a:gd name="connsiteY74" fmla="*/ 1812174 h 1961803"/>
              <a:gd name="connsiteX75" fmla="*/ 3333403 w 7331857"/>
              <a:gd name="connsiteY75" fmla="*/ 1778923 h 1961803"/>
              <a:gd name="connsiteX76" fmla="*/ 3366654 w 7331857"/>
              <a:gd name="connsiteY76" fmla="*/ 1695796 h 1961803"/>
              <a:gd name="connsiteX77" fmla="*/ 3416531 w 7331857"/>
              <a:gd name="connsiteY77" fmla="*/ 1662545 h 1961803"/>
              <a:gd name="connsiteX78" fmla="*/ 3483032 w 7331857"/>
              <a:gd name="connsiteY78" fmla="*/ 1612669 h 1961803"/>
              <a:gd name="connsiteX79" fmla="*/ 3566160 w 7331857"/>
              <a:gd name="connsiteY79" fmla="*/ 1562793 h 1961803"/>
              <a:gd name="connsiteX80" fmla="*/ 3674225 w 7331857"/>
              <a:gd name="connsiteY80" fmla="*/ 1504603 h 1961803"/>
              <a:gd name="connsiteX81" fmla="*/ 3732414 w 7331857"/>
              <a:gd name="connsiteY81" fmla="*/ 1471353 h 1961803"/>
              <a:gd name="connsiteX82" fmla="*/ 3823854 w 7331857"/>
              <a:gd name="connsiteY82" fmla="*/ 1413163 h 1961803"/>
              <a:gd name="connsiteX83" fmla="*/ 3882043 w 7331857"/>
              <a:gd name="connsiteY83" fmla="*/ 1330036 h 1961803"/>
              <a:gd name="connsiteX84" fmla="*/ 3923607 w 7331857"/>
              <a:gd name="connsiteY84" fmla="*/ 1221971 h 1961803"/>
              <a:gd name="connsiteX85" fmla="*/ 3940232 w 7331857"/>
              <a:gd name="connsiteY85" fmla="*/ 1147156 h 1961803"/>
              <a:gd name="connsiteX86" fmla="*/ 3965171 w 7331857"/>
              <a:gd name="connsiteY86" fmla="*/ 1088967 h 1961803"/>
              <a:gd name="connsiteX87" fmla="*/ 4015047 w 7331857"/>
              <a:gd name="connsiteY87" fmla="*/ 1030778 h 1961803"/>
              <a:gd name="connsiteX88" fmla="*/ 4064923 w 7331857"/>
              <a:gd name="connsiteY88" fmla="*/ 964276 h 1961803"/>
              <a:gd name="connsiteX89" fmla="*/ 4098174 w 7331857"/>
              <a:gd name="connsiteY89" fmla="*/ 889462 h 1961803"/>
              <a:gd name="connsiteX90" fmla="*/ 4114800 w 7331857"/>
              <a:gd name="connsiteY90" fmla="*/ 773083 h 1961803"/>
              <a:gd name="connsiteX91" fmla="*/ 4139738 w 7331857"/>
              <a:gd name="connsiteY91" fmla="*/ 698269 h 1961803"/>
              <a:gd name="connsiteX92" fmla="*/ 4189614 w 7331857"/>
              <a:gd name="connsiteY92" fmla="*/ 623454 h 1961803"/>
              <a:gd name="connsiteX93" fmla="*/ 4231178 w 7331857"/>
              <a:gd name="connsiteY93" fmla="*/ 598516 h 1961803"/>
              <a:gd name="connsiteX94" fmla="*/ 4272741 w 7331857"/>
              <a:gd name="connsiteY94" fmla="*/ 498763 h 1961803"/>
              <a:gd name="connsiteX95" fmla="*/ 4297680 w 7331857"/>
              <a:gd name="connsiteY95" fmla="*/ 448887 h 1961803"/>
              <a:gd name="connsiteX96" fmla="*/ 4363056 w 7331857"/>
              <a:gd name="connsiteY96" fmla="*/ 255097 h 1961803"/>
              <a:gd name="connsiteX97" fmla="*/ 4461639 w 7331857"/>
              <a:gd name="connsiteY97" fmla="*/ 288521 h 1961803"/>
              <a:gd name="connsiteX98" fmla="*/ 4566286 w 7331857"/>
              <a:gd name="connsiteY98" fmla="*/ 298132 h 1961803"/>
              <a:gd name="connsiteX99" fmla="*/ 4657682 w 7331857"/>
              <a:gd name="connsiteY99" fmla="*/ 294755 h 1961803"/>
              <a:gd name="connsiteX100" fmla="*/ 4788131 w 7331857"/>
              <a:gd name="connsiteY100" fmla="*/ 241069 h 1961803"/>
              <a:gd name="connsiteX101" fmla="*/ 4854632 w 7331857"/>
              <a:gd name="connsiteY101" fmla="*/ 191193 h 1961803"/>
              <a:gd name="connsiteX102" fmla="*/ 4929447 w 7331857"/>
              <a:gd name="connsiteY102" fmla="*/ 124691 h 1961803"/>
              <a:gd name="connsiteX103" fmla="*/ 4972223 w 7331857"/>
              <a:gd name="connsiteY103" fmla="*/ 55721 h 1961803"/>
              <a:gd name="connsiteX104" fmla="*/ 5045825 w 7331857"/>
              <a:gd name="connsiteY104" fmla="*/ 33251 h 1961803"/>
              <a:gd name="connsiteX105" fmla="*/ 5112327 w 7331857"/>
              <a:gd name="connsiteY105" fmla="*/ 8313 h 1961803"/>
              <a:gd name="connsiteX106" fmla="*/ 5137265 w 7331857"/>
              <a:gd name="connsiteY106" fmla="*/ 0 h 1961803"/>
              <a:gd name="connsiteX107" fmla="*/ 5228705 w 7331857"/>
              <a:gd name="connsiteY107" fmla="*/ 8313 h 1961803"/>
              <a:gd name="connsiteX108" fmla="*/ 5270269 w 7331857"/>
              <a:gd name="connsiteY108" fmla="*/ 49876 h 1961803"/>
              <a:gd name="connsiteX109" fmla="*/ 5336771 w 7331857"/>
              <a:gd name="connsiteY109" fmla="*/ 108065 h 1961803"/>
              <a:gd name="connsiteX110" fmla="*/ 5370021 w 7331857"/>
              <a:gd name="connsiteY110" fmla="*/ 149629 h 1961803"/>
              <a:gd name="connsiteX111" fmla="*/ 5419898 w 7331857"/>
              <a:gd name="connsiteY111" fmla="*/ 266007 h 1961803"/>
              <a:gd name="connsiteX112" fmla="*/ 5436523 w 7331857"/>
              <a:gd name="connsiteY112" fmla="*/ 299258 h 1961803"/>
              <a:gd name="connsiteX113" fmla="*/ 5444836 w 7331857"/>
              <a:gd name="connsiteY113" fmla="*/ 332509 h 1961803"/>
              <a:gd name="connsiteX114" fmla="*/ 5469774 w 7331857"/>
              <a:gd name="connsiteY114" fmla="*/ 365760 h 1961803"/>
              <a:gd name="connsiteX115" fmla="*/ 5511338 w 7331857"/>
              <a:gd name="connsiteY115" fmla="*/ 423949 h 1961803"/>
              <a:gd name="connsiteX116" fmla="*/ 5552901 w 7331857"/>
              <a:gd name="connsiteY116" fmla="*/ 498763 h 1961803"/>
              <a:gd name="connsiteX117" fmla="*/ 5569527 w 7331857"/>
              <a:gd name="connsiteY117" fmla="*/ 515389 h 1961803"/>
              <a:gd name="connsiteX118" fmla="*/ 5594465 w 7331857"/>
              <a:gd name="connsiteY118" fmla="*/ 573578 h 1961803"/>
              <a:gd name="connsiteX119" fmla="*/ 5619403 w 7331857"/>
              <a:gd name="connsiteY119" fmla="*/ 631767 h 1961803"/>
              <a:gd name="connsiteX120" fmla="*/ 5677592 w 7331857"/>
              <a:gd name="connsiteY120" fmla="*/ 731520 h 1961803"/>
              <a:gd name="connsiteX121" fmla="*/ 5685905 w 7331857"/>
              <a:gd name="connsiteY121" fmla="*/ 756458 h 1961803"/>
              <a:gd name="connsiteX122" fmla="*/ 5752407 w 7331857"/>
              <a:gd name="connsiteY122" fmla="*/ 864523 h 1961803"/>
              <a:gd name="connsiteX123" fmla="*/ 5769032 w 7331857"/>
              <a:gd name="connsiteY123" fmla="*/ 906087 h 1961803"/>
              <a:gd name="connsiteX124" fmla="*/ 5785658 w 7331857"/>
              <a:gd name="connsiteY124" fmla="*/ 931025 h 1961803"/>
              <a:gd name="connsiteX125" fmla="*/ 5810596 w 7331857"/>
              <a:gd name="connsiteY125" fmla="*/ 972589 h 1961803"/>
              <a:gd name="connsiteX126" fmla="*/ 5818909 w 7331857"/>
              <a:gd name="connsiteY126" fmla="*/ 1014153 h 1961803"/>
              <a:gd name="connsiteX127" fmla="*/ 5843847 w 7331857"/>
              <a:gd name="connsiteY127" fmla="*/ 1088967 h 1961803"/>
              <a:gd name="connsiteX128" fmla="*/ 5860472 w 7331857"/>
              <a:gd name="connsiteY128" fmla="*/ 1138843 h 1961803"/>
              <a:gd name="connsiteX129" fmla="*/ 5868785 w 7331857"/>
              <a:gd name="connsiteY129" fmla="*/ 1180407 h 1961803"/>
              <a:gd name="connsiteX130" fmla="*/ 5893723 w 7331857"/>
              <a:gd name="connsiteY130" fmla="*/ 1205345 h 1961803"/>
              <a:gd name="connsiteX131" fmla="*/ 5918661 w 7331857"/>
              <a:gd name="connsiteY131" fmla="*/ 1238596 h 1961803"/>
              <a:gd name="connsiteX132" fmla="*/ 5926974 w 7331857"/>
              <a:gd name="connsiteY132" fmla="*/ 1280160 h 1961803"/>
              <a:gd name="connsiteX133" fmla="*/ 5951912 w 7331857"/>
              <a:gd name="connsiteY133" fmla="*/ 1305098 h 1961803"/>
              <a:gd name="connsiteX134" fmla="*/ 6059978 w 7331857"/>
              <a:gd name="connsiteY134" fmla="*/ 1446414 h 1961803"/>
              <a:gd name="connsiteX135" fmla="*/ 6093229 w 7331857"/>
              <a:gd name="connsiteY135" fmla="*/ 1479665 h 1961803"/>
              <a:gd name="connsiteX136" fmla="*/ 6118167 w 7331857"/>
              <a:gd name="connsiteY136" fmla="*/ 1504603 h 1961803"/>
              <a:gd name="connsiteX137" fmla="*/ 6168043 w 7331857"/>
              <a:gd name="connsiteY137" fmla="*/ 1571105 h 1961803"/>
              <a:gd name="connsiteX138" fmla="*/ 6209607 w 7331857"/>
              <a:gd name="connsiteY138" fmla="*/ 1620982 h 1961803"/>
              <a:gd name="connsiteX139" fmla="*/ 6217920 w 7331857"/>
              <a:gd name="connsiteY139" fmla="*/ 1645920 h 1961803"/>
              <a:gd name="connsiteX140" fmla="*/ 6276109 w 7331857"/>
              <a:gd name="connsiteY140" fmla="*/ 1729047 h 1961803"/>
              <a:gd name="connsiteX141" fmla="*/ 6292734 w 7331857"/>
              <a:gd name="connsiteY141" fmla="*/ 1762298 h 1961803"/>
              <a:gd name="connsiteX142" fmla="*/ 6301047 w 7331857"/>
              <a:gd name="connsiteY142" fmla="*/ 1787236 h 1961803"/>
              <a:gd name="connsiteX143" fmla="*/ 6317672 w 7331857"/>
              <a:gd name="connsiteY143" fmla="*/ 1803862 h 1961803"/>
              <a:gd name="connsiteX144" fmla="*/ 6342611 w 7331857"/>
              <a:gd name="connsiteY144" fmla="*/ 1837113 h 1961803"/>
              <a:gd name="connsiteX145" fmla="*/ 6367549 w 7331857"/>
              <a:gd name="connsiteY145" fmla="*/ 1853738 h 1961803"/>
              <a:gd name="connsiteX146" fmla="*/ 6625243 w 7331857"/>
              <a:gd name="connsiteY146" fmla="*/ 1862051 h 1961803"/>
              <a:gd name="connsiteX147" fmla="*/ 6941127 w 7331857"/>
              <a:gd name="connsiteY147" fmla="*/ 1878676 h 1961803"/>
              <a:gd name="connsiteX148" fmla="*/ 7024254 w 7331857"/>
              <a:gd name="connsiteY148" fmla="*/ 1903614 h 1961803"/>
              <a:gd name="connsiteX149" fmla="*/ 7165571 w 7331857"/>
              <a:gd name="connsiteY149" fmla="*/ 1911927 h 1961803"/>
              <a:gd name="connsiteX150" fmla="*/ 7290261 w 7331857"/>
              <a:gd name="connsiteY150" fmla="*/ 1945178 h 1961803"/>
              <a:gd name="connsiteX151" fmla="*/ 7331825 w 7331857"/>
              <a:gd name="connsiteY15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52007 w 7331857"/>
              <a:gd name="connsiteY68" fmla="*/ 1903614 h 1961803"/>
              <a:gd name="connsiteX69" fmla="*/ 2626821 w 7331857"/>
              <a:gd name="connsiteY69" fmla="*/ 1886989 h 1961803"/>
              <a:gd name="connsiteX70" fmla="*/ 2693323 w 7331857"/>
              <a:gd name="connsiteY70" fmla="*/ 1853738 h 1961803"/>
              <a:gd name="connsiteX71" fmla="*/ 2889711 w 7331857"/>
              <a:gd name="connsiteY71" fmla="*/ 1847807 h 1961803"/>
              <a:gd name="connsiteX72" fmla="*/ 3167149 w 7331857"/>
              <a:gd name="connsiteY72" fmla="*/ 1845425 h 1961803"/>
              <a:gd name="connsiteX73" fmla="*/ 3300152 w 7331857"/>
              <a:gd name="connsiteY73" fmla="*/ 1812174 h 1961803"/>
              <a:gd name="connsiteX74" fmla="*/ 3333403 w 7331857"/>
              <a:gd name="connsiteY74" fmla="*/ 1778923 h 1961803"/>
              <a:gd name="connsiteX75" fmla="*/ 3366654 w 7331857"/>
              <a:gd name="connsiteY75" fmla="*/ 1695796 h 1961803"/>
              <a:gd name="connsiteX76" fmla="*/ 3416531 w 7331857"/>
              <a:gd name="connsiteY76" fmla="*/ 1662545 h 1961803"/>
              <a:gd name="connsiteX77" fmla="*/ 3483032 w 7331857"/>
              <a:gd name="connsiteY77" fmla="*/ 1612669 h 1961803"/>
              <a:gd name="connsiteX78" fmla="*/ 3566160 w 7331857"/>
              <a:gd name="connsiteY78" fmla="*/ 1562793 h 1961803"/>
              <a:gd name="connsiteX79" fmla="*/ 3674225 w 7331857"/>
              <a:gd name="connsiteY79" fmla="*/ 1504603 h 1961803"/>
              <a:gd name="connsiteX80" fmla="*/ 3732414 w 7331857"/>
              <a:gd name="connsiteY80" fmla="*/ 1471353 h 1961803"/>
              <a:gd name="connsiteX81" fmla="*/ 3823854 w 7331857"/>
              <a:gd name="connsiteY81" fmla="*/ 1413163 h 1961803"/>
              <a:gd name="connsiteX82" fmla="*/ 3882043 w 7331857"/>
              <a:gd name="connsiteY82" fmla="*/ 1330036 h 1961803"/>
              <a:gd name="connsiteX83" fmla="*/ 3923607 w 7331857"/>
              <a:gd name="connsiteY83" fmla="*/ 1221971 h 1961803"/>
              <a:gd name="connsiteX84" fmla="*/ 3940232 w 7331857"/>
              <a:gd name="connsiteY84" fmla="*/ 1147156 h 1961803"/>
              <a:gd name="connsiteX85" fmla="*/ 3965171 w 7331857"/>
              <a:gd name="connsiteY85" fmla="*/ 1088967 h 1961803"/>
              <a:gd name="connsiteX86" fmla="*/ 4015047 w 7331857"/>
              <a:gd name="connsiteY86" fmla="*/ 1030778 h 1961803"/>
              <a:gd name="connsiteX87" fmla="*/ 4064923 w 7331857"/>
              <a:gd name="connsiteY87" fmla="*/ 964276 h 1961803"/>
              <a:gd name="connsiteX88" fmla="*/ 4098174 w 7331857"/>
              <a:gd name="connsiteY88" fmla="*/ 889462 h 1961803"/>
              <a:gd name="connsiteX89" fmla="*/ 4114800 w 7331857"/>
              <a:gd name="connsiteY89" fmla="*/ 773083 h 1961803"/>
              <a:gd name="connsiteX90" fmla="*/ 4139738 w 7331857"/>
              <a:gd name="connsiteY90" fmla="*/ 698269 h 1961803"/>
              <a:gd name="connsiteX91" fmla="*/ 4189614 w 7331857"/>
              <a:gd name="connsiteY91" fmla="*/ 623454 h 1961803"/>
              <a:gd name="connsiteX92" fmla="*/ 4231178 w 7331857"/>
              <a:gd name="connsiteY92" fmla="*/ 598516 h 1961803"/>
              <a:gd name="connsiteX93" fmla="*/ 4272741 w 7331857"/>
              <a:gd name="connsiteY93" fmla="*/ 498763 h 1961803"/>
              <a:gd name="connsiteX94" fmla="*/ 4297680 w 7331857"/>
              <a:gd name="connsiteY94" fmla="*/ 448887 h 1961803"/>
              <a:gd name="connsiteX95" fmla="*/ 4363056 w 7331857"/>
              <a:gd name="connsiteY95" fmla="*/ 255097 h 1961803"/>
              <a:gd name="connsiteX96" fmla="*/ 4461639 w 7331857"/>
              <a:gd name="connsiteY96" fmla="*/ 288521 h 1961803"/>
              <a:gd name="connsiteX97" fmla="*/ 4566286 w 7331857"/>
              <a:gd name="connsiteY97" fmla="*/ 298132 h 1961803"/>
              <a:gd name="connsiteX98" fmla="*/ 4657682 w 7331857"/>
              <a:gd name="connsiteY98" fmla="*/ 294755 h 1961803"/>
              <a:gd name="connsiteX99" fmla="*/ 4788131 w 7331857"/>
              <a:gd name="connsiteY99" fmla="*/ 241069 h 1961803"/>
              <a:gd name="connsiteX100" fmla="*/ 4854632 w 7331857"/>
              <a:gd name="connsiteY100" fmla="*/ 191193 h 1961803"/>
              <a:gd name="connsiteX101" fmla="*/ 4929447 w 7331857"/>
              <a:gd name="connsiteY101" fmla="*/ 124691 h 1961803"/>
              <a:gd name="connsiteX102" fmla="*/ 4972223 w 7331857"/>
              <a:gd name="connsiteY102" fmla="*/ 55721 h 1961803"/>
              <a:gd name="connsiteX103" fmla="*/ 5045825 w 7331857"/>
              <a:gd name="connsiteY103" fmla="*/ 33251 h 1961803"/>
              <a:gd name="connsiteX104" fmla="*/ 5112327 w 7331857"/>
              <a:gd name="connsiteY104" fmla="*/ 8313 h 1961803"/>
              <a:gd name="connsiteX105" fmla="*/ 5137265 w 7331857"/>
              <a:gd name="connsiteY105" fmla="*/ 0 h 1961803"/>
              <a:gd name="connsiteX106" fmla="*/ 5228705 w 7331857"/>
              <a:gd name="connsiteY106" fmla="*/ 8313 h 1961803"/>
              <a:gd name="connsiteX107" fmla="*/ 5270269 w 7331857"/>
              <a:gd name="connsiteY107" fmla="*/ 49876 h 1961803"/>
              <a:gd name="connsiteX108" fmla="*/ 5336771 w 7331857"/>
              <a:gd name="connsiteY108" fmla="*/ 108065 h 1961803"/>
              <a:gd name="connsiteX109" fmla="*/ 5370021 w 7331857"/>
              <a:gd name="connsiteY109" fmla="*/ 149629 h 1961803"/>
              <a:gd name="connsiteX110" fmla="*/ 5419898 w 7331857"/>
              <a:gd name="connsiteY110" fmla="*/ 266007 h 1961803"/>
              <a:gd name="connsiteX111" fmla="*/ 5436523 w 7331857"/>
              <a:gd name="connsiteY111" fmla="*/ 299258 h 1961803"/>
              <a:gd name="connsiteX112" fmla="*/ 5444836 w 7331857"/>
              <a:gd name="connsiteY112" fmla="*/ 332509 h 1961803"/>
              <a:gd name="connsiteX113" fmla="*/ 5469774 w 7331857"/>
              <a:gd name="connsiteY113" fmla="*/ 365760 h 1961803"/>
              <a:gd name="connsiteX114" fmla="*/ 5511338 w 7331857"/>
              <a:gd name="connsiteY114" fmla="*/ 423949 h 1961803"/>
              <a:gd name="connsiteX115" fmla="*/ 5552901 w 7331857"/>
              <a:gd name="connsiteY115" fmla="*/ 498763 h 1961803"/>
              <a:gd name="connsiteX116" fmla="*/ 5569527 w 7331857"/>
              <a:gd name="connsiteY116" fmla="*/ 515389 h 1961803"/>
              <a:gd name="connsiteX117" fmla="*/ 5594465 w 7331857"/>
              <a:gd name="connsiteY117" fmla="*/ 573578 h 1961803"/>
              <a:gd name="connsiteX118" fmla="*/ 5619403 w 7331857"/>
              <a:gd name="connsiteY118" fmla="*/ 631767 h 1961803"/>
              <a:gd name="connsiteX119" fmla="*/ 5677592 w 7331857"/>
              <a:gd name="connsiteY119" fmla="*/ 731520 h 1961803"/>
              <a:gd name="connsiteX120" fmla="*/ 5685905 w 7331857"/>
              <a:gd name="connsiteY120" fmla="*/ 756458 h 1961803"/>
              <a:gd name="connsiteX121" fmla="*/ 5752407 w 7331857"/>
              <a:gd name="connsiteY121" fmla="*/ 864523 h 1961803"/>
              <a:gd name="connsiteX122" fmla="*/ 5769032 w 7331857"/>
              <a:gd name="connsiteY122" fmla="*/ 906087 h 1961803"/>
              <a:gd name="connsiteX123" fmla="*/ 5785658 w 7331857"/>
              <a:gd name="connsiteY123" fmla="*/ 931025 h 1961803"/>
              <a:gd name="connsiteX124" fmla="*/ 5810596 w 7331857"/>
              <a:gd name="connsiteY124" fmla="*/ 972589 h 1961803"/>
              <a:gd name="connsiteX125" fmla="*/ 5818909 w 7331857"/>
              <a:gd name="connsiteY125" fmla="*/ 1014153 h 1961803"/>
              <a:gd name="connsiteX126" fmla="*/ 5843847 w 7331857"/>
              <a:gd name="connsiteY126" fmla="*/ 1088967 h 1961803"/>
              <a:gd name="connsiteX127" fmla="*/ 5860472 w 7331857"/>
              <a:gd name="connsiteY127" fmla="*/ 1138843 h 1961803"/>
              <a:gd name="connsiteX128" fmla="*/ 5868785 w 7331857"/>
              <a:gd name="connsiteY128" fmla="*/ 1180407 h 1961803"/>
              <a:gd name="connsiteX129" fmla="*/ 5893723 w 7331857"/>
              <a:gd name="connsiteY129" fmla="*/ 1205345 h 1961803"/>
              <a:gd name="connsiteX130" fmla="*/ 5918661 w 7331857"/>
              <a:gd name="connsiteY130" fmla="*/ 1238596 h 1961803"/>
              <a:gd name="connsiteX131" fmla="*/ 5926974 w 7331857"/>
              <a:gd name="connsiteY131" fmla="*/ 1280160 h 1961803"/>
              <a:gd name="connsiteX132" fmla="*/ 5951912 w 7331857"/>
              <a:gd name="connsiteY132" fmla="*/ 1305098 h 1961803"/>
              <a:gd name="connsiteX133" fmla="*/ 6059978 w 7331857"/>
              <a:gd name="connsiteY133" fmla="*/ 1446414 h 1961803"/>
              <a:gd name="connsiteX134" fmla="*/ 6093229 w 7331857"/>
              <a:gd name="connsiteY134" fmla="*/ 1479665 h 1961803"/>
              <a:gd name="connsiteX135" fmla="*/ 6118167 w 7331857"/>
              <a:gd name="connsiteY135" fmla="*/ 1504603 h 1961803"/>
              <a:gd name="connsiteX136" fmla="*/ 6168043 w 7331857"/>
              <a:gd name="connsiteY136" fmla="*/ 1571105 h 1961803"/>
              <a:gd name="connsiteX137" fmla="*/ 6209607 w 7331857"/>
              <a:gd name="connsiteY137" fmla="*/ 1620982 h 1961803"/>
              <a:gd name="connsiteX138" fmla="*/ 6217920 w 7331857"/>
              <a:gd name="connsiteY138" fmla="*/ 1645920 h 1961803"/>
              <a:gd name="connsiteX139" fmla="*/ 6276109 w 7331857"/>
              <a:gd name="connsiteY139" fmla="*/ 1729047 h 1961803"/>
              <a:gd name="connsiteX140" fmla="*/ 6292734 w 7331857"/>
              <a:gd name="connsiteY140" fmla="*/ 1762298 h 1961803"/>
              <a:gd name="connsiteX141" fmla="*/ 6301047 w 7331857"/>
              <a:gd name="connsiteY141" fmla="*/ 1787236 h 1961803"/>
              <a:gd name="connsiteX142" fmla="*/ 6317672 w 7331857"/>
              <a:gd name="connsiteY142" fmla="*/ 1803862 h 1961803"/>
              <a:gd name="connsiteX143" fmla="*/ 6342611 w 7331857"/>
              <a:gd name="connsiteY143" fmla="*/ 1837113 h 1961803"/>
              <a:gd name="connsiteX144" fmla="*/ 6367549 w 7331857"/>
              <a:gd name="connsiteY144" fmla="*/ 1853738 h 1961803"/>
              <a:gd name="connsiteX145" fmla="*/ 6625243 w 7331857"/>
              <a:gd name="connsiteY145" fmla="*/ 1862051 h 1961803"/>
              <a:gd name="connsiteX146" fmla="*/ 6941127 w 7331857"/>
              <a:gd name="connsiteY146" fmla="*/ 1878676 h 1961803"/>
              <a:gd name="connsiteX147" fmla="*/ 7024254 w 7331857"/>
              <a:gd name="connsiteY147" fmla="*/ 1903614 h 1961803"/>
              <a:gd name="connsiteX148" fmla="*/ 7165571 w 7331857"/>
              <a:gd name="connsiteY148" fmla="*/ 1911927 h 1961803"/>
              <a:gd name="connsiteX149" fmla="*/ 7290261 w 7331857"/>
              <a:gd name="connsiteY149" fmla="*/ 1945178 h 1961803"/>
              <a:gd name="connsiteX150" fmla="*/ 7331825 w 7331857"/>
              <a:gd name="connsiteY15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626821 w 7331857"/>
              <a:gd name="connsiteY68" fmla="*/ 1886989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1318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1318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1318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1318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1318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78429 w 7331857"/>
              <a:gd name="connsiteY65" fmla="*/ 1571105 h 1961803"/>
              <a:gd name="connsiteX66" fmla="*/ 1986741 w 7331857"/>
              <a:gd name="connsiteY66" fmla="*/ 1596043 h 1961803"/>
              <a:gd name="connsiteX67" fmla="*/ 2485505 w 7331857"/>
              <a:gd name="connsiteY67" fmla="*/ 1886989 h 1961803"/>
              <a:gd name="connsiteX68" fmla="*/ 2588721 w 7331857"/>
              <a:gd name="connsiteY68" fmla="*/ 1932233 h 1961803"/>
              <a:gd name="connsiteX69" fmla="*/ 2693323 w 7331857"/>
              <a:gd name="connsiteY69" fmla="*/ 1853738 h 1961803"/>
              <a:gd name="connsiteX70" fmla="*/ 2889711 w 7331857"/>
              <a:gd name="connsiteY70" fmla="*/ 1847807 h 1961803"/>
              <a:gd name="connsiteX71" fmla="*/ 3167149 w 7331857"/>
              <a:gd name="connsiteY71" fmla="*/ 1845425 h 1961803"/>
              <a:gd name="connsiteX72" fmla="*/ 3300152 w 7331857"/>
              <a:gd name="connsiteY72" fmla="*/ 1812174 h 1961803"/>
              <a:gd name="connsiteX73" fmla="*/ 3333403 w 7331857"/>
              <a:gd name="connsiteY73" fmla="*/ 1778923 h 1961803"/>
              <a:gd name="connsiteX74" fmla="*/ 3366654 w 7331857"/>
              <a:gd name="connsiteY74" fmla="*/ 1695796 h 1961803"/>
              <a:gd name="connsiteX75" fmla="*/ 3416531 w 7331857"/>
              <a:gd name="connsiteY75" fmla="*/ 1662545 h 1961803"/>
              <a:gd name="connsiteX76" fmla="*/ 3483032 w 7331857"/>
              <a:gd name="connsiteY76" fmla="*/ 1612669 h 1961803"/>
              <a:gd name="connsiteX77" fmla="*/ 3566160 w 7331857"/>
              <a:gd name="connsiteY77" fmla="*/ 1562793 h 1961803"/>
              <a:gd name="connsiteX78" fmla="*/ 3674225 w 7331857"/>
              <a:gd name="connsiteY78" fmla="*/ 1504603 h 1961803"/>
              <a:gd name="connsiteX79" fmla="*/ 3732414 w 7331857"/>
              <a:gd name="connsiteY79" fmla="*/ 1471353 h 1961803"/>
              <a:gd name="connsiteX80" fmla="*/ 3823854 w 7331857"/>
              <a:gd name="connsiteY80" fmla="*/ 1413163 h 1961803"/>
              <a:gd name="connsiteX81" fmla="*/ 3882043 w 7331857"/>
              <a:gd name="connsiteY81" fmla="*/ 1330036 h 1961803"/>
              <a:gd name="connsiteX82" fmla="*/ 3923607 w 7331857"/>
              <a:gd name="connsiteY82" fmla="*/ 1221971 h 1961803"/>
              <a:gd name="connsiteX83" fmla="*/ 3940232 w 7331857"/>
              <a:gd name="connsiteY83" fmla="*/ 1147156 h 1961803"/>
              <a:gd name="connsiteX84" fmla="*/ 3965171 w 7331857"/>
              <a:gd name="connsiteY84" fmla="*/ 1088967 h 1961803"/>
              <a:gd name="connsiteX85" fmla="*/ 4015047 w 7331857"/>
              <a:gd name="connsiteY85" fmla="*/ 1030778 h 1961803"/>
              <a:gd name="connsiteX86" fmla="*/ 4064923 w 7331857"/>
              <a:gd name="connsiteY86" fmla="*/ 964276 h 1961803"/>
              <a:gd name="connsiteX87" fmla="*/ 4098174 w 7331857"/>
              <a:gd name="connsiteY87" fmla="*/ 889462 h 1961803"/>
              <a:gd name="connsiteX88" fmla="*/ 4114800 w 7331857"/>
              <a:gd name="connsiteY88" fmla="*/ 773083 h 1961803"/>
              <a:gd name="connsiteX89" fmla="*/ 4139738 w 7331857"/>
              <a:gd name="connsiteY89" fmla="*/ 698269 h 1961803"/>
              <a:gd name="connsiteX90" fmla="*/ 4189614 w 7331857"/>
              <a:gd name="connsiteY90" fmla="*/ 623454 h 1961803"/>
              <a:gd name="connsiteX91" fmla="*/ 4231178 w 7331857"/>
              <a:gd name="connsiteY91" fmla="*/ 598516 h 1961803"/>
              <a:gd name="connsiteX92" fmla="*/ 4272741 w 7331857"/>
              <a:gd name="connsiteY92" fmla="*/ 498763 h 1961803"/>
              <a:gd name="connsiteX93" fmla="*/ 4297680 w 7331857"/>
              <a:gd name="connsiteY93" fmla="*/ 448887 h 1961803"/>
              <a:gd name="connsiteX94" fmla="*/ 4363056 w 7331857"/>
              <a:gd name="connsiteY94" fmla="*/ 255097 h 1961803"/>
              <a:gd name="connsiteX95" fmla="*/ 4461639 w 7331857"/>
              <a:gd name="connsiteY95" fmla="*/ 288521 h 1961803"/>
              <a:gd name="connsiteX96" fmla="*/ 4566286 w 7331857"/>
              <a:gd name="connsiteY96" fmla="*/ 298132 h 1961803"/>
              <a:gd name="connsiteX97" fmla="*/ 4657682 w 7331857"/>
              <a:gd name="connsiteY97" fmla="*/ 294755 h 1961803"/>
              <a:gd name="connsiteX98" fmla="*/ 4788131 w 7331857"/>
              <a:gd name="connsiteY98" fmla="*/ 241069 h 1961803"/>
              <a:gd name="connsiteX99" fmla="*/ 4854632 w 7331857"/>
              <a:gd name="connsiteY99" fmla="*/ 191193 h 1961803"/>
              <a:gd name="connsiteX100" fmla="*/ 4929447 w 7331857"/>
              <a:gd name="connsiteY100" fmla="*/ 124691 h 1961803"/>
              <a:gd name="connsiteX101" fmla="*/ 4972223 w 7331857"/>
              <a:gd name="connsiteY101" fmla="*/ 55721 h 1961803"/>
              <a:gd name="connsiteX102" fmla="*/ 5045825 w 7331857"/>
              <a:gd name="connsiteY102" fmla="*/ 33251 h 1961803"/>
              <a:gd name="connsiteX103" fmla="*/ 5112327 w 7331857"/>
              <a:gd name="connsiteY103" fmla="*/ 8313 h 1961803"/>
              <a:gd name="connsiteX104" fmla="*/ 5137265 w 7331857"/>
              <a:gd name="connsiteY104" fmla="*/ 0 h 1961803"/>
              <a:gd name="connsiteX105" fmla="*/ 5228705 w 7331857"/>
              <a:gd name="connsiteY105" fmla="*/ 8313 h 1961803"/>
              <a:gd name="connsiteX106" fmla="*/ 5270269 w 7331857"/>
              <a:gd name="connsiteY106" fmla="*/ 49876 h 1961803"/>
              <a:gd name="connsiteX107" fmla="*/ 5336771 w 7331857"/>
              <a:gd name="connsiteY107" fmla="*/ 108065 h 1961803"/>
              <a:gd name="connsiteX108" fmla="*/ 5370021 w 7331857"/>
              <a:gd name="connsiteY108" fmla="*/ 149629 h 1961803"/>
              <a:gd name="connsiteX109" fmla="*/ 5419898 w 7331857"/>
              <a:gd name="connsiteY109" fmla="*/ 266007 h 1961803"/>
              <a:gd name="connsiteX110" fmla="*/ 5436523 w 7331857"/>
              <a:gd name="connsiteY110" fmla="*/ 299258 h 1961803"/>
              <a:gd name="connsiteX111" fmla="*/ 5444836 w 7331857"/>
              <a:gd name="connsiteY111" fmla="*/ 332509 h 1961803"/>
              <a:gd name="connsiteX112" fmla="*/ 5469774 w 7331857"/>
              <a:gd name="connsiteY112" fmla="*/ 365760 h 1961803"/>
              <a:gd name="connsiteX113" fmla="*/ 5511338 w 7331857"/>
              <a:gd name="connsiteY113" fmla="*/ 423949 h 1961803"/>
              <a:gd name="connsiteX114" fmla="*/ 5552901 w 7331857"/>
              <a:gd name="connsiteY114" fmla="*/ 498763 h 1961803"/>
              <a:gd name="connsiteX115" fmla="*/ 5569527 w 7331857"/>
              <a:gd name="connsiteY115" fmla="*/ 515389 h 1961803"/>
              <a:gd name="connsiteX116" fmla="*/ 5594465 w 7331857"/>
              <a:gd name="connsiteY116" fmla="*/ 573578 h 1961803"/>
              <a:gd name="connsiteX117" fmla="*/ 5619403 w 7331857"/>
              <a:gd name="connsiteY117" fmla="*/ 631767 h 1961803"/>
              <a:gd name="connsiteX118" fmla="*/ 5677592 w 7331857"/>
              <a:gd name="connsiteY118" fmla="*/ 731520 h 1961803"/>
              <a:gd name="connsiteX119" fmla="*/ 5685905 w 7331857"/>
              <a:gd name="connsiteY119" fmla="*/ 756458 h 1961803"/>
              <a:gd name="connsiteX120" fmla="*/ 5752407 w 7331857"/>
              <a:gd name="connsiteY120" fmla="*/ 864523 h 1961803"/>
              <a:gd name="connsiteX121" fmla="*/ 5769032 w 7331857"/>
              <a:gd name="connsiteY121" fmla="*/ 906087 h 1961803"/>
              <a:gd name="connsiteX122" fmla="*/ 5785658 w 7331857"/>
              <a:gd name="connsiteY122" fmla="*/ 931025 h 1961803"/>
              <a:gd name="connsiteX123" fmla="*/ 5810596 w 7331857"/>
              <a:gd name="connsiteY123" fmla="*/ 972589 h 1961803"/>
              <a:gd name="connsiteX124" fmla="*/ 5818909 w 7331857"/>
              <a:gd name="connsiteY124" fmla="*/ 1014153 h 1961803"/>
              <a:gd name="connsiteX125" fmla="*/ 5843847 w 7331857"/>
              <a:gd name="connsiteY125" fmla="*/ 1088967 h 1961803"/>
              <a:gd name="connsiteX126" fmla="*/ 5860472 w 7331857"/>
              <a:gd name="connsiteY126" fmla="*/ 1138843 h 1961803"/>
              <a:gd name="connsiteX127" fmla="*/ 5868785 w 7331857"/>
              <a:gd name="connsiteY127" fmla="*/ 1180407 h 1961803"/>
              <a:gd name="connsiteX128" fmla="*/ 5893723 w 7331857"/>
              <a:gd name="connsiteY128" fmla="*/ 1205345 h 1961803"/>
              <a:gd name="connsiteX129" fmla="*/ 5918661 w 7331857"/>
              <a:gd name="connsiteY129" fmla="*/ 1238596 h 1961803"/>
              <a:gd name="connsiteX130" fmla="*/ 5926974 w 7331857"/>
              <a:gd name="connsiteY130" fmla="*/ 1280160 h 1961803"/>
              <a:gd name="connsiteX131" fmla="*/ 5951912 w 7331857"/>
              <a:gd name="connsiteY131" fmla="*/ 1305098 h 1961803"/>
              <a:gd name="connsiteX132" fmla="*/ 6059978 w 7331857"/>
              <a:gd name="connsiteY132" fmla="*/ 1446414 h 1961803"/>
              <a:gd name="connsiteX133" fmla="*/ 6093229 w 7331857"/>
              <a:gd name="connsiteY133" fmla="*/ 1479665 h 1961803"/>
              <a:gd name="connsiteX134" fmla="*/ 6118167 w 7331857"/>
              <a:gd name="connsiteY134" fmla="*/ 1504603 h 1961803"/>
              <a:gd name="connsiteX135" fmla="*/ 6168043 w 7331857"/>
              <a:gd name="connsiteY135" fmla="*/ 1571105 h 1961803"/>
              <a:gd name="connsiteX136" fmla="*/ 6209607 w 7331857"/>
              <a:gd name="connsiteY136" fmla="*/ 1620982 h 1961803"/>
              <a:gd name="connsiteX137" fmla="*/ 6217920 w 7331857"/>
              <a:gd name="connsiteY137" fmla="*/ 1645920 h 1961803"/>
              <a:gd name="connsiteX138" fmla="*/ 6276109 w 7331857"/>
              <a:gd name="connsiteY138" fmla="*/ 1729047 h 1961803"/>
              <a:gd name="connsiteX139" fmla="*/ 6292734 w 7331857"/>
              <a:gd name="connsiteY139" fmla="*/ 1762298 h 1961803"/>
              <a:gd name="connsiteX140" fmla="*/ 6301047 w 7331857"/>
              <a:gd name="connsiteY140" fmla="*/ 1787236 h 1961803"/>
              <a:gd name="connsiteX141" fmla="*/ 6317672 w 7331857"/>
              <a:gd name="connsiteY141" fmla="*/ 1803862 h 1961803"/>
              <a:gd name="connsiteX142" fmla="*/ 6342611 w 7331857"/>
              <a:gd name="connsiteY142" fmla="*/ 1837113 h 1961803"/>
              <a:gd name="connsiteX143" fmla="*/ 6367549 w 7331857"/>
              <a:gd name="connsiteY143" fmla="*/ 1853738 h 1961803"/>
              <a:gd name="connsiteX144" fmla="*/ 6625243 w 7331857"/>
              <a:gd name="connsiteY144" fmla="*/ 1862051 h 1961803"/>
              <a:gd name="connsiteX145" fmla="*/ 6941127 w 7331857"/>
              <a:gd name="connsiteY145" fmla="*/ 1878676 h 1961803"/>
              <a:gd name="connsiteX146" fmla="*/ 7024254 w 7331857"/>
              <a:gd name="connsiteY146" fmla="*/ 1903614 h 1961803"/>
              <a:gd name="connsiteX147" fmla="*/ 7165571 w 7331857"/>
              <a:gd name="connsiteY147" fmla="*/ 1911927 h 1961803"/>
              <a:gd name="connsiteX148" fmla="*/ 7290261 w 7331857"/>
              <a:gd name="connsiteY148" fmla="*/ 1945178 h 1961803"/>
              <a:gd name="connsiteX149" fmla="*/ 7331825 w 7331857"/>
              <a:gd name="connsiteY14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862051 w 7331857"/>
              <a:gd name="connsiteY62" fmla="*/ 1421476 h 1961803"/>
              <a:gd name="connsiteX63" fmla="*/ 1911927 w 7331857"/>
              <a:gd name="connsiteY63" fmla="*/ 1471353 h 1961803"/>
              <a:gd name="connsiteX64" fmla="*/ 1953491 w 7331857"/>
              <a:gd name="connsiteY64" fmla="*/ 1521229 h 1961803"/>
              <a:gd name="connsiteX65" fmla="*/ 1986741 w 7331857"/>
              <a:gd name="connsiteY65" fmla="*/ 1596043 h 1961803"/>
              <a:gd name="connsiteX66" fmla="*/ 2485505 w 7331857"/>
              <a:gd name="connsiteY66" fmla="*/ 1886989 h 1961803"/>
              <a:gd name="connsiteX67" fmla="*/ 2588721 w 7331857"/>
              <a:gd name="connsiteY67" fmla="*/ 1932233 h 1961803"/>
              <a:gd name="connsiteX68" fmla="*/ 2693323 w 7331857"/>
              <a:gd name="connsiteY68" fmla="*/ 1853738 h 1961803"/>
              <a:gd name="connsiteX69" fmla="*/ 2889711 w 7331857"/>
              <a:gd name="connsiteY69" fmla="*/ 1847807 h 1961803"/>
              <a:gd name="connsiteX70" fmla="*/ 3167149 w 7331857"/>
              <a:gd name="connsiteY70" fmla="*/ 1845425 h 1961803"/>
              <a:gd name="connsiteX71" fmla="*/ 3300152 w 7331857"/>
              <a:gd name="connsiteY71" fmla="*/ 1812174 h 1961803"/>
              <a:gd name="connsiteX72" fmla="*/ 3333403 w 7331857"/>
              <a:gd name="connsiteY72" fmla="*/ 1778923 h 1961803"/>
              <a:gd name="connsiteX73" fmla="*/ 3366654 w 7331857"/>
              <a:gd name="connsiteY73" fmla="*/ 1695796 h 1961803"/>
              <a:gd name="connsiteX74" fmla="*/ 3416531 w 7331857"/>
              <a:gd name="connsiteY74" fmla="*/ 1662545 h 1961803"/>
              <a:gd name="connsiteX75" fmla="*/ 3483032 w 7331857"/>
              <a:gd name="connsiteY75" fmla="*/ 1612669 h 1961803"/>
              <a:gd name="connsiteX76" fmla="*/ 3566160 w 7331857"/>
              <a:gd name="connsiteY76" fmla="*/ 1562793 h 1961803"/>
              <a:gd name="connsiteX77" fmla="*/ 3674225 w 7331857"/>
              <a:gd name="connsiteY77" fmla="*/ 1504603 h 1961803"/>
              <a:gd name="connsiteX78" fmla="*/ 3732414 w 7331857"/>
              <a:gd name="connsiteY78" fmla="*/ 1471353 h 1961803"/>
              <a:gd name="connsiteX79" fmla="*/ 3823854 w 7331857"/>
              <a:gd name="connsiteY79" fmla="*/ 1413163 h 1961803"/>
              <a:gd name="connsiteX80" fmla="*/ 3882043 w 7331857"/>
              <a:gd name="connsiteY80" fmla="*/ 1330036 h 1961803"/>
              <a:gd name="connsiteX81" fmla="*/ 3923607 w 7331857"/>
              <a:gd name="connsiteY81" fmla="*/ 1221971 h 1961803"/>
              <a:gd name="connsiteX82" fmla="*/ 3940232 w 7331857"/>
              <a:gd name="connsiteY82" fmla="*/ 1147156 h 1961803"/>
              <a:gd name="connsiteX83" fmla="*/ 3965171 w 7331857"/>
              <a:gd name="connsiteY83" fmla="*/ 1088967 h 1961803"/>
              <a:gd name="connsiteX84" fmla="*/ 4015047 w 7331857"/>
              <a:gd name="connsiteY84" fmla="*/ 1030778 h 1961803"/>
              <a:gd name="connsiteX85" fmla="*/ 4064923 w 7331857"/>
              <a:gd name="connsiteY85" fmla="*/ 964276 h 1961803"/>
              <a:gd name="connsiteX86" fmla="*/ 4098174 w 7331857"/>
              <a:gd name="connsiteY86" fmla="*/ 889462 h 1961803"/>
              <a:gd name="connsiteX87" fmla="*/ 4114800 w 7331857"/>
              <a:gd name="connsiteY87" fmla="*/ 773083 h 1961803"/>
              <a:gd name="connsiteX88" fmla="*/ 4139738 w 7331857"/>
              <a:gd name="connsiteY88" fmla="*/ 698269 h 1961803"/>
              <a:gd name="connsiteX89" fmla="*/ 4189614 w 7331857"/>
              <a:gd name="connsiteY89" fmla="*/ 623454 h 1961803"/>
              <a:gd name="connsiteX90" fmla="*/ 4231178 w 7331857"/>
              <a:gd name="connsiteY90" fmla="*/ 598516 h 1961803"/>
              <a:gd name="connsiteX91" fmla="*/ 4272741 w 7331857"/>
              <a:gd name="connsiteY91" fmla="*/ 498763 h 1961803"/>
              <a:gd name="connsiteX92" fmla="*/ 4297680 w 7331857"/>
              <a:gd name="connsiteY92" fmla="*/ 448887 h 1961803"/>
              <a:gd name="connsiteX93" fmla="*/ 4363056 w 7331857"/>
              <a:gd name="connsiteY93" fmla="*/ 255097 h 1961803"/>
              <a:gd name="connsiteX94" fmla="*/ 4461639 w 7331857"/>
              <a:gd name="connsiteY94" fmla="*/ 288521 h 1961803"/>
              <a:gd name="connsiteX95" fmla="*/ 4566286 w 7331857"/>
              <a:gd name="connsiteY95" fmla="*/ 298132 h 1961803"/>
              <a:gd name="connsiteX96" fmla="*/ 4657682 w 7331857"/>
              <a:gd name="connsiteY96" fmla="*/ 294755 h 1961803"/>
              <a:gd name="connsiteX97" fmla="*/ 4788131 w 7331857"/>
              <a:gd name="connsiteY97" fmla="*/ 241069 h 1961803"/>
              <a:gd name="connsiteX98" fmla="*/ 4854632 w 7331857"/>
              <a:gd name="connsiteY98" fmla="*/ 191193 h 1961803"/>
              <a:gd name="connsiteX99" fmla="*/ 4929447 w 7331857"/>
              <a:gd name="connsiteY99" fmla="*/ 124691 h 1961803"/>
              <a:gd name="connsiteX100" fmla="*/ 4972223 w 7331857"/>
              <a:gd name="connsiteY100" fmla="*/ 55721 h 1961803"/>
              <a:gd name="connsiteX101" fmla="*/ 5045825 w 7331857"/>
              <a:gd name="connsiteY101" fmla="*/ 33251 h 1961803"/>
              <a:gd name="connsiteX102" fmla="*/ 5112327 w 7331857"/>
              <a:gd name="connsiteY102" fmla="*/ 8313 h 1961803"/>
              <a:gd name="connsiteX103" fmla="*/ 5137265 w 7331857"/>
              <a:gd name="connsiteY103" fmla="*/ 0 h 1961803"/>
              <a:gd name="connsiteX104" fmla="*/ 5228705 w 7331857"/>
              <a:gd name="connsiteY104" fmla="*/ 8313 h 1961803"/>
              <a:gd name="connsiteX105" fmla="*/ 5270269 w 7331857"/>
              <a:gd name="connsiteY105" fmla="*/ 49876 h 1961803"/>
              <a:gd name="connsiteX106" fmla="*/ 5336771 w 7331857"/>
              <a:gd name="connsiteY106" fmla="*/ 108065 h 1961803"/>
              <a:gd name="connsiteX107" fmla="*/ 5370021 w 7331857"/>
              <a:gd name="connsiteY107" fmla="*/ 149629 h 1961803"/>
              <a:gd name="connsiteX108" fmla="*/ 5419898 w 7331857"/>
              <a:gd name="connsiteY108" fmla="*/ 266007 h 1961803"/>
              <a:gd name="connsiteX109" fmla="*/ 5436523 w 7331857"/>
              <a:gd name="connsiteY109" fmla="*/ 299258 h 1961803"/>
              <a:gd name="connsiteX110" fmla="*/ 5444836 w 7331857"/>
              <a:gd name="connsiteY110" fmla="*/ 332509 h 1961803"/>
              <a:gd name="connsiteX111" fmla="*/ 5469774 w 7331857"/>
              <a:gd name="connsiteY111" fmla="*/ 365760 h 1961803"/>
              <a:gd name="connsiteX112" fmla="*/ 5511338 w 7331857"/>
              <a:gd name="connsiteY112" fmla="*/ 423949 h 1961803"/>
              <a:gd name="connsiteX113" fmla="*/ 5552901 w 7331857"/>
              <a:gd name="connsiteY113" fmla="*/ 498763 h 1961803"/>
              <a:gd name="connsiteX114" fmla="*/ 5569527 w 7331857"/>
              <a:gd name="connsiteY114" fmla="*/ 515389 h 1961803"/>
              <a:gd name="connsiteX115" fmla="*/ 5594465 w 7331857"/>
              <a:gd name="connsiteY115" fmla="*/ 573578 h 1961803"/>
              <a:gd name="connsiteX116" fmla="*/ 5619403 w 7331857"/>
              <a:gd name="connsiteY116" fmla="*/ 631767 h 1961803"/>
              <a:gd name="connsiteX117" fmla="*/ 5677592 w 7331857"/>
              <a:gd name="connsiteY117" fmla="*/ 731520 h 1961803"/>
              <a:gd name="connsiteX118" fmla="*/ 5685905 w 7331857"/>
              <a:gd name="connsiteY118" fmla="*/ 756458 h 1961803"/>
              <a:gd name="connsiteX119" fmla="*/ 5752407 w 7331857"/>
              <a:gd name="connsiteY119" fmla="*/ 864523 h 1961803"/>
              <a:gd name="connsiteX120" fmla="*/ 5769032 w 7331857"/>
              <a:gd name="connsiteY120" fmla="*/ 906087 h 1961803"/>
              <a:gd name="connsiteX121" fmla="*/ 5785658 w 7331857"/>
              <a:gd name="connsiteY121" fmla="*/ 931025 h 1961803"/>
              <a:gd name="connsiteX122" fmla="*/ 5810596 w 7331857"/>
              <a:gd name="connsiteY122" fmla="*/ 972589 h 1961803"/>
              <a:gd name="connsiteX123" fmla="*/ 5818909 w 7331857"/>
              <a:gd name="connsiteY123" fmla="*/ 1014153 h 1961803"/>
              <a:gd name="connsiteX124" fmla="*/ 5843847 w 7331857"/>
              <a:gd name="connsiteY124" fmla="*/ 1088967 h 1961803"/>
              <a:gd name="connsiteX125" fmla="*/ 5860472 w 7331857"/>
              <a:gd name="connsiteY125" fmla="*/ 1138843 h 1961803"/>
              <a:gd name="connsiteX126" fmla="*/ 5868785 w 7331857"/>
              <a:gd name="connsiteY126" fmla="*/ 1180407 h 1961803"/>
              <a:gd name="connsiteX127" fmla="*/ 5893723 w 7331857"/>
              <a:gd name="connsiteY127" fmla="*/ 1205345 h 1961803"/>
              <a:gd name="connsiteX128" fmla="*/ 5918661 w 7331857"/>
              <a:gd name="connsiteY128" fmla="*/ 1238596 h 1961803"/>
              <a:gd name="connsiteX129" fmla="*/ 5926974 w 7331857"/>
              <a:gd name="connsiteY129" fmla="*/ 1280160 h 1961803"/>
              <a:gd name="connsiteX130" fmla="*/ 5951912 w 7331857"/>
              <a:gd name="connsiteY130" fmla="*/ 1305098 h 1961803"/>
              <a:gd name="connsiteX131" fmla="*/ 6059978 w 7331857"/>
              <a:gd name="connsiteY131" fmla="*/ 1446414 h 1961803"/>
              <a:gd name="connsiteX132" fmla="*/ 6093229 w 7331857"/>
              <a:gd name="connsiteY132" fmla="*/ 1479665 h 1961803"/>
              <a:gd name="connsiteX133" fmla="*/ 6118167 w 7331857"/>
              <a:gd name="connsiteY133" fmla="*/ 1504603 h 1961803"/>
              <a:gd name="connsiteX134" fmla="*/ 6168043 w 7331857"/>
              <a:gd name="connsiteY134" fmla="*/ 1571105 h 1961803"/>
              <a:gd name="connsiteX135" fmla="*/ 6209607 w 7331857"/>
              <a:gd name="connsiteY135" fmla="*/ 1620982 h 1961803"/>
              <a:gd name="connsiteX136" fmla="*/ 6217920 w 7331857"/>
              <a:gd name="connsiteY136" fmla="*/ 1645920 h 1961803"/>
              <a:gd name="connsiteX137" fmla="*/ 6276109 w 7331857"/>
              <a:gd name="connsiteY137" fmla="*/ 1729047 h 1961803"/>
              <a:gd name="connsiteX138" fmla="*/ 6292734 w 7331857"/>
              <a:gd name="connsiteY138" fmla="*/ 1762298 h 1961803"/>
              <a:gd name="connsiteX139" fmla="*/ 6301047 w 7331857"/>
              <a:gd name="connsiteY139" fmla="*/ 1787236 h 1961803"/>
              <a:gd name="connsiteX140" fmla="*/ 6317672 w 7331857"/>
              <a:gd name="connsiteY140" fmla="*/ 1803862 h 1961803"/>
              <a:gd name="connsiteX141" fmla="*/ 6342611 w 7331857"/>
              <a:gd name="connsiteY141" fmla="*/ 1837113 h 1961803"/>
              <a:gd name="connsiteX142" fmla="*/ 6367549 w 7331857"/>
              <a:gd name="connsiteY142" fmla="*/ 1853738 h 1961803"/>
              <a:gd name="connsiteX143" fmla="*/ 6625243 w 7331857"/>
              <a:gd name="connsiteY143" fmla="*/ 1862051 h 1961803"/>
              <a:gd name="connsiteX144" fmla="*/ 6941127 w 7331857"/>
              <a:gd name="connsiteY144" fmla="*/ 1878676 h 1961803"/>
              <a:gd name="connsiteX145" fmla="*/ 7024254 w 7331857"/>
              <a:gd name="connsiteY145" fmla="*/ 1903614 h 1961803"/>
              <a:gd name="connsiteX146" fmla="*/ 7165571 w 7331857"/>
              <a:gd name="connsiteY146" fmla="*/ 1911927 h 1961803"/>
              <a:gd name="connsiteX147" fmla="*/ 7290261 w 7331857"/>
              <a:gd name="connsiteY147" fmla="*/ 1945178 h 1961803"/>
              <a:gd name="connsiteX148" fmla="*/ 7331825 w 7331857"/>
              <a:gd name="connsiteY14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53985 w 7331857"/>
              <a:gd name="connsiteY59" fmla="*/ 1330036 h 1961803"/>
              <a:gd name="connsiteX60" fmla="*/ 1795549 w 7331857"/>
              <a:gd name="connsiteY60" fmla="*/ 1371600 h 1961803"/>
              <a:gd name="connsiteX61" fmla="*/ 1837112 w 7331857"/>
              <a:gd name="connsiteY61" fmla="*/ 1404851 h 1961803"/>
              <a:gd name="connsiteX62" fmla="*/ 1911927 w 7331857"/>
              <a:gd name="connsiteY62" fmla="*/ 1471353 h 1961803"/>
              <a:gd name="connsiteX63" fmla="*/ 1953491 w 7331857"/>
              <a:gd name="connsiteY63" fmla="*/ 1521229 h 1961803"/>
              <a:gd name="connsiteX64" fmla="*/ 1986741 w 7331857"/>
              <a:gd name="connsiteY64" fmla="*/ 1596043 h 1961803"/>
              <a:gd name="connsiteX65" fmla="*/ 2485505 w 7331857"/>
              <a:gd name="connsiteY65" fmla="*/ 1886989 h 1961803"/>
              <a:gd name="connsiteX66" fmla="*/ 2588721 w 7331857"/>
              <a:gd name="connsiteY66" fmla="*/ 1932233 h 1961803"/>
              <a:gd name="connsiteX67" fmla="*/ 2693323 w 7331857"/>
              <a:gd name="connsiteY67" fmla="*/ 1853738 h 1961803"/>
              <a:gd name="connsiteX68" fmla="*/ 2889711 w 7331857"/>
              <a:gd name="connsiteY68" fmla="*/ 1847807 h 1961803"/>
              <a:gd name="connsiteX69" fmla="*/ 3167149 w 7331857"/>
              <a:gd name="connsiteY69" fmla="*/ 1845425 h 1961803"/>
              <a:gd name="connsiteX70" fmla="*/ 3300152 w 7331857"/>
              <a:gd name="connsiteY70" fmla="*/ 1812174 h 1961803"/>
              <a:gd name="connsiteX71" fmla="*/ 3333403 w 7331857"/>
              <a:gd name="connsiteY71" fmla="*/ 1778923 h 1961803"/>
              <a:gd name="connsiteX72" fmla="*/ 3366654 w 7331857"/>
              <a:gd name="connsiteY72" fmla="*/ 1695796 h 1961803"/>
              <a:gd name="connsiteX73" fmla="*/ 3416531 w 7331857"/>
              <a:gd name="connsiteY73" fmla="*/ 1662545 h 1961803"/>
              <a:gd name="connsiteX74" fmla="*/ 3483032 w 7331857"/>
              <a:gd name="connsiteY74" fmla="*/ 1612669 h 1961803"/>
              <a:gd name="connsiteX75" fmla="*/ 3566160 w 7331857"/>
              <a:gd name="connsiteY75" fmla="*/ 1562793 h 1961803"/>
              <a:gd name="connsiteX76" fmla="*/ 3674225 w 7331857"/>
              <a:gd name="connsiteY76" fmla="*/ 1504603 h 1961803"/>
              <a:gd name="connsiteX77" fmla="*/ 3732414 w 7331857"/>
              <a:gd name="connsiteY77" fmla="*/ 1471353 h 1961803"/>
              <a:gd name="connsiteX78" fmla="*/ 3823854 w 7331857"/>
              <a:gd name="connsiteY78" fmla="*/ 1413163 h 1961803"/>
              <a:gd name="connsiteX79" fmla="*/ 3882043 w 7331857"/>
              <a:gd name="connsiteY79" fmla="*/ 1330036 h 1961803"/>
              <a:gd name="connsiteX80" fmla="*/ 3923607 w 7331857"/>
              <a:gd name="connsiteY80" fmla="*/ 1221971 h 1961803"/>
              <a:gd name="connsiteX81" fmla="*/ 3940232 w 7331857"/>
              <a:gd name="connsiteY81" fmla="*/ 1147156 h 1961803"/>
              <a:gd name="connsiteX82" fmla="*/ 3965171 w 7331857"/>
              <a:gd name="connsiteY82" fmla="*/ 1088967 h 1961803"/>
              <a:gd name="connsiteX83" fmla="*/ 4015047 w 7331857"/>
              <a:gd name="connsiteY83" fmla="*/ 1030778 h 1961803"/>
              <a:gd name="connsiteX84" fmla="*/ 4064923 w 7331857"/>
              <a:gd name="connsiteY84" fmla="*/ 964276 h 1961803"/>
              <a:gd name="connsiteX85" fmla="*/ 4098174 w 7331857"/>
              <a:gd name="connsiteY85" fmla="*/ 889462 h 1961803"/>
              <a:gd name="connsiteX86" fmla="*/ 4114800 w 7331857"/>
              <a:gd name="connsiteY86" fmla="*/ 773083 h 1961803"/>
              <a:gd name="connsiteX87" fmla="*/ 4139738 w 7331857"/>
              <a:gd name="connsiteY87" fmla="*/ 698269 h 1961803"/>
              <a:gd name="connsiteX88" fmla="*/ 4189614 w 7331857"/>
              <a:gd name="connsiteY88" fmla="*/ 623454 h 1961803"/>
              <a:gd name="connsiteX89" fmla="*/ 4231178 w 7331857"/>
              <a:gd name="connsiteY89" fmla="*/ 598516 h 1961803"/>
              <a:gd name="connsiteX90" fmla="*/ 4272741 w 7331857"/>
              <a:gd name="connsiteY90" fmla="*/ 498763 h 1961803"/>
              <a:gd name="connsiteX91" fmla="*/ 4297680 w 7331857"/>
              <a:gd name="connsiteY91" fmla="*/ 448887 h 1961803"/>
              <a:gd name="connsiteX92" fmla="*/ 4363056 w 7331857"/>
              <a:gd name="connsiteY92" fmla="*/ 255097 h 1961803"/>
              <a:gd name="connsiteX93" fmla="*/ 4461639 w 7331857"/>
              <a:gd name="connsiteY93" fmla="*/ 288521 h 1961803"/>
              <a:gd name="connsiteX94" fmla="*/ 4566286 w 7331857"/>
              <a:gd name="connsiteY94" fmla="*/ 298132 h 1961803"/>
              <a:gd name="connsiteX95" fmla="*/ 4657682 w 7331857"/>
              <a:gd name="connsiteY95" fmla="*/ 294755 h 1961803"/>
              <a:gd name="connsiteX96" fmla="*/ 4788131 w 7331857"/>
              <a:gd name="connsiteY96" fmla="*/ 241069 h 1961803"/>
              <a:gd name="connsiteX97" fmla="*/ 4854632 w 7331857"/>
              <a:gd name="connsiteY97" fmla="*/ 191193 h 1961803"/>
              <a:gd name="connsiteX98" fmla="*/ 4929447 w 7331857"/>
              <a:gd name="connsiteY98" fmla="*/ 124691 h 1961803"/>
              <a:gd name="connsiteX99" fmla="*/ 4972223 w 7331857"/>
              <a:gd name="connsiteY99" fmla="*/ 55721 h 1961803"/>
              <a:gd name="connsiteX100" fmla="*/ 5045825 w 7331857"/>
              <a:gd name="connsiteY100" fmla="*/ 33251 h 1961803"/>
              <a:gd name="connsiteX101" fmla="*/ 5112327 w 7331857"/>
              <a:gd name="connsiteY101" fmla="*/ 8313 h 1961803"/>
              <a:gd name="connsiteX102" fmla="*/ 5137265 w 7331857"/>
              <a:gd name="connsiteY102" fmla="*/ 0 h 1961803"/>
              <a:gd name="connsiteX103" fmla="*/ 5228705 w 7331857"/>
              <a:gd name="connsiteY103" fmla="*/ 8313 h 1961803"/>
              <a:gd name="connsiteX104" fmla="*/ 5270269 w 7331857"/>
              <a:gd name="connsiteY104" fmla="*/ 49876 h 1961803"/>
              <a:gd name="connsiteX105" fmla="*/ 5336771 w 7331857"/>
              <a:gd name="connsiteY105" fmla="*/ 108065 h 1961803"/>
              <a:gd name="connsiteX106" fmla="*/ 5370021 w 7331857"/>
              <a:gd name="connsiteY106" fmla="*/ 149629 h 1961803"/>
              <a:gd name="connsiteX107" fmla="*/ 5419898 w 7331857"/>
              <a:gd name="connsiteY107" fmla="*/ 266007 h 1961803"/>
              <a:gd name="connsiteX108" fmla="*/ 5436523 w 7331857"/>
              <a:gd name="connsiteY108" fmla="*/ 299258 h 1961803"/>
              <a:gd name="connsiteX109" fmla="*/ 5444836 w 7331857"/>
              <a:gd name="connsiteY109" fmla="*/ 332509 h 1961803"/>
              <a:gd name="connsiteX110" fmla="*/ 5469774 w 7331857"/>
              <a:gd name="connsiteY110" fmla="*/ 365760 h 1961803"/>
              <a:gd name="connsiteX111" fmla="*/ 5511338 w 7331857"/>
              <a:gd name="connsiteY111" fmla="*/ 423949 h 1961803"/>
              <a:gd name="connsiteX112" fmla="*/ 5552901 w 7331857"/>
              <a:gd name="connsiteY112" fmla="*/ 498763 h 1961803"/>
              <a:gd name="connsiteX113" fmla="*/ 5569527 w 7331857"/>
              <a:gd name="connsiteY113" fmla="*/ 515389 h 1961803"/>
              <a:gd name="connsiteX114" fmla="*/ 5594465 w 7331857"/>
              <a:gd name="connsiteY114" fmla="*/ 573578 h 1961803"/>
              <a:gd name="connsiteX115" fmla="*/ 5619403 w 7331857"/>
              <a:gd name="connsiteY115" fmla="*/ 631767 h 1961803"/>
              <a:gd name="connsiteX116" fmla="*/ 5677592 w 7331857"/>
              <a:gd name="connsiteY116" fmla="*/ 731520 h 1961803"/>
              <a:gd name="connsiteX117" fmla="*/ 5685905 w 7331857"/>
              <a:gd name="connsiteY117" fmla="*/ 756458 h 1961803"/>
              <a:gd name="connsiteX118" fmla="*/ 5752407 w 7331857"/>
              <a:gd name="connsiteY118" fmla="*/ 864523 h 1961803"/>
              <a:gd name="connsiteX119" fmla="*/ 5769032 w 7331857"/>
              <a:gd name="connsiteY119" fmla="*/ 906087 h 1961803"/>
              <a:gd name="connsiteX120" fmla="*/ 5785658 w 7331857"/>
              <a:gd name="connsiteY120" fmla="*/ 931025 h 1961803"/>
              <a:gd name="connsiteX121" fmla="*/ 5810596 w 7331857"/>
              <a:gd name="connsiteY121" fmla="*/ 972589 h 1961803"/>
              <a:gd name="connsiteX122" fmla="*/ 5818909 w 7331857"/>
              <a:gd name="connsiteY122" fmla="*/ 1014153 h 1961803"/>
              <a:gd name="connsiteX123" fmla="*/ 5843847 w 7331857"/>
              <a:gd name="connsiteY123" fmla="*/ 1088967 h 1961803"/>
              <a:gd name="connsiteX124" fmla="*/ 5860472 w 7331857"/>
              <a:gd name="connsiteY124" fmla="*/ 1138843 h 1961803"/>
              <a:gd name="connsiteX125" fmla="*/ 5868785 w 7331857"/>
              <a:gd name="connsiteY125" fmla="*/ 1180407 h 1961803"/>
              <a:gd name="connsiteX126" fmla="*/ 5893723 w 7331857"/>
              <a:gd name="connsiteY126" fmla="*/ 1205345 h 1961803"/>
              <a:gd name="connsiteX127" fmla="*/ 5918661 w 7331857"/>
              <a:gd name="connsiteY127" fmla="*/ 1238596 h 1961803"/>
              <a:gd name="connsiteX128" fmla="*/ 5926974 w 7331857"/>
              <a:gd name="connsiteY128" fmla="*/ 1280160 h 1961803"/>
              <a:gd name="connsiteX129" fmla="*/ 5951912 w 7331857"/>
              <a:gd name="connsiteY129" fmla="*/ 1305098 h 1961803"/>
              <a:gd name="connsiteX130" fmla="*/ 6059978 w 7331857"/>
              <a:gd name="connsiteY130" fmla="*/ 1446414 h 1961803"/>
              <a:gd name="connsiteX131" fmla="*/ 6093229 w 7331857"/>
              <a:gd name="connsiteY131" fmla="*/ 1479665 h 1961803"/>
              <a:gd name="connsiteX132" fmla="*/ 6118167 w 7331857"/>
              <a:gd name="connsiteY132" fmla="*/ 1504603 h 1961803"/>
              <a:gd name="connsiteX133" fmla="*/ 6168043 w 7331857"/>
              <a:gd name="connsiteY133" fmla="*/ 1571105 h 1961803"/>
              <a:gd name="connsiteX134" fmla="*/ 6209607 w 7331857"/>
              <a:gd name="connsiteY134" fmla="*/ 1620982 h 1961803"/>
              <a:gd name="connsiteX135" fmla="*/ 6217920 w 7331857"/>
              <a:gd name="connsiteY135" fmla="*/ 1645920 h 1961803"/>
              <a:gd name="connsiteX136" fmla="*/ 6276109 w 7331857"/>
              <a:gd name="connsiteY136" fmla="*/ 1729047 h 1961803"/>
              <a:gd name="connsiteX137" fmla="*/ 6292734 w 7331857"/>
              <a:gd name="connsiteY137" fmla="*/ 1762298 h 1961803"/>
              <a:gd name="connsiteX138" fmla="*/ 6301047 w 7331857"/>
              <a:gd name="connsiteY138" fmla="*/ 1787236 h 1961803"/>
              <a:gd name="connsiteX139" fmla="*/ 6317672 w 7331857"/>
              <a:gd name="connsiteY139" fmla="*/ 1803862 h 1961803"/>
              <a:gd name="connsiteX140" fmla="*/ 6342611 w 7331857"/>
              <a:gd name="connsiteY140" fmla="*/ 1837113 h 1961803"/>
              <a:gd name="connsiteX141" fmla="*/ 6367549 w 7331857"/>
              <a:gd name="connsiteY141" fmla="*/ 1853738 h 1961803"/>
              <a:gd name="connsiteX142" fmla="*/ 6625243 w 7331857"/>
              <a:gd name="connsiteY142" fmla="*/ 1862051 h 1961803"/>
              <a:gd name="connsiteX143" fmla="*/ 6941127 w 7331857"/>
              <a:gd name="connsiteY143" fmla="*/ 1878676 h 1961803"/>
              <a:gd name="connsiteX144" fmla="*/ 7024254 w 7331857"/>
              <a:gd name="connsiteY144" fmla="*/ 1903614 h 1961803"/>
              <a:gd name="connsiteX145" fmla="*/ 7165571 w 7331857"/>
              <a:gd name="connsiteY145" fmla="*/ 1911927 h 1961803"/>
              <a:gd name="connsiteX146" fmla="*/ 7290261 w 7331857"/>
              <a:gd name="connsiteY146" fmla="*/ 1945178 h 1961803"/>
              <a:gd name="connsiteX147" fmla="*/ 7331825 w 7331857"/>
              <a:gd name="connsiteY14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04109 w 7331857"/>
              <a:gd name="connsiteY57" fmla="*/ 1255222 h 1961803"/>
              <a:gd name="connsiteX58" fmla="*/ 1737360 w 7331857"/>
              <a:gd name="connsiteY58" fmla="*/ 1305098 h 1961803"/>
              <a:gd name="connsiteX59" fmla="*/ 1795549 w 7331857"/>
              <a:gd name="connsiteY59" fmla="*/ 1371600 h 1961803"/>
              <a:gd name="connsiteX60" fmla="*/ 1837112 w 7331857"/>
              <a:gd name="connsiteY60" fmla="*/ 1404851 h 1961803"/>
              <a:gd name="connsiteX61" fmla="*/ 1911927 w 7331857"/>
              <a:gd name="connsiteY61" fmla="*/ 1471353 h 1961803"/>
              <a:gd name="connsiteX62" fmla="*/ 1953491 w 7331857"/>
              <a:gd name="connsiteY62" fmla="*/ 1521229 h 1961803"/>
              <a:gd name="connsiteX63" fmla="*/ 1986741 w 7331857"/>
              <a:gd name="connsiteY63" fmla="*/ 1596043 h 1961803"/>
              <a:gd name="connsiteX64" fmla="*/ 2485505 w 7331857"/>
              <a:gd name="connsiteY64" fmla="*/ 1886989 h 1961803"/>
              <a:gd name="connsiteX65" fmla="*/ 2588721 w 7331857"/>
              <a:gd name="connsiteY65" fmla="*/ 1932233 h 1961803"/>
              <a:gd name="connsiteX66" fmla="*/ 2693323 w 7331857"/>
              <a:gd name="connsiteY66" fmla="*/ 1853738 h 1961803"/>
              <a:gd name="connsiteX67" fmla="*/ 2889711 w 7331857"/>
              <a:gd name="connsiteY67" fmla="*/ 1847807 h 1961803"/>
              <a:gd name="connsiteX68" fmla="*/ 3167149 w 7331857"/>
              <a:gd name="connsiteY68" fmla="*/ 1845425 h 1961803"/>
              <a:gd name="connsiteX69" fmla="*/ 3300152 w 7331857"/>
              <a:gd name="connsiteY69" fmla="*/ 1812174 h 1961803"/>
              <a:gd name="connsiteX70" fmla="*/ 3333403 w 7331857"/>
              <a:gd name="connsiteY70" fmla="*/ 1778923 h 1961803"/>
              <a:gd name="connsiteX71" fmla="*/ 3366654 w 7331857"/>
              <a:gd name="connsiteY71" fmla="*/ 1695796 h 1961803"/>
              <a:gd name="connsiteX72" fmla="*/ 3416531 w 7331857"/>
              <a:gd name="connsiteY72" fmla="*/ 1662545 h 1961803"/>
              <a:gd name="connsiteX73" fmla="*/ 3483032 w 7331857"/>
              <a:gd name="connsiteY73" fmla="*/ 1612669 h 1961803"/>
              <a:gd name="connsiteX74" fmla="*/ 3566160 w 7331857"/>
              <a:gd name="connsiteY74" fmla="*/ 1562793 h 1961803"/>
              <a:gd name="connsiteX75" fmla="*/ 3674225 w 7331857"/>
              <a:gd name="connsiteY75" fmla="*/ 1504603 h 1961803"/>
              <a:gd name="connsiteX76" fmla="*/ 3732414 w 7331857"/>
              <a:gd name="connsiteY76" fmla="*/ 1471353 h 1961803"/>
              <a:gd name="connsiteX77" fmla="*/ 3823854 w 7331857"/>
              <a:gd name="connsiteY77" fmla="*/ 1413163 h 1961803"/>
              <a:gd name="connsiteX78" fmla="*/ 3882043 w 7331857"/>
              <a:gd name="connsiteY78" fmla="*/ 1330036 h 1961803"/>
              <a:gd name="connsiteX79" fmla="*/ 3923607 w 7331857"/>
              <a:gd name="connsiteY79" fmla="*/ 1221971 h 1961803"/>
              <a:gd name="connsiteX80" fmla="*/ 3940232 w 7331857"/>
              <a:gd name="connsiteY80" fmla="*/ 1147156 h 1961803"/>
              <a:gd name="connsiteX81" fmla="*/ 3965171 w 7331857"/>
              <a:gd name="connsiteY81" fmla="*/ 1088967 h 1961803"/>
              <a:gd name="connsiteX82" fmla="*/ 4015047 w 7331857"/>
              <a:gd name="connsiteY82" fmla="*/ 1030778 h 1961803"/>
              <a:gd name="connsiteX83" fmla="*/ 4064923 w 7331857"/>
              <a:gd name="connsiteY83" fmla="*/ 964276 h 1961803"/>
              <a:gd name="connsiteX84" fmla="*/ 4098174 w 7331857"/>
              <a:gd name="connsiteY84" fmla="*/ 889462 h 1961803"/>
              <a:gd name="connsiteX85" fmla="*/ 4114800 w 7331857"/>
              <a:gd name="connsiteY85" fmla="*/ 773083 h 1961803"/>
              <a:gd name="connsiteX86" fmla="*/ 4139738 w 7331857"/>
              <a:gd name="connsiteY86" fmla="*/ 698269 h 1961803"/>
              <a:gd name="connsiteX87" fmla="*/ 4189614 w 7331857"/>
              <a:gd name="connsiteY87" fmla="*/ 623454 h 1961803"/>
              <a:gd name="connsiteX88" fmla="*/ 4231178 w 7331857"/>
              <a:gd name="connsiteY88" fmla="*/ 598516 h 1961803"/>
              <a:gd name="connsiteX89" fmla="*/ 4272741 w 7331857"/>
              <a:gd name="connsiteY89" fmla="*/ 498763 h 1961803"/>
              <a:gd name="connsiteX90" fmla="*/ 4297680 w 7331857"/>
              <a:gd name="connsiteY90" fmla="*/ 448887 h 1961803"/>
              <a:gd name="connsiteX91" fmla="*/ 4363056 w 7331857"/>
              <a:gd name="connsiteY91" fmla="*/ 255097 h 1961803"/>
              <a:gd name="connsiteX92" fmla="*/ 4461639 w 7331857"/>
              <a:gd name="connsiteY92" fmla="*/ 288521 h 1961803"/>
              <a:gd name="connsiteX93" fmla="*/ 4566286 w 7331857"/>
              <a:gd name="connsiteY93" fmla="*/ 298132 h 1961803"/>
              <a:gd name="connsiteX94" fmla="*/ 4657682 w 7331857"/>
              <a:gd name="connsiteY94" fmla="*/ 294755 h 1961803"/>
              <a:gd name="connsiteX95" fmla="*/ 4788131 w 7331857"/>
              <a:gd name="connsiteY95" fmla="*/ 241069 h 1961803"/>
              <a:gd name="connsiteX96" fmla="*/ 4854632 w 7331857"/>
              <a:gd name="connsiteY96" fmla="*/ 191193 h 1961803"/>
              <a:gd name="connsiteX97" fmla="*/ 4929447 w 7331857"/>
              <a:gd name="connsiteY97" fmla="*/ 124691 h 1961803"/>
              <a:gd name="connsiteX98" fmla="*/ 4972223 w 7331857"/>
              <a:gd name="connsiteY98" fmla="*/ 55721 h 1961803"/>
              <a:gd name="connsiteX99" fmla="*/ 5045825 w 7331857"/>
              <a:gd name="connsiteY99" fmla="*/ 33251 h 1961803"/>
              <a:gd name="connsiteX100" fmla="*/ 5112327 w 7331857"/>
              <a:gd name="connsiteY100" fmla="*/ 8313 h 1961803"/>
              <a:gd name="connsiteX101" fmla="*/ 5137265 w 7331857"/>
              <a:gd name="connsiteY101" fmla="*/ 0 h 1961803"/>
              <a:gd name="connsiteX102" fmla="*/ 5228705 w 7331857"/>
              <a:gd name="connsiteY102" fmla="*/ 8313 h 1961803"/>
              <a:gd name="connsiteX103" fmla="*/ 5270269 w 7331857"/>
              <a:gd name="connsiteY103" fmla="*/ 49876 h 1961803"/>
              <a:gd name="connsiteX104" fmla="*/ 5336771 w 7331857"/>
              <a:gd name="connsiteY104" fmla="*/ 108065 h 1961803"/>
              <a:gd name="connsiteX105" fmla="*/ 5370021 w 7331857"/>
              <a:gd name="connsiteY105" fmla="*/ 149629 h 1961803"/>
              <a:gd name="connsiteX106" fmla="*/ 5419898 w 7331857"/>
              <a:gd name="connsiteY106" fmla="*/ 266007 h 1961803"/>
              <a:gd name="connsiteX107" fmla="*/ 5436523 w 7331857"/>
              <a:gd name="connsiteY107" fmla="*/ 299258 h 1961803"/>
              <a:gd name="connsiteX108" fmla="*/ 5444836 w 7331857"/>
              <a:gd name="connsiteY108" fmla="*/ 332509 h 1961803"/>
              <a:gd name="connsiteX109" fmla="*/ 5469774 w 7331857"/>
              <a:gd name="connsiteY109" fmla="*/ 365760 h 1961803"/>
              <a:gd name="connsiteX110" fmla="*/ 5511338 w 7331857"/>
              <a:gd name="connsiteY110" fmla="*/ 423949 h 1961803"/>
              <a:gd name="connsiteX111" fmla="*/ 5552901 w 7331857"/>
              <a:gd name="connsiteY111" fmla="*/ 498763 h 1961803"/>
              <a:gd name="connsiteX112" fmla="*/ 5569527 w 7331857"/>
              <a:gd name="connsiteY112" fmla="*/ 515389 h 1961803"/>
              <a:gd name="connsiteX113" fmla="*/ 5594465 w 7331857"/>
              <a:gd name="connsiteY113" fmla="*/ 573578 h 1961803"/>
              <a:gd name="connsiteX114" fmla="*/ 5619403 w 7331857"/>
              <a:gd name="connsiteY114" fmla="*/ 631767 h 1961803"/>
              <a:gd name="connsiteX115" fmla="*/ 5677592 w 7331857"/>
              <a:gd name="connsiteY115" fmla="*/ 731520 h 1961803"/>
              <a:gd name="connsiteX116" fmla="*/ 5685905 w 7331857"/>
              <a:gd name="connsiteY116" fmla="*/ 756458 h 1961803"/>
              <a:gd name="connsiteX117" fmla="*/ 5752407 w 7331857"/>
              <a:gd name="connsiteY117" fmla="*/ 864523 h 1961803"/>
              <a:gd name="connsiteX118" fmla="*/ 5769032 w 7331857"/>
              <a:gd name="connsiteY118" fmla="*/ 906087 h 1961803"/>
              <a:gd name="connsiteX119" fmla="*/ 5785658 w 7331857"/>
              <a:gd name="connsiteY119" fmla="*/ 931025 h 1961803"/>
              <a:gd name="connsiteX120" fmla="*/ 5810596 w 7331857"/>
              <a:gd name="connsiteY120" fmla="*/ 972589 h 1961803"/>
              <a:gd name="connsiteX121" fmla="*/ 5818909 w 7331857"/>
              <a:gd name="connsiteY121" fmla="*/ 1014153 h 1961803"/>
              <a:gd name="connsiteX122" fmla="*/ 5843847 w 7331857"/>
              <a:gd name="connsiteY122" fmla="*/ 1088967 h 1961803"/>
              <a:gd name="connsiteX123" fmla="*/ 5860472 w 7331857"/>
              <a:gd name="connsiteY123" fmla="*/ 1138843 h 1961803"/>
              <a:gd name="connsiteX124" fmla="*/ 5868785 w 7331857"/>
              <a:gd name="connsiteY124" fmla="*/ 1180407 h 1961803"/>
              <a:gd name="connsiteX125" fmla="*/ 5893723 w 7331857"/>
              <a:gd name="connsiteY125" fmla="*/ 1205345 h 1961803"/>
              <a:gd name="connsiteX126" fmla="*/ 5918661 w 7331857"/>
              <a:gd name="connsiteY126" fmla="*/ 1238596 h 1961803"/>
              <a:gd name="connsiteX127" fmla="*/ 5926974 w 7331857"/>
              <a:gd name="connsiteY127" fmla="*/ 1280160 h 1961803"/>
              <a:gd name="connsiteX128" fmla="*/ 5951912 w 7331857"/>
              <a:gd name="connsiteY128" fmla="*/ 1305098 h 1961803"/>
              <a:gd name="connsiteX129" fmla="*/ 6059978 w 7331857"/>
              <a:gd name="connsiteY129" fmla="*/ 1446414 h 1961803"/>
              <a:gd name="connsiteX130" fmla="*/ 6093229 w 7331857"/>
              <a:gd name="connsiteY130" fmla="*/ 1479665 h 1961803"/>
              <a:gd name="connsiteX131" fmla="*/ 6118167 w 7331857"/>
              <a:gd name="connsiteY131" fmla="*/ 1504603 h 1961803"/>
              <a:gd name="connsiteX132" fmla="*/ 6168043 w 7331857"/>
              <a:gd name="connsiteY132" fmla="*/ 1571105 h 1961803"/>
              <a:gd name="connsiteX133" fmla="*/ 6209607 w 7331857"/>
              <a:gd name="connsiteY133" fmla="*/ 1620982 h 1961803"/>
              <a:gd name="connsiteX134" fmla="*/ 6217920 w 7331857"/>
              <a:gd name="connsiteY134" fmla="*/ 1645920 h 1961803"/>
              <a:gd name="connsiteX135" fmla="*/ 6276109 w 7331857"/>
              <a:gd name="connsiteY135" fmla="*/ 1729047 h 1961803"/>
              <a:gd name="connsiteX136" fmla="*/ 6292734 w 7331857"/>
              <a:gd name="connsiteY136" fmla="*/ 1762298 h 1961803"/>
              <a:gd name="connsiteX137" fmla="*/ 6301047 w 7331857"/>
              <a:gd name="connsiteY137" fmla="*/ 1787236 h 1961803"/>
              <a:gd name="connsiteX138" fmla="*/ 6317672 w 7331857"/>
              <a:gd name="connsiteY138" fmla="*/ 1803862 h 1961803"/>
              <a:gd name="connsiteX139" fmla="*/ 6342611 w 7331857"/>
              <a:gd name="connsiteY139" fmla="*/ 1837113 h 1961803"/>
              <a:gd name="connsiteX140" fmla="*/ 6367549 w 7331857"/>
              <a:gd name="connsiteY140" fmla="*/ 1853738 h 1961803"/>
              <a:gd name="connsiteX141" fmla="*/ 6625243 w 7331857"/>
              <a:gd name="connsiteY141" fmla="*/ 1862051 h 1961803"/>
              <a:gd name="connsiteX142" fmla="*/ 6941127 w 7331857"/>
              <a:gd name="connsiteY142" fmla="*/ 1878676 h 1961803"/>
              <a:gd name="connsiteX143" fmla="*/ 7024254 w 7331857"/>
              <a:gd name="connsiteY143" fmla="*/ 1903614 h 1961803"/>
              <a:gd name="connsiteX144" fmla="*/ 7165571 w 7331857"/>
              <a:gd name="connsiteY144" fmla="*/ 1911927 h 1961803"/>
              <a:gd name="connsiteX145" fmla="*/ 7290261 w 7331857"/>
              <a:gd name="connsiteY145" fmla="*/ 1945178 h 1961803"/>
              <a:gd name="connsiteX146" fmla="*/ 7331825 w 7331857"/>
              <a:gd name="connsiteY14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37607 w 7331857"/>
              <a:gd name="connsiteY54" fmla="*/ 1155469 h 1961803"/>
              <a:gd name="connsiteX55" fmla="*/ 1654232 w 7331857"/>
              <a:gd name="connsiteY55" fmla="*/ 1180407 h 1961803"/>
              <a:gd name="connsiteX56" fmla="*/ 1687483 w 7331857"/>
              <a:gd name="connsiteY56" fmla="*/ 1238596 h 1961803"/>
              <a:gd name="connsiteX57" fmla="*/ 1737360 w 7331857"/>
              <a:gd name="connsiteY57" fmla="*/ 1305098 h 1961803"/>
              <a:gd name="connsiteX58" fmla="*/ 1795549 w 7331857"/>
              <a:gd name="connsiteY58" fmla="*/ 1371600 h 1961803"/>
              <a:gd name="connsiteX59" fmla="*/ 1837112 w 7331857"/>
              <a:gd name="connsiteY59" fmla="*/ 1404851 h 1961803"/>
              <a:gd name="connsiteX60" fmla="*/ 1911927 w 7331857"/>
              <a:gd name="connsiteY60" fmla="*/ 1471353 h 1961803"/>
              <a:gd name="connsiteX61" fmla="*/ 1953491 w 7331857"/>
              <a:gd name="connsiteY61" fmla="*/ 1521229 h 1961803"/>
              <a:gd name="connsiteX62" fmla="*/ 1986741 w 7331857"/>
              <a:gd name="connsiteY62" fmla="*/ 1596043 h 1961803"/>
              <a:gd name="connsiteX63" fmla="*/ 2485505 w 7331857"/>
              <a:gd name="connsiteY63" fmla="*/ 1886989 h 1961803"/>
              <a:gd name="connsiteX64" fmla="*/ 2588721 w 7331857"/>
              <a:gd name="connsiteY64" fmla="*/ 1932233 h 1961803"/>
              <a:gd name="connsiteX65" fmla="*/ 2693323 w 7331857"/>
              <a:gd name="connsiteY65" fmla="*/ 1853738 h 1961803"/>
              <a:gd name="connsiteX66" fmla="*/ 2889711 w 7331857"/>
              <a:gd name="connsiteY66" fmla="*/ 1847807 h 1961803"/>
              <a:gd name="connsiteX67" fmla="*/ 3167149 w 7331857"/>
              <a:gd name="connsiteY67" fmla="*/ 1845425 h 1961803"/>
              <a:gd name="connsiteX68" fmla="*/ 3300152 w 7331857"/>
              <a:gd name="connsiteY68" fmla="*/ 1812174 h 1961803"/>
              <a:gd name="connsiteX69" fmla="*/ 3333403 w 7331857"/>
              <a:gd name="connsiteY69" fmla="*/ 1778923 h 1961803"/>
              <a:gd name="connsiteX70" fmla="*/ 3366654 w 7331857"/>
              <a:gd name="connsiteY70" fmla="*/ 1695796 h 1961803"/>
              <a:gd name="connsiteX71" fmla="*/ 3416531 w 7331857"/>
              <a:gd name="connsiteY71" fmla="*/ 1662545 h 1961803"/>
              <a:gd name="connsiteX72" fmla="*/ 3483032 w 7331857"/>
              <a:gd name="connsiteY72" fmla="*/ 1612669 h 1961803"/>
              <a:gd name="connsiteX73" fmla="*/ 3566160 w 7331857"/>
              <a:gd name="connsiteY73" fmla="*/ 1562793 h 1961803"/>
              <a:gd name="connsiteX74" fmla="*/ 3674225 w 7331857"/>
              <a:gd name="connsiteY74" fmla="*/ 1504603 h 1961803"/>
              <a:gd name="connsiteX75" fmla="*/ 3732414 w 7331857"/>
              <a:gd name="connsiteY75" fmla="*/ 1471353 h 1961803"/>
              <a:gd name="connsiteX76" fmla="*/ 3823854 w 7331857"/>
              <a:gd name="connsiteY76" fmla="*/ 1413163 h 1961803"/>
              <a:gd name="connsiteX77" fmla="*/ 3882043 w 7331857"/>
              <a:gd name="connsiteY77" fmla="*/ 1330036 h 1961803"/>
              <a:gd name="connsiteX78" fmla="*/ 3923607 w 7331857"/>
              <a:gd name="connsiteY78" fmla="*/ 1221971 h 1961803"/>
              <a:gd name="connsiteX79" fmla="*/ 3940232 w 7331857"/>
              <a:gd name="connsiteY79" fmla="*/ 1147156 h 1961803"/>
              <a:gd name="connsiteX80" fmla="*/ 3965171 w 7331857"/>
              <a:gd name="connsiteY80" fmla="*/ 1088967 h 1961803"/>
              <a:gd name="connsiteX81" fmla="*/ 4015047 w 7331857"/>
              <a:gd name="connsiteY81" fmla="*/ 1030778 h 1961803"/>
              <a:gd name="connsiteX82" fmla="*/ 4064923 w 7331857"/>
              <a:gd name="connsiteY82" fmla="*/ 964276 h 1961803"/>
              <a:gd name="connsiteX83" fmla="*/ 4098174 w 7331857"/>
              <a:gd name="connsiteY83" fmla="*/ 889462 h 1961803"/>
              <a:gd name="connsiteX84" fmla="*/ 4114800 w 7331857"/>
              <a:gd name="connsiteY84" fmla="*/ 773083 h 1961803"/>
              <a:gd name="connsiteX85" fmla="*/ 4139738 w 7331857"/>
              <a:gd name="connsiteY85" fmla="*/ 698269 h 1961803"/>
              <a:gd name="connsiteX86" fmla="*/ 4189614 w 7331857"/>
              <a:gd name="connsiteY86" fmla="*/ 623454 h 1961803"/>
              <a:gd name="connsiteX87" fmla="*/ 4231178 w 7331857"/>
              <a:gd name="connsiteY87" fmla="*/ 598516 h 1961803"/>
              <a:gd name="connsiteX88" fmla="*/ 4272741 w 7331857"/>
              <a:gd name="connsiteY88" fmla="*/ 498763 h 1961803"/>
              <a:gd name="connsiteX89" fmla="*/ 4297680 w 7331857"/>
              <a:gd name="connsiteY89" fmla="*/ 448887 h 1961803"/>
              <a:gd name="connsiteX90" fmla="*/ 4363056 w 7331857"/>
              <a:gd name="connsiteY90" fmla="*/ 255097 h 1961803"/>
              <a:gd name="connsiteX91" fmla="*/ 4461639 w 7331857"/>
              <a:gd name="connsiteY91" fmla="*/ 288521 h 1961803"/>
              <a:gd name="connsiteX92" fmla="*/ 4566286 w 7331857"/>
              <a:gd name="connsiteY92" fmla="*/ 298132 h 1961803"/>
              <a:gd name="connsiteX93" fmla="*/ 4657682 w 7331857"/>
              <a:gd name="connsiteY93" fmla="*/ 294755 h 1961803"/>
              <a:gd name="connsiteX94" fmla="*/ 4788131 w 7331857"/>
              <a:gd name="connsiteY94" fmla="*/ 241069 h 1961803"/>
              <a:gd name="connsiteX95" fmla="*/ 4854632 w 7331857"/>
              <a:gd name="connsiteY95" fmla="*/ 191193 h 1961803"/>
              <a:gd name="connsiteX96" fmla="*/ 4929447 w 7331857"/>
              <a:gd name="connsiteY96" fmla="*/ 124691 h 1961803"/>
              <a:gd name="connsiteX97" fmla="*/ 4972223 w 7331857"/>
              <a:gd name="connsiteY97" fmla="*/ 55721 h 1961803"/>
              <a:gd name="connsiteX98" fmla="*/ 5045825 w 7331857"/>
              <a:gd name="connsiteY98" fmla="*/ 33251 h 1961803"/>
              <a:gd name="connsiteX99" fmla="*/ 5112327 w 7331857"/>
              <a:gd name="connsiteY99" fmla="*/ 8313 h 1961803"/>
              <a:gd name="connsiteX100" fmla="*/ 5137265 w 7331857"/>
              <a:gd name="connsiteY100" fmla="*/ 0 h 1961803"/>
              <a:gd name="connsiteX101" fmla="*/ 5228705 w 7331857"/>
              <a:gd name="connsiteY101" fmla="*/ 8313 h 1961803"/>
              <a:gd name="connsiteX102" fmla="*/ 5270269 w 7331857"/>
              <a:gd name="connsiteY102" fmla="*/ 49876 h 1961803"/>
              <a:gd name="connsiteX103" fmla="*/ 5336771 w 7331857"/>
              <a:gd name="connsiteY103" fmla="*/ 108065 h 1961803"/>
              <a:gd name="connsiteX104" fmla="*/ 5370021 w 7331857"/>
              <a:gd name="connsiteY104" fmla="*/ 149629 h 1961803"/>
              <a:gd name="connsiteX105" fmla="*/ 5419898 w 7331857"/>
              <a:gd name="connsiteY105" fmla="*/ 266007 h 1961803"/>
              <a:gd name="connsiteX106" fmla="*/ 5436523 w 7331857"/>
              <a:gd name="connsiteY106" fmla="*/ 299258 h 1961803"/>
              <a:gd name="connsiteX107" fmla="*/ 5444836 w 7331857"/>
              <a:gd name="connsiteY107" fmla="*/ 332509 h 1961803"/>
              <a:gd name="connsiteX108" fmla="*/ 5469774 w 7331857"/>
              <a:gd name="connsiteY108" fmla="*/ 365760 h 1961803"/>
              <a:gd name="connsiteX109" fmla="*/ 5511338 w 7331857"/>
              <a:gd name="connsiteY109" fmla="*/ 423949 h 1961803"/>
              <a:gd name="connsiteX110" fmla="*/ 5552901 w 7331857"/>
              <a:gd name="connsiteY110" fmla="*/ 498763 h 1961803"/>
              <a:gd name="connsiteX111" fmla="*/ 5569527 w 7331857"/>
              <a:gd name="connsiteY111" fmla="*/ 515389 h 1961803"/>
              <a:gd name="connsiteX112" fmla="*/ 5594465 w 7331857"/>
              <a:gd name="connsiteY112" fmla="*/ 573578 h 1961803"/>
              <a:gd name="connsiteX113" fmla="*/ 5619403 w 7331857"/>
              <a:gd name="connsiteY113" fmla="*/ 631767 h 1961803"/>
              <a:gd name="connsiteX114" fmla="*/ 5677592 w 7331857"/>
              <a:gd name="connsiteY114" fmla="*/ 731520 h 1961803"/>
              <a:gd name="connsiteX115" fmla="*/ 5685905 w 7331857"/>
              <a:gd name="connsiteY115" fmla="*/ 756458 h 1961803"/>
              <a:gd name="connsiteX116" fmla="*/ 5752407 w 7331857"/>
              <a:gd name="connsiteY116" fmla="*/ 864523 h 1961803"/>
              <a:gd name="connsiteX117" fmla="*/ 5769032 w 7331857"/>
              <a:gd name="connsiteY117" fmla="*/ 906087 h 1961803"/>
              <a:gd name="connsiteX118" fmla="*/ 5785658 w 7331857"/>
              <a:gd name="connsiteY118" fmla="*/ 931025 h 1961803"/>
              <a:gd name="connsiteX119" fmla="*/ 5810596 w 7331857"/>
              <a:gd name="connsiteY119" fmla="*/ 972589 h 1961803"/>
              <a:gd name="connsiteX120" fmla="*/ 5818909 w 7331857"/>
              <a:gd name="connsiteY120" fmla="*/ 1014153 h 1961803"/>
              <a:gd name="connsiteX121" fmla="*/ 5843847 w 7331857"/>
              <a:gd name="connsiteY121" fmla="*/ 1088967 h 1961803"/>
              <a:gd name="connsiteX122" fmla="*/ 5860472 w 7331857"/>
              <a:gd name="connsiteY122" fmla="*/ 1138843 h 1961803"/>
              <a:gd name="connsiteX123" fmla="*/ 5868785 w 7331857"/>
              <a:gd name="connsiteY123" fmla="*/ 1180407 h 1961803"/>
              <a:gd name="connsiteX124" fmla="*/ 5893723 w 7331857"/>
              <a:gd name="connsiteY124" fmla="*/ 1205345 h 1961803"/>
              <a:gd name="connsiteX125" fmla="*/ 5918661 w 7331857"/>
              <a:gd name="connsiteY125" fmla="*/ 1238596 h 1961803"/>
              <a:gd name="connsiteX126" fmla="*/ 5926974 w 7331857"/>
              <a:gd name="connsiteY126" fmla="*/ 1280160 h 1961803"/>
              <a:gd name="connsiteX127" fmla="*/ 5951912 w 7331857"/>
              <a:gd name="connsiteY127" fmla="*/ 1305098 h 1961803"/>
              <a:gd name="connsiteX128" fmla="*/ 6059978 w 7331857"/>
              <a:gd name="connsiteY128" fmla="*/ 1446414 h 1961803"/>
              <a:gd name="connsiteX129" fmla="*/ 6093229 w 7331857"/>
              <a:gd name="connsiteY129" fmla="*/ 1479665 h 1961803"/>
              <a:gd name="connsiteX130" fmla="*/ 6118167 w 7331857"/>
              <a:gd name="connsiteY130" fmla="*/ 1504603 h 1961803"/>
              <a:gd name="connsiteX131" fmla="*/ 6168043 w 7331857"/>
              <a:gd name="connsiteY131" fmla="*/ 1571105 h 1961803"/>
              <a:gd name="connsiteX132" fmla="*/ 6209607 w 7331857"/>
              <a:gd name="connsiteY132" fmla="*/ 1620982 h 1961803"/>
              <a:gd name="connsiteX133" fmla="*/ 6217920 w 7331857"/>
              <a:gd name="connsiteY133" fmla="*/ 1645920 h 1961803"/>
              <a:gd name="connsiteX134" fmla="*/ 6276109 w 7331857"/>
              <a:gd name="connsiteY134" fmla="*/ 1729047 h 1961803"/>
              <a:gd name="connsiteX135" fmla="*/ 6292734 w 7331857"/>
              <a:gd name="connsiteY135" fmla="*/ 1762298 h 1961803"/>
              <a:gd name="connsiteX136" fmla="*/ 6301047 w 7331857"/>
              <a:gd name="connsiteY136" fmla="*/ 1787236 h 1961803"/>
              <a:gd name="connsiteX137" fmla="*/ 6317672 w 7331857"/>
              <a:gd name="connsiteY137" fmla="*/ 1803862 h 1961803"/>
              <a:gd name="connsiteX138" fmla="*/ 6342611 w 7331857"/>
              <a:gd name="connsiteY138" fmla="*/ 1837113 h 1961803"/>
              <a:gd name="connsiteX139" fmla="*/ 6367549 w 7331857"/>
              <a:gd name="connsiteY139" fmla="*/ 1853738 h 1961803"/>
              <a:gd name="connsiteX140" fmla="*/ 6625243 w 7331857"/>
              <a:gd name="connsiteY140" fmla="*/ 1862051 h 1961803"/>
              <a:gd name="connsiteX141" fmla="*/ 6941127 w 7331857"/>
              <a:gd name="connsiteY141" fmla="*/ 1878676 h 1961803"/>
              <a:gd name="connsiteX142" fmla="*/ 7024254 w 7331857"/>
              <a:gd name="connsiteY142" fmla="*/ 1903614 h 1961803"/>
              <a:gd name="connsiteX143" fmla="*/ 7165571 w 7331857"/>
              <a:gd name="connsiteY143" fmla="*/ 1911927 h 1961803"/>
              <a:gd name="connsiteX144" fmla="*/ 7290261 w 7331857"/>
              <a:gd name="connsiteY144" fmla="*/ 1945178 h 1961803"/>
              <a:gd name="connsiteX145" fmla="*/ 7331825 w 7331857"/>
              <a:gd name="connsiteY14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12669 w 7331857"/>
              <a:gd name="connsiteY52" fmla="*/ 1055716 h 1961803"/>
              <a:gd name="connsiteX53" fmla="*/ 1629294 w 7331857"/>
              <a:gd name="connsiteY53" fmla="*/ 1105593 h 1961803"/>
              <a:gd name="connsiteX54" fmla="*/ 1654232 w 7331857"/>
              <a:gd name="connsiteY54" fmla="*/ 1180407 h 1961803"/>
              <a:gd name="connsiteX55" fmla="*/ 1687483 w 7331857"/>
              <a:gd name="connsiteY55" fmla="*/ 1238596 h 1961803"/>
              <a:gd name="connsiteX56" fmla="*/ 1737360 w 7331857"/>
              <a:gd name="connsiteY56" fmla="*/ 1305098 h 1961803"/>
              <a:gd name="connsiteX57" fmla="*/ 1795549 w 7331857"/>
              <a:gd name="connsiteY57" fmla="*/ 1371600 h 1961803"/>
              <a:gd name="connsiteX58" fmla="*/ 1837112 w 7331857"/>
              <a:gd name="connsiteY58" fmla="*/ 1404851 h 1961803"/>
              <a:gd name="connsiteX59" fmla="*/ 1911927 w 7331857"/>
              <a:gd name="connsiteY59" fmla="*/ 1471353 h 1961803"/>
              <a:gd name="connsiteX60" fmla="*/ 1953491 w 7331857"/>
              <a:gd name="connsiteY60" fmla="*/ 1521229 h 1961803"/>
              <a:gd name="connsiteX61" fmla="*/ 1986741 w 7331857"/>
              <a:gd name="connsiteY61" fmla="*/ 1596043 h 1961803"/>
              <a:gd name="connsiteX62" fmla="*/ 2485505 w 7331857"/>
              <a:gd name="connsiteY62" fmla="*/ 1886989 h 1961803"/>
              <a:gd name="connsiteX63" fmla="*/ 2588721 w 7331857"/>
              <a:gd name="connsiteY63" fmla="*/ 1932233 h 1961803"/>
              <a:gd name="connsiteX64" fmla="*/ 2693323 w 7331857"/>
              <a:gd name="connsiteY64" fmla="*/ 1853738 h 1961803"/>
              <a:gd name="connsiteX65" fmla="*/ 2889711 w 7331857"/>
              <a:gd name="connsiteY65" fmla="*/ 1847807 h 1961803"/>
              <a:gd name="connsiteX66" fmla="*/ 3167149 w 7331857"/>
              <a:gd name="connsiteY66" fmla="*/ 1845425 h 1961803"/>
              <a:gd name="connsiteX67" fmla="*/ 3300152 w 7331857"/>
              <a:gd name="connsiteY67" fmla="*/ 1812174 h 1961803"/>
              <a:gd name="connsiteX68" fmla="*/ 3333403 w 7331857"/>
              <a:gd name="connsiteY68" fmla="*/ 1778923 h 1961803"/>
              <a:gd name="connsiteX69" fmla="*/ 3366654 w 7331857"/>
              <a:gd name="connsiteY69" fmla="*/ 1695796 h 1961803"/>
              <a:gd name="connsiteX70" fmla="*/ 3416531 w 7331857"/>
              <a:gd name="connsiteY70" fmla="*/ 1662545 h 1961803"/>
              <a:gd name="connsiteX71" fmla="*/ 3483032 w 7331857"/>
              <a:gd name="connsiteY71" fmla="*/ 1612669 h 1961803"/>
              <a:gd name="connsiteX72" fmla="*/ 3566160 w 7331857"/>
              <a:gd name="connsiteY72" fmla="*/ 1562793 h 1961803"/>
              <a:gd name="connsiteX73" fmla="*/ 3674225 w 7331857"/>
              <a:gd name="connsiteY73" fmla="*/ 1504603 h 1961803"/>
              <a:gd name="connsiteX74" fmla="*/ 3732414 w 7331857"/>
              <a:gd name="connsiteY74" fmla="*/ 1471353 h 1961803"/>
              <a:gd name="connsiteX75" fmla="*/ 3823854 w 7331857"/>
              <a:gd name="connsiteY75" fmla="*/ 1413163 h 1961803"/>
              <a:gd name="connsiteX76" fmla="*/ 3882043 w 7331857"/>
              <a:gd name="connsiteY76" fmla="*/ 1330036 h 1961803"/>
              <a:gd name="connsiteX77" fmla="*/ 3923607 w 7331857"/>
              <a:gd name="connsiteY77" fmla="*/ 1221971 h 1961803"/>
              <a:gd name="connsiteX78" fmla="*/ 3940232 w 7331857"/>
              <a:gd name="connsiteY78" fmla="*/ 1147156 h 1961803"/>
              <a:gd name="connsiteX79" fmla="*/ 3965171 w 7331857"/>
              <a:gd name="connsiteY79" fmla="*/ 1088967 h 1961803"/>
              <a:gd name="connsiteX80" fmla="*/ 4015047 w 7331857"/>
              <a:gd name="connsiteY80" fmla="*/ 1030778 h 1961803"/>
              <a:gd name="connsiteX81" fmla="*/ 4064923 w 7331857"/>
              <a:gd name="connsiteY81" fmla="*/ 964276 h 1961803"/>
              <a:gd name="connsiteX82" fmla="*/ 4098174 w 7331857"/>
              <a:gd name="connsiteY82" fmla="*/ 889462 h 1961803"/>
              <a:gd name="connsiteX83" fmla="*/ 4114800 w 7331857"/>
              <a:gd name="connsiteY83" fmla="*/ 773083 h 1961803"/>
              <a:gd name="connsiteX84" fmla="*/ 4139738 w 7331857"/>
              <a:gd name="connsiteY84" fmla="*/ 698269 h 1961803"/>
              <a:gd name="connsiteX85" fmla="*/ 4189614 w 7331857"/>
              <a:gd name="connsiteY85" fmla="*/ 623454 h 1961803"/>
              <a:gd name="connsiteX86" fmla="*/ 4231178 w 7331857"/>
              <a:gd name="connsiteY86" fmla="*/ 598516 h 1961803"/>
              <a:gd name="connsiteX87" fmla="*/ 4272741 w 7331857"/>
              <a:gd name="connsiteY87" fmla="*/ 498763 h 1961803"/>
              <a:gd name="connsiteX88" fmla="*/ 4297680 w 7331857"/>
              <a:gd name="connsiteY88" fmla="*/ 448887 h 1961803"/>
              <a:gd name="connsiteX89" fmla="*/ 4363056 w 7331857"/>
              <a:gd name="connsiteY89" fmla="*/ 255097 h 1961803"/>
              <a:gd name="connsiteX90" fmla="*/ 4461639 w 7331857"/>
              <a:gd name="connsiteY90" fmla="*/ 288521 h 1961803"/>
              <a:gd name="connsiteX91" fmla="*/ 4566286 w 7331857"/>
              <a:gd name="connsiteY91" fmla="*/ 298132 h 1961803"/>
              <a:gd name="connsiteX92" fmla="*/ 4657682 w 7331857"/>
              <a:gd name="connsiteY92" fmla="*/ 294755 h 1961803"/>
              <a:gd name="connsiteX93" fmla="*/ 4788131 w 7331857"/>
              <a:gd name="connsiteY93" fmla="*/ 241069 h 1961803"/>
              <a:gd name="connsiteX94" fmla="*/ 4854632 w 7331857"/>
              <a:gd name="connsiteY94" fmla="*/ 191193 h 1961803"/>
              <a:gd name="connsiteX95" fmla="*/ 4929447 w 7331857"/>
              <a:gd name="connsiteY95" fmla="*/ 124691 h 1961803"/>
              <a:gd name="connsiteX96" fmla="*/ 4972223 w 7331857"/>
              <a:gd name="connsiteY96" fmla="*/ 55721 h 1961803"/>
              <a:gd name="connsiteX97" fmla="*/ 5045825 w 7331857"/>
              <a:gd name="connsiteY97" fmla="*/ 33251 h 1961803"/>
              <a:gd name="connsiteX98" fmla="*/ 5112327 w 7331857"/>
              <a:gd name="connsiteY98" fmla="*/ 8313 h 1961803"/>
              <a:gd name="connsiteX99" fmla="*/ 5137265 w 7331857"/>
              <a:gd name="connsiteY99" fmla="*/ 0 h 1961803"/>
              <a:gd name="connsiteX100" fmla="*/ 5228705 w 7331857"/>
              <a:gd name="connsiteY100" fmla="*/ 8313 h 1961803"/>
              <a:gd name="connsiteX101" fmla="*/ 5270269 w 7331857"/>
              <a:gd name="connsiteY101" fmla="*/ 49876 h 1961803"/>
              <a:gd name="connsiteX102" fmla="*/ 5336771 w 7331857"/>
              <a:gd name="connsiteY102" fmla="*/ 108065 h 1961803"/>
              <a:gd name="connsiteX103" fmla="*/ 5370021 w 7331857"/>
              <a:gd name="connsiteY103" fmla="*/ 149629 h 1961803"/>
              <a:gd name="connsiteX104" fmla="*/ 5419898 w 7331857"/>
              <a:gd name="connsiteY104" fmla="*/ 266007 h 1961803"/>
              <a:gd name="connsiteX105" fmla="*/ 5436523 w 7331857"/>
              <a:gd name="connsiteY105" fmla="*/ 299258 h 1961803"/>
              <a:gd name="connsiteX106" fmla="*/ 5444836 w 7331857"/>
              <a:gd name="connsiteY106" fmla="*/ 332509 h 1961803"/>
              <a:gd name="connsiteX107" fmla="*/ 5469774 w 7331857"/>
              <a:gd name="connsiteY107" fmla="*/ 365760 h 1961803"/>
              <a:gd name="connsiteX108" fmla="*/ 5511338 w 7331857"/>
              <a:gd name="connsiteY108" fmla="*/ 423949 h 1961803"/>
              <a:gd name="connsiteX109" fmla="*/ 5552901 w 7331857"/>
              <a:gd name="connsiteY109" fmla="*/ 498763 h 1961803"/>
              <a:gd name="connsiteX110" fmla="*/ 5569527 w 7331857"/>
              <a:gd name="connsiteY110" fmla="*/ 515389 h 1961803"/>
              <a:gd name="connsiteX111" fmla="*/ 5594465 w 7331857"/>
              <a:gd name="connsiteY111" fmla="*/ 573578 h 1961803"/>
              <a:gd name="connsiteX112" fmla="*/ 5619403 w 7331857"/>
              <a:gd name="connsiteY112" fmla="*/ 631767 h 1961803"/>
              <a:gd name="connsiteX113" fmla="*/ 5677592 w 7331857"/>
              <a:gd name="connsiteY113" fmla="*/ 731520 h 1961803"/>
              <a:gd name="connsiteX114" fmla="*/ 5685905 w 7331857"/>
              <a:gd name="connsiteY114" fmla="*/ 756458 h 1961803"/>
              <a:gd name="connsiteX115" fmla="*/ 5752407 w 7331857"/>
              <a:gd name="connsiteY115" fmla="*/ 864523 h 1961803"/>
              <a:gd name="connsiteX116" fmla="*/ 5769032 w 7331857"/>
              <a:gd name="connsiteY116" fmla="*/ 906087 h 1961803"/>
              <a:gd name="connsiteX117" fmla="*/ 5785658 w 7331857"/>
              <a:gd name="connsiteY117" fmla="*/ 931025 h 1961803"/>
              <a:gd name="connsiteX118" fmla="*/ 5810596 w 7331857"/>
              <a:gd name="connsiteY118" fmla="*/ 972589 h 1961803"/>
              <a:gd name="connsiteX119" fmla="*/ 5818909 w 7331857"/>
              <a:gd name="connsiteY119" fmla="*/ 1014153 h 1961803"/>
              <a:gd name="connsiteX120" fmla="*/ 5843847 w 7331857"/>
              <a:gd name="connsiteY120" fmla="*/ 1088967 h 1961803"/>
              <a:gd name="connsiteX121" fmla="*/ 5860472 w 7331857"/>
              <a:gd name="connsiteY121" fmla="*/ 1138843 h 1961803"/>
              <a:gd name="connsiteX122" fmla="*/ 5868785 w 7331857"/>
              <a:gd name="connsiteY122" fmla="*/ 1180407 h 1961803"/>
              <a:gd name="connsiteX123" fmla="*/ 5893723 w 7331857"/>
              <a:gd name="connsiteY123" fmla="*/ 1205345 h 1961803"/>
              <a:gd name="connsiteX124" fmla="*/ 5918661 w 7331857"/>
              <a:gd name="connsiteY124" fmla="*/ 1238596 h 1961803"/>
              <a:gd name="connsiteX125" fmla="*/ 5926974 w 7331857"/>
              <a:gd name="connsiteY125" fmla="*/ 1280160 h 1961803"/>
              <a:gd name="connsiteX126" fmla="*/ 5951912 w 7331857"/>
              <a:gd name="connsiteY126" fmla="*/ 1305098 h 1961803"/>
              <a:gd name="connsiteX127" fmla="*/ 6059978 w 7331857"/>
              <a:gd name="connsiteY127" fmla="*/ 1446414 h 1961803"/>
              <a:gd name="connsiteX128" fmla="*/ 6093229 w 7331857"/>
              <a:gd name="connsiteY128" fmla="*/ 1479665 h 1961803"/>
              <a:gd name="connsiteX129" fmla="*/ 6118167 w 7331857"/>
              <a:gd name="connsiteY129" fmla="*/ 1504603 h 1961803"/>
              <a:gd name="connsiteX130" fmla="*/ 6168043 w 7331857"/>
              <a:gd name="connsiteY130" fmla="*/ 1571105 h 1961803"/>
              <a:gd name="connsiteX131" fmla="*/ 6209607 w 7331857"/>
              <a:gd name="connsiteY131" fmla="*/ 1620982 h 1961803"/>
              <a:gd name="connsiteX132" fmla="*/ 6217920 w 7331857"/>
              <a:gd name="connsiteY132" fmla="*/ 1645920 h 1961803"/>
              <a:gd name="connsiteX133" fmla="*/ 6276109 w 7331857"/>
              <a:gd name="connsiteY133" fmla="*/ 1729047 h 1961803"/>
              <a:gd name="connsiteX134" fmla="*/ 6292734 w 7331857"/>
              <a:gd name="connsiteY134" fmla="*/ 1762298 h 1961803"/>
              <a:gd name="connsiteX135" fmla="*/ 6301047 w 7331857"/>
              <a:gd name="connsiteY135" fmla="*/ 1787236 h 1961803"/>
              <a:gd name="connsiteX136" fmla="*/ 6317672 w 7331857"/>
              <a:gd name="connsiteY136" fmla="*/ 1803862 h 1961803"/>
              <a:gd name="connsiteX137" fmla="*/ 6342611 w 7331857"/>
              <a:gd name="connsiteY137" fmla="*/ 1837113 h 1961803"/>
              <a:gd name="connsiteX138" fmla="*/ 6367549 w 7331857"/>
              <a:gd name="connsiteY138" fmla="*/ 1853738 h 1961803"/>
              <a:gd name="connsiteX139" fmla="*/ 6625243 w 7331857"/>
              <a:gd name="connsiteY139" fmla="*/ 1862051 h 1961803"/>
              <a:gd name="connsiteX140" fmla="*/ 6941127 w 7331857"/>
              <a:gd name="connsiteY140" fmla="*/ 1878676 h 1961803"/>
              <a:gd name="connsiteX141" fmla="*/ 7024254 w 7331857"/>
              <a:gd name="connsiteY141" fmla="*/ 1903614 h 1961803"/>
              <a:gd name="connsiteX142" fmla="*/ 7165571 w 7331857"/>
              <a:gd name="connsiteY142" fmla="*/ 1911927 h 1961803"/>
              <a:gd name="connsiteX143" fmla="*/ 7290261 w 7331857"/>
              <a:gd name="connsiteY143" fmla="*/ 1945178 h 1961803"/>
              <a:gd name="connsiteX144" fmla="*/ 7331825 w 7331857"/>
              <a:gd name="connsiteY14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596043 w 7331857"/>
              <a:gd name="connsiteY50" fmla="*/ 922713 h 1961803"/>
              <a:gd name="connsiteX51" fmla="*/ 1604356 w 7331857"/>
              <a:gd name="connsiteY51" fmla="*/ 947651 h 1961803"/>
              <a:gd name="connsiteX52" fmla="*/ 1629294 w 7331857"/>
              <a:gd name="connsiteY52" fmla="*/ 1105593 h 1961803"/>
              <a:gd name="connsiteX53" fmla="*/ 1654232 w 7331857"/>
              <a:gd name="connsiteY53" fmla="*/ 1180407 h 1961803"/>
              <a:gd name="connsiteX54" fmla="*/ 1687483 w 7331857"/>
              <a:gd name="connsiteY54" fmla="*/ 1238596 h 1961803"/>
              <a:gd name="connsiteX55" fmla="*/ 1737360 w 7331857"/>
              <a:gd name="connsiteY55" fmla="*/ 1305098 h 1961803"/>
              <a:gd name="connsiteX56" fmla="*/ 1795549 w 7331857"/>
              <a:gd name="connsiteY56" fmla="*/ 1371600 h 1961803"/>
              <a:gd name="connsiteX57" fmla="*/ 1837112 w 7331857"/>
              <a:gd name="connsiteY57" fmla="*/ 1404851 h 1961803"/>
              <a:gd name="connsiteX58" fmla="*/ 1911927 w 7331857"/>
              <a:gd name="connsiteY58" fmla="*/ 1471353 h 1961803"/>
              <a:gd name="connsiteX59" fmla="*/ 1953491 w 7331857"/>
              <a:gd name="connsiteY59" fmla="*/ 1521229 h 1961803"/>
              <a:gd name="connsiteX60" fmla="*/ 1986741 w 7331857"/>
              <a:gd name="connsiteY60" fmla="*/ 1596043 h 1961803"/>
              <a:gd name="connsiteX61" fmla="*/ 2485505 w 7331857"/>
              <a:gd name="connsiteY61" fmla="*/ 1886989 h 1961803"/>
              <a:gd name="connsiteX62" fmla="*/ 2588721 w 7331857"/>
              <a:gd name="connsiteY62" fmla="*/ 1932233 h 1961803"/>
              <a:gd name="connsiteX63" fmla="*/ 2693323 w 7331857"/>
              <a:gd name="connsiteY63" fmla="*/ 1853738 h 1961803"/>
              <a:gd name="connsiteX64" fmla="*/ 2889711 w 7331857"/>
              <a:gd name="connsiteY64" fmla="*/ 1847807 h 1961803"/>
              <a:gd name="connsiteX65" fmla="*/ 3167149 w 7331857"/>
              <a:gd name="connsiteY65" fmla="*/ 1845425 h 1961803"/>
              <a:gd name="connsiteX66" fmla="*/ 3300152 w 7331857"/>
              <a:gd name="connsiteY66" fmla="*/ 1812174 h 1961803"/>
              <a:gd name="connsiteX67" fmla="*/ 3333403 w 7331857"/>
              <a:gd name="connsiteY67" fmla="*/ 1778923 h 1961803"/>
              <a:gd name="connsiteX68" fmla="*/ 3366654 w 7331857"/>
              <a:gd name="connsiteY68" fmla="*/ 1695796 h 1961803"/>
              <a:gd name="connsiteX69" fmla="*/ 3416531 w 7331857"/>
              <a:gd name="connsiteY69" fmla="*/ 1662545 h 1961803"/>
              <a:gd name="connsiteX70" fmla="*/ 3483032 w 7331857"/>
              <a:gd name="connsiteY70" fmla="*/ 1612669 h 1961803"/>
              <a:gd name="connsiteX71" fmla="*/ 3566160 w 7331857"/>
              <a:gd name="connsiteY71" fmla="*/ 1562793 h 1961803"/>
              <a:gd name="connsiteX72" fmla="*/ 3674225 w 7331857"/>
              <a:gd name="connsiteY72" fmla="*/ 1504603 h 1961803"/>
              <a:gd name="connsiteX73" fmla="*/ 3732414 w 7331857"/>
              <a:gd name="connsiteY73" fmla="*/ 1471353 h 1961803"/>
              <a:gd name="connsiteX74" fmla="*/ 3823854 w 7331857"/>
              <a:gd name="connsiteY74" fmla="*/ 1413163 h 1961803"/>
              <a:gd name="connsiteX75" fmla="*/ 3882043 w 7331857"/>
              <a:gd name="connsiteY75" fmla="*/ 1330036 h 1961803"/>
              <a:gd name="connsiteX76" fmla="*/ 3923607 w 7331857"/>
              <a:gd name="connsiteY76" fmla="*/ 1221971 h 1961803"/>
              <a:gd name="connsiteX77" fmla="*/ 3940232 w 7331857"/>
              <a:gd name="connsiteY77" fmla="*/ 1147156 h 1961803"/>
              <a:gd name="connsiteX78" fmla="*/ 3965171 w 7331857"/>
              <a:gd name="connsiteY78" fmla="*/ 1088967 h 1961803"/>
              <a:gd name="connsiteX79" fmla="*/ 4015047 w 7331857"/>
              <a:gd name="connsiteY79" fmla="*/ 1030778 h 1961803"/>
              <a:gd name="connsiteX80" fmla="*/ 4064923 w 7331857"/>
              <a:gd name="connsiteY80" fmla="*/ 964276 h 1961803"/>
              <a:gd name="connsiteX81" fmla="*/ 4098174 w 7331857"/>
              <a:gd name="connsiteY81" fmla="*/ 889462 h 1961803"/>
              <a:gd name="connsiteX82" fmla="*/ 4114800 w 7331857"/>
              <a:gd name="connsiteY82" fmla="*/ 773083 h 1961803"/>
              <a:gd name="connsiteX83" fmla="*/ 4139738 w 7331857"/>
              <a:gd name="connsiteY83" fmla="*/ 698269 h 1961803"/>
              <a:gd name="connsiteX84" fmla="*/ 4189614 w 7331857"/>
              <a:gd name="connsiteY84" fmla="*/ 623454 h 1961803"/>
              <a:gd name="connsiteX85" fmla="*/ 4231178 w 7331857"/>
              <a:gd name="connsiteY85" fmla="*/ 598516 h 1961803"/>
              <a:gd name="connsiteX86" fmla="*/ 4272741 w 7331857"/>
              <a:gd name="connsiteY86" fmla="*/ 498763 h 1961803"/>
              <a:gd name="connsiteX87" fmla="*/ 4297680 w 7331857"/>
              <a:gd name="connsiteY87" fmla="*/ 448887 h 1961803"/>
              <a:gd name="connsiteX88" fmla="*/ 4363056 w 7331857"/>
              <a:gd name="connsiteY88" fmla="*/ 255097 h 1961803"/>
              <a:gd name="connsiteX89" fmla="*/ 4461639 w 7331857"/>
              <a:gd name="connsiteY89" fmla="*/ 288521 h 1961803"/>
              <a:gd name="connsiteX90" fmla="*/ 4566286 w 7331857"/>
              <a:gd name="connsiteY90" fmla="*/ 298132 h 1961803"/>
              <a:gd name="connsiteX91" fmla="*/ 4657682 w 7331857"/>
              <a:gd name="connsiteY91" fmla="*/ 294755 h 1961803"/>
              <a:gd name="connsiteX92" fmla="*/ 4788131 w 7331857"/>
              <a:gd name="connsiteY92" fmla="*/ 241069 h 1961803"/>
              <a:gd name="connsiteX93" fmla="*/ 4854632 w 7331857"/>
              <a:gd name="connsiteY93" fmla="*/ 191193 h 1961803"/>
              <a:gd name="connsiteX94" fmla="*/ 4929447 w 7331857"/>
              <a:gd name="connsiteY94" fmla="*/ 124691 h 1961803"/>
              <a:gd name="connsiteX95" fmla="*/ 4972223 w 7331857"/>
              <a:gd name="connsiteY95" fmla="*/ 55721 h 1961803"/>
              <a:gd name="connsiteX96" fmla="*/ 5045825 w 7331857"/>
              <a:gd name="connsiteY96" fmla="*/ 33251 h 1961803"/>
              <a:gd name="connsiteX97" fmla="*/ 5112327 w 7331857"/>
              <a:gd name="connsiteY97" fmla="*/ 8313 h 1961803"/>
              <a:gd name="connsiteX98" fmla="*/ 5137265 w 7331857"/>
              <a:gd name="connsiteY98" fmla="*/ 0 h 1961803"/>
              <a:gd name="connsiteX99" fmla="*/ 5228705 w 7331857"/>
              <a:gd name="connsiteY99" fmla="*/ 8313 h 1961803"/>
              <a:gd name="connsiteX100" fmla="*/ 5270269 w 7331857"/>
              <a:gd name="connsiteY100" fmla="*/ 49876 h 1961803"/>
              <a:gd name="connsiteX101" fmla="*/ 5336771 w 7331857"/>
              <a:gd name="connsiteY101" fmla="*/ 108065 h 1961803"/>
              <a:gd name="connsiteX102" fmla="*/ 5370021 w 7331857"/>
              <a:gd name="connsiteY102" fmla="*/ 149629 h 1961803"/>
              <a:gd name="connsiteX103" fmla="*/ 5419898 w 7331857"/>
              <a:gd name="connsiteY103" fmla="*/ 266007 h 1961803"/>
              <a:gd name="connsiteX104" fmla="*/ 5436523 w 7331857"/>
              <a:gd name="connsiteY104" fmla="*/ 299258 h 1961803"/>
              <a:gd name="connsiteX105" fmla="*/ 5444836 w 7331857"/>
              <a:gd name="connsiteY105" fmla="*/ 332509 h 1961803"/>
              <a:gd name="connsiteX106" fmla="*/ 5469774 w 7331857"/>
              <a:gd name="connsiteY106" fmla="*/ 365760 h 1961803"/>
              <a:gd name="connsiteX107" fmla="*/ 5511338 w 7331857"/>
              <a:gd name="connsiteY107" fmla="*/ 423949 h 1961803"/>
              <a:gd name="connsiteX108" fmla="*/ 5552901 w 7331857"/>
              <a:gd name="connsiteY108" fmla="*/ 498763 h 1961803"/>
              <a:gd name="connsiteX109" fmla="*/ 5569527 w 7331857"/>
              <a:gd name="connsiteY109" fmla="*/ 515389 h 1961803"/>
              <a:gd name="connsiteX110" fmla="*/ 5594465 w 7331857"/>
              <a:gd name="connsiteY110" fmla="*/ 573578 h 1961803"/>
              <a:gd name="connsiteX111" fmla="*/ 5619403 w 7331857"/>
              <a:gd name="connsiteY111" fmla="*/ 631767 h 1961803"/>
              <a:gd name="connsiteX112" fmla="*/ 5677592 w 7331857"/>
              <a:gd name="connsiteY112" fmla="*/ 731520 h 1961803"/>
              <a:gd name="connsiteX113" fmla="*/ 5685905 w 7331857"/>
              <a:gd name="connsiteY113" fmla="*/ 756458 h 1961803"/>
              <a:gd name="connsiteX114" fmla="*/ 5752407 w 7331857"/>
              <a:gd name="connsiteY114" fmla="*/ 864523 h 1961803"/>
              <a:gd name="connsiteX115" fmla="*/ 5769032 w 7331857"/>
              <a:gd name="connsiteY115" fmla="*/ 906087 h 1961803"/>
              <a:gd name="connsiteX116" fmla="*/ 5785658 w 7331857"/>
              <a:gd name="connsiteY116" fmla="*/ 931025 h 1961803"/>
              <a:gd name="connsiteX117" fmla="*/ 5810596 w 7331857"/>
              <a:gd name="connsiteY117" fmla="*/ 972589 h 1961803"/>
              <a:gd name="connsiteX118" fmla="*/ 5818909 w 7331857"/>
              <a:gd name="connsiteY118" fmla="*/ 1014153 h 1961803"/>
              <a:gd name="connsiteX119" fmla="*/ 5843847 w 7331857"/>
              <a:gd name="connsiteY119" fmla="*/ 1088967 h 1961803"/>
              <a:gd name="connsiteX120" fmla="*/ 5860472 w 7331857"/>
              <a:gd name="connsiteY120" fmla="*/ 1138843 h 1961803"/>
              <a:gd name="connsiteX121" fmla="*/ 5868785 w 7331857"/>
              <a:gd name="connsiteY121" fmla="*/ 1180407 h 1961803"/>
              <a:gd name="connsiteX122" fmla="*/ 5893723 w 7331857"/>
              <a:gd name="connsiteY122" fmla="*/ 1205345 h 1961803"/>
              <a:gd name="connsiteX123" fmla="*/ 5918661 w 7331857"/>
              <a:gd name="connsiteY123" fmla="*/ 1238596 h 1961803"/>
              <a:gd name="connsiteX124" fmla="*/ 5926974 w 7331857"/>
              <a:gd name="connsiteY124" fmla="*/ 1280160 h 1961803"/>
              <a:gd name="connsiteX125" fmla="*/ 5951912 w 7331857"/>
              <a:gd name="connsiteY125" fmla="*/ 1305098 h 1961803"/>
              <a:gd name="connsiteX126" fmla="*/ 6059978 w 7331857"/>
              <a:gd name="connsiteY126" fmla="*/ 1446414 h 1961803"/>
              <a:gd name="connsiteX127" fmla="*/ 6093229 w 7331857"/>
              <a:gd name="connsiteY127" fmla="*/ 1479665 h 1961803"/>
              <a:gd name="connsiteX128" fmla="*/ 6118167 w 7331857"/>
              <a:gd name="connsiteY128" fmla="*/ 1504603 h 1961803"/>
              <a:gd name="connsiteX129" fmla="*/ 6168043 w 7331857"/>
              <a:gd name="connsiteY129" fmla="*/ 1571105 h 1961803"/>
              <a:gd name="connsiteX130" fmla="*/ 6209607 w 7331857"/>
              <a:gd name="connsiteY130" fmla="*/ 1620982 h 1961803"/>
              <a:gd name="connsiteX131" fmla="*/ 6217920 w 7331857"/>
              <a:gd name="connsiteY131" fmla="*/ 1645920 h 1961803"/>
              <a:gd name="connsiteX132" fmla="*/ 6276109 w 7331857"/>
              <a:gd name="connsiteY132" fmla="*/ 1729047 h 1961803"/>
              <a:gd name="connsiteX133" fmla="*/ 6292734 w 7331857"/>
              <a:gd name="connsiteY133" fmla="*/ 1762298 h 1961803"/>
              <a:gd name="connsiteX134" fmla="*/ 6301047 w 7331857"/>
              <a:gd name="connsiteY134" fmla="*/ 1787236 h 1961803"/>
              <a:gd name="connsiteX135" fmla="*/ 6317672 w 7331857"/>
              <a:gd name="connsiteY135" fmla="*/ 1803862 h 1961803"/>
              <a:gd name="connsiteX136" fmla="*/ 6342611 w 7331857"/>
              <a:gd name="connsiteY136" fmla="*/ 1837113 h 1961803"/>
              <a:gd name="connsiteX137" fmla="*/ 6367549 w 7331857"/>
              <a:gd name="connsiteY137" fmla="*/ 1853738 h 1961803"/>
              <a:gd name="connsiteX138" fmla="*/ 6625243 w 7331857"/>
              <a:gd name="connsiteY138" fmla="*/ 1862051 h 1961803"/>
              <a:gd name="connsiteX139" fmla="*/ 6941127 w 7331857"/>
              <a:gd name="connsiteY139" fmla="*/ 1878676 h 1961803"/>
              <a:gd name="connsiteX140" fmla="*/ 7024254 w 7331857"/>
              <a:gd name="connsiteY140" fmla="*/ 1903614 h 1961803"/>
              <a:gd name="connsiteX141" fmla="*/ 7165571 w 7331857"/>
              <a:gd name="connsiteY141" fmla="*/ 1911927 h 1961803"/>
              <a:gd name="connsiteX142" fmla="*/ 7290261 w 7331857"/>
              <a:gd name="connsiteY142" fmla="*/ 1945178 h 1961803"/>
              <a:gd name="connsiteX143" fmla="*/ 7331825 w 7331857"/>
              <a:gd name="connsiteY14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587731 w 7331857"/>
              <a:gd name="connsiteY49" fmla="*/ 889462 h 1961803"/>
              <a:gd name="connsiteX50" fmla="*/ 1604356 w 7331857"/>
              <a:gd name="connsiteY50" fmla="*/ 947651 h 1961803"/>
              <a:gd name="connsiteX51" fmla="*/ 1629294 w 7331857"/>
              <a:gd name="connsiteY51" fmla="*/ 1105593 h 1961803"/>
              <a:gd name="connsiteX52" fmla="*/ 1654232 w 7331857"/>
              <a:gd name="connsiteY52" fmla="*/ 1180407 h 1961803"/>
              <a:gd name="connsiteX53" fmla="*/ 1687483 w 7331857"/>
              <a:gd name="connsiteY53" fmla="*/ 1238596 h 1961803"/>
              <a:gd name="connsiteX54" fmla="*/ 1737360 w 7331857"/>
              <a:gd name="connsiteY54" fmla="*/ 1305098 h 1961803"/>
              <a:gd name="connsiteX55" fmla="*/ 1795549 w 7331857"/>
              <a:gd name="connsiteY55" fmla="*/ 1371600 h 1961803"/>
              <a:gd name="connsiteX56" fmla="*/ 1837112 w 7331857"/>
              <a:gd name="connsiteY56" fmla="*/ 1404851 h 1961803"/>
              <a:gd name="connsiteX57" fmla="*/ 1911927 w 7331857"/>
              <a:gd name="connsiteY57" fmla="*/ 1471353 h 1961803"/>
              <a:gd name="connsiteX58" fmla="*/ 1953491 w 7331857"/>
              <a:gd name="connsiteY58" fmla="*/ 1521229 h 1961803"/>
              <a:gd name="connsiteX59" fmla="*/ 1986741 w 7331857"/>
              <a:gd name="connsiteY59" fmla="*/ 1596043 h 1961803"/>
              <a:gd name="connsiteX60" fmla="*/ 2485505 w 7331857"/>
              <a:gd name="connsiteY60" fmla="*/ 1886989 h 1961803"/>
              <a:gd name="connsiteX61" fmla="*/ 2588721 w 7331857"/>
              <a:gd name="connsiteY61" fmla="*/ 1932233 h 1961803"/>
              <a:gd name="connsiteX62" fmla="*/ 2693323 w 7331857"/>
              <a:gd name="connsiteY62" fmla="*/ 1853738 h 1961803"/>
              <a:gd name="connsiteX63" fmla="*/ 2889711 w 7331857"/>
              <a:gd name="connsiteY63" fmla="*/ 1847807 h 1961803"/>
              <a:gd name="connsiteX64" fmla="*/ 3167149 w 7331857"/>
              <a:gd name="connsiteY64" fmla="*/ 1845425 h 1961803"/>
              <a:gd name="connsiteX65" fmla="*/ 3300152 w 7331857"/>
              <a:gd name="connsiteY65" fmla="*/ 1812174 h 1961803"/>
              <a:gd name="connsiteX66" fmla="*/ 3333403 w 7331857"/>
              <a:gd name="connsiteY66" fmla="*/ 1778923 h 1961803"/>
              <a:gd name="connsiteX67" fmla="*/ 3366654 w 7331857"/>
              <a:gd name="connsiteY67" fmla="*/ 1695796 h 1961803"/>
              <a:gd name="connsiteX68" fmla="*/ 3416531 w 7331857"/>
              <a:gd name="connsiteY68" fmla="*/ 1662545 h 1961803"/>
              <a:gd name="connsiteX69" fmla="*/ 3483032 w 7331857"/>
              <a:gd name="connsiteY69" fmla="*/ 1612669 h 1961803"/>
              <a:gd name="connsiteX70" fmla="*/ 3566160 w 7331857"/>
              <a:gd name="connsiteY70" fmla="*/ 1562793 h 1961803"/>
              <a:gd name="connsiteX71" fmla="*/ 3674225 w 7331857"/>
              <a:gd name="connsiteY71" fmla="*/ 1504603 h 1961803"/>
              <a:gd name="connsiteX72" fmla="*/ 3732414 w 7331857"/>
              <a:gd name="connsiteY72" fmla="*/ 1471353 h 1961803"/>
              <a:gd name="connsiteX73" fmla="*/ 3823854 w 7331857"/>
              <a:gd name="connsiteY73" fmla="*/ 1413163 h 1961803"/>
              <a:gd name="connsiteX74" fmla="*/ 3882043 w 7331857"/>
              <a:gd name="connsiteY74" fmla="*/ 1330036 h 1961803"/>
              <a:gd name="connsiteX75" fmla="*/ 3923607 w 7331857"/>
              <a:gd name="connsiteY75" fmla="*/ 1221971 h 1961803"/>
              <a:gd name="connsiteX76" fmla="*/ 3940232 w 7331857"/>
              <a:gd name="connsiteY76" fmla="*/ 1147156 h 1961803"/>
              <a:gd name="connsiteX77" fmla="*/ 3965171 w 7331857"/>
              <a:gd name="connsiteY77" fmla="*/ 1088967 h 1961803"/>
              <a:gd name="connsiteX78" fmla="*/ 4015047 w 7331857"/>
              <a:gd name="connsiteY78" fmla="*/ 1030778 h 1961803"/>
              <a:gd name="connsiteX79" fmla="*/ 4064923 w 7331857"/>
              <a:gd name="connsiteY79" fmla="*/ 964276 h 1961803"/>
              <a:gd name="connsiteX80" fmla="*/ 4098174 w 7331857"/>
              <a:gd name="connsiteY80" fmla="*/ 889462 h 1961803"/>
              <a:gd name="connsiteX81" fmla="*/ 4114800 w 7331857"/>
              <a:gd name="connsiteY81" fmla="*/ 773083 h 1961803"/>
              <a:gd name="connsiteX82" fmla="*/ 4139738 w 7331857"/>
              <a:gd name="connsiteY82" fmla="*/ 698269 h 1961803"/>
              <a:gd name="connsiteX83" fmla="*/ 4189614 w 7331857"/>
              <a:gd name="connsiteY83" fmla="*/ 623454 h 1961803"/>
              <a:gd name="connsiteX84" fmla="*/ 4231178 w 7331857"/>
              <a:gd name="connsiteY84" fmla="*/ 598516 h 1961803"/>
              <a:gd name="connsiteX85" fmla="*/ 4272741 w 7331857"/>
              <a:gd name="connsiteY85" fmla="*/ 498763 h 1961803"/>
              <a:gd name="connsiteX86" fmla="*/ 4297680 w 7331857"/>
              <a:gd name="connsiteY86" fmla="*/ 448887 h 1961803"/>
              <a:gd name="connsiteX87" fmla="*/ 4363056 w 7331857"/>
              <a:gd name="connsiteY87" fmla="*/ 255097 h 1961803"/>
              <a:gd name="connsiteX88" fmla="*/ 4461639 w 7331857"/>
              <a:gd name="connsiteY88" fmla="*/ 288521 h 1961803"/>
              <a:gd name="connsiteX89" fmla="*/ 4566286 w 7331857"/>
              <a:gd name="connsiteY89" fmla="*/ 298132 h 1961803"/>
              <a:gd name="connsiteX90" fmla="*/ 4657682 w 7331857"/>
              <a:gd name="connsiteY90" fmla="*/ 294755 h 1961803"/>
              <a:gd name="connsiteX91" fmla="*/ 4788131 w 7331857"/>
              <a:gd name="connsiteY91" fmla="*/ 241069 h 1961803"/>
              <a:gd name="connsiteX92" fmla="*/ 4854632 w 7331857"/>
              <a:gd name="connsiteY92" fmla="*/ 191193 h 1961803"/>
              <a:gd name="connsiteX93" fmla="*/ 4929447 w 7331857"/>
              <a:gd name="connsiteY93" fmla="*/ 124691 h 1961803"/>
              <a:gd name="connsiteX94" fmla="*/ 4972223 w 7331857"/>
              <a:gd name="connsiteY94" fmla="*/ 55721 h 1961803"/>
              <a:gd name="connsiteX95" fmla="*/ 5045825 w 7331857"/>
              <a:gd name="connsiteY95" fmla="*/ 33251 h 1961803"/>
              <a:gd name="connsiteX96" fmla="*/ 5112327 w 7331857"/>
              <a:gd name="connsiteY96" fmla="*/ 8313 h 1961803"/>
              <a:gd name="connsiteX97" fmla="*/ 5137265 w 7331857"/>
              <a:gd name="connsiteY97" fmla="*/ 0 h 1961803"/>
              <a:gd name="connsiteX98" fmla="*/ 5228705 w 7331857"/>
              <a:gd name="connsiteY98" fmla="*/ 8313 h 1961803"/>
              <a:gd name="connsiteX99" fmla="*/ 5270269 w 7331857"/>
              <a:gd name="connsiteY99" fmla="*/ 49876 h 1961803"/>
              <a:gd name="connsiteX100" fmla="*/ 5336771 w 7331857"/>
              <a:gd name="connsiteY100" fmla="*/ 108065 h 1961803"/>
              <a:gd name="connsiteX101" fmla="*/ 5370021 w 7331857"/>
              <a:gd name="connsiteY101" fmla="*/ 149629 h 1961803"/>
              <a:gd name="connsiteX102" fmla="*/ 5419898 w 7331857"/>
              <a:gd name="connsiteY102" fmla="*/ 266007 h 1961803"/>
              <a:gd name="connsiteX103" fmla="*/ 5436523 w 7331857"/>
              <a:gd name="connsiteY103" fmla="*/ 299258 h 1961803"/>
              <a:gd name="connsiteX104" fmla="*/ 5444836 w 7331857"/>
              <a:gd name="connsiteY104" fmla="*/ 332509 h 1961803"/>
              <a:gd name="connsiteX105" fmla="*/ 5469774 w 7331857"/>
              <a:gd name="connsiteY105" fmla="*/ 365760 h 1961803"/>
              <a:gd name="connsiteX106" fmla="*/ 5511338 w 7331857"/>
              <a:gd name="connsiteY106" fmla="*/ 423949 h 1961803"/>
              <a:gd name="connsiteX107" fmla="*/ 5552901 w 7331857"/>
              <a:gd name="connsiteY107" fmla="*/ 498763 h 1961803"/>
              <a:gd name="connsiteX108" fmla="*/ 5569527 w 7331857"/>
              <a:gd name="connsiteY108" fmla="*/ 515389 h 1961803"/>
              <a:gd name="connsiteX109" fmla="*/ 5594465 w 7331857"/>
              <a:gd name="connsiteY109" fmla="*/ 573578 h 1961803"/>
              <a:gd name="connsiteX110" fmla="*/ 5619403 w 7331857"/>
              <a:gd name="connsiteY110" fmla="*/ 631767 h 1961803"/>
              <a:gd name="connsiteX111" fmla="*/ 5677592 w 7331857"/>
              <a:gd name="connsiteY111" fmla="*/ 731520 h 1961803"/>
              <a:gd name="connsiteX112" fmla="*/ 5685905 w 7331857"/>
              <a:gd name="connsiteY112" fmla="*/ 756458 h 1961803"/>
              <a:gd name="connsiteX113" fmla="*/ 5752407 w 7331857"/>
              <a:gd name="connsiteY113" fmla="*/ 864523 h 1961803"/>
              <a:gd name="connsiteX114" fmla="*/ 5769032 w 7331857"/>
              <a:gd name="connsiteY114" fmla="*/ 906087 h 1961803"/>
              <a:gd name="connsiteX115" fmla="*/ 5785658 w 7331857"/>
              <a:gd name="connsiteY115" fmla="*/ 931025 h 1961803"/>
              <a:gd name="connsiteX116" fmla="*/ 5810596 w 7331857"/>
              <a:gd name="connsiteY116" fmla="*/ 972589 h 1961803"/>
              <a:gd name="connsiteX117" fmla="*/ 5818909 w 7331857"/>
              <a:gd name="connsiteY117" fmla="*/ 1014153 h 1961803"/>
              <a:gd name="connsiteX118" fmla="*/ 5843847 w 7331857"/>
              <a:gd name="connsiteY118" fmla="*/ 1088967 h 1961803"/>
              <a:gd name="connsiteX119" fmla="*/ 5860472 w 7331857"/>
              <a:gd name="connsiteY119" fmla="*/ 1138843 h 1961803"/>
              <a:gd name="connsiteX120" fmla="*/ 5868785 w 7331857"/>
              <a:gd name="connsiteY120" fmla="*/ 1180407 h 1961803"/>
              <a:gd name="connsiteX121" fmla="*/ 5893723 w 7331857"/>
              <a:gd name="connsiteY121" fmla="*/ 1205345 h 1961803"/>
              <a:gd name="connsiteX122" fmla="*/ 5918661 w 7331857"/>
              <a:gd name="connsiteY122" fmla="*/ 1238596 h 1961803"/>
              <a:gd name="connsiteX123" fmla="*/ 5926974 w 7331857"/>
              <a:gd name="connsiteY123" fmla="*/ 1280160 h 1961803"/>
              <a:gd name="connsiteX124" fmla="*/ 5951912 w 7331857"/>
              <a:gd name="connsiteY124" fmla="*/ 1305098 h 1961803"/>
              <a:gd name="connsiteX125" fmla="*/ 6059978 w 7331857"/>
              <a:gd name="connsiteY125" fmla="*/ 1446414 h 1961803"/>
              <a:gd name="connsiteX126" fmla="*/ 6093229 w 7331857"/>
              <a:gd name="connsiteY126" fmla="*/ 1479665 h 1961803"/>
              <a:gd name="connsiteX127" fmla="*/ 6118167 w 7331857"/>
              <a:gd name="connsiteY127" fmla="*/ 1504603 h 1961803"/>
              <a:gd name="connsiteX128" fmla="*/ 6168043 w 7331857"/>
              <a:gd name="connsiteY128" fmla="*/ 1571105 h 1961803"/>
              <a:gd name="connsiteX129" fmla="*/ 6209607 w 7331857"/>
              <a:gd name="connsiteY129" fmla="*/ 1620982 h 1961803"/>
              <a:gd name="connsiteX130" fmla="*/ 6217920 w 7331857"/>
              <a:gd name="connsiteY130" fmla="*/ 1645920 h 1961803"/>
              <a:gd name="connsiteX131" fmla="*/ 6276109 w 7331857"/>
              <a:gd name="connsiteY131" fmla="*/ 1729047 h 1961803"/>
              <a:gd name="connsiteX132" fmla="*/ 6292734 w 7331857"/>
              <a:gd name="connsiteY132" fmla="*/ 1762298 h 1961803"/>
              <a:gd name="connsiteX133" fmla="*/ 6301047 w 7331857"/>
              <a:gd name="connsiteY133" fmla="*/ 1787236 h 1961803"/>
              <a:gd name="connsiteX134" fmla="*/ 6317672 w 7331857"/>
              <a:gd name="connsiteY134" fmla="*/ 1803862 h 1961803"/>
              <a:gd name="connsiteX135" fmla="*/ 6342611 w 7331857"/>
              <a:gd name="connsiteY135" fmla="*/ 1837113 h 1961803"/>
              <a:gd name="connsiteX136" fmla="*/ 6367549 w 7331857"/>
              <a:gd name="connsiteY136" fmla="*/ 1853738 h 1961803"/>
              <a:gd name="connsiteX137" fmla="*/ 6625243 w 7331857"/>
              <a:gd name="connsiteY137" fmla="*/ 1862051 h 1961803"/>
              <a:gd name="connsiteX138" fmla="*/ 6941127 w 7331857"/>
              <a:gd name="connsiteY138" fmla="*/ 1878676 h 1961803"/>
              <a:gd name="connsiteX139" fmla="*/ 7024254 w 7331857"/>
              <a:gd name="connsiteY139" fmla="*/ 1903614 h 1961803"/>
              <a:gd name="connsiteX140" fmla="*/ 7165571 w 7331857"/>
              <a:gd name="connsiteY140" fmla="*/ 1911927 h 1961803"/>
              <a:gd name="connsiteX141" fmla="*/ 7290261 w 7331857"/>
              <a:gd name="connsiteY141" fmla="*/ 1945178 h 1961803"/>
              <a:gd name="connsiteX142" fmla="*/ 7331825 w 7331857"/>
              <a:gd name="connsiteY14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37854 w 7331857"/>
              <a:gd name="connsiteY47" fmla="*/ 831273 h 1961803"/>
              <a:gd name="connsiteX48" fmla="*/ 1554480 w 7331857"/>
              <a:gd name="connsiteY48" fmla="*/ 847898 h 1961803"/>
              <a:gd name="connsiteX49" fmla="*/ 1604356 w 7331857"/>
              <a:gd name="connsiteY49" fmla="*/ 947651 h 1961803"/>
              <a:gd name="connsiteX50" fmla="*/ 1629294 w 7331857"/>
              <a:gd name="connsiteY50" fmla="*/ 1105593 h 1961803"/>
              <a:gd name="connsiteX51" fmla="*/ 1654232 w 7331857"/>
              <a:gd name="connsiteY51" fmla="*/ 1180407 h 1961803"/>
              <a:gd name="connsiteX52" fmla="*/ 1687483 w 7331857"/>
              <a:gd name="connsiteY52" fmla="*/ 1238596 h 1961803"/>
              <a:gd name="connsiteX53" fmla="*/ 1737360 w 7331857"/>
              <a:gd name="connsiteY53" fmla="*/ 1305098 h 1961803"/>
              <a:gd name="connsiteX54" fmla="*/ 1795549 w 7331857"/>
              <a:gd name="connsiteY54" fmla="*/ 1371600 h 1961803"/>
              <a:gd name="connsiteX55" fmla="*/ 1837112 w 7331857"/>
              <a:gd name="connsiteY55" fmla="*/ 1404851 h 1961803"/>
              <a:gd name="connsiteX56" fmla="*/ 1911927 w 7331857"/>
              <a:gd name="connsiteY56" fmla="*/ 1471353 h 1961803"/>
              <a:gd name="connsiteX57" fmla="*/ 1953491 w 7331857"/>
              <a:gd name="connsiteY57" fmla="*/ 1521229 h 1961803"/>
              <a:gd name="connsiteX58" fmla="*/ 1986741 w 7331857"/>
              <a:gd name="connsiteY58" fmla="*/ 1596043 h 1961803"/>
              <a:gd name="connsiteX59" fmla="*/ 2485505 w 7331857"/>
              <a:gd name="connsiteY59" fmla="*/ 1886989 h 1961803"/>
              <a:gd name="connsiteX60" fmla="*/ 2588721 w 7331857"/>
              <a:gd name="connsiteY60" fmla="*/ 1932233 h 1961803"/>
              <a:gd name="connsiteX61" fmla="*/ 2693323 w 7331857"/>
              <a:gd name="connsiteY61" fmla="*/ 1853738 h 1961803"/>
              <a:gd name="connsiteX62" fmla="*/ 2889711 w 7331857"/>
              <a:gd name="connsiteY62" fmla="*/ 1847807 h 1961803"/>
              <a:gd name="connsiteX63" fmla="*/ 3167149 w 7331857"/>
              <a:gd name="connsiteY63" fmla="*/ 1845425 h 1961803"/>
              <a:gd name="connsiteX64" fmla="*/ 3300152 w 7331857"/>
              <a:gd name="connsiteY64" fmla="*/ 1812174 h 1961803"/>
              <a:gd name="connsiteX65" fmla="*/ 3333403 w 7331857"/>
              <a:gd name="connsiteY65" fmla="*/ 1778923 h 1961803"/>
              <a:gd name="connsiteX66" fmla="*/ 3366654 w 7331857"/>
              <a:gd name="connsiteY66" fmla="*/ 1695796 h 1961803"/>
              <a:gd name="connsiteX67" fmla="*/ 3416531 w 7331857"/>
              <a:gd name="connsiteY67" fmla="*/ 1662545 h 1961803"/>
              <a:gd name="connsiteX68" fmla="*/ 3483032 w 7331857"/>
              <a:gd name="connsiteY68" fmla="*/ 1612669 h 1961803"/>
              <a:gd name="connsiteX69" fmla="*/ 3566160 w 7331857"/>
              <a:gd name="connsiteY69" fmla="*/ 1562793 h 1961803"/>
              <a:gd name="connsiteX70" fmla="*/ 3674225 w 7331857"/>
              <a:gd name="connsiteY70" fmla="*/ 1504603 h 1961803"/>
              <a:gd name="connsiteX71" fmla="*/ 3732414 w 7331857"/>
              <a:gd name="connsiteY71" fmla="*/ 1471353 h 1961803"/>
              <a:gd name="connsiteX72" fmla="*/ 3823854 w 7331857"/>
              <a:gd name="connsiteY72" fmla="*/ 1413163 h 1961803"/>
              <a:gd name="connsiteX73" fmla="*/ 3882043 w 7331857"/>
              <a:gd name="connsiteY73" fmla="*/ 1330036 h 1961803"/>
              <a:gd name="connsiteX74" fmla="*/ 3923607 w 7331857"/>
              <a:gd name="connsiteY74" fmla="*/ 1221971 h 1961803"/>
              <a:gd name="connsiteX75" fmla="*/ 3940232 w 7331857"/>
              <a:gd name="connsiteY75" fmla="*/ 1147156 h 1961803"/>
              <a:gd name="connsiteX76" fmla="*/ 3965171 w 7331857"/>
              <a:gd name="connsiteY76" fmla="*/ 1088967 h 1961803"/>
              <a:gd name="connsiteX77" fmla="*/ 4015047 w 7331857"/>
              <a:gd name="connsiteY77" fmla="*/ 1030778 h 1961803"/>
              <a:gd name="connsiteX78" fmla="*/ 4064923 w 7331857"/>
              <a:gd name="connsiteY78" fmla="*/ 964276 h 1961803"/>
              <a:gd name="connsiteX79" fmla="*/ 4098174 w 7331857"/>
              <a:gd name="connsiteY79" fmla="*/ 889462 h 1961803"/>
              <a:gd name="connsiteX80" fmla="*/ 4114800 w 7331857"/>
              <a:gd name="connsiteY80" fmla="*/ 773083 h 1961803"/>
              <a:gd name="connsiteX81" fmla="*/ 4139738 w 7331857"/>
              <a:gd name="connsiteY81" fmla="*/ 698269 h 1961803"/>
              <a:gd name="connsiteX82" fmla="*/ 4189614 w 7331857"/>
              <a:gd name="connsiteY82" fmla="*/ 623454 h 1961803"/>
              <a:gd name="connsiteX83" fmla="*/ 4231178 w 7331857"/>
              <a:gd name="connsiteY83" fmla="*/ 598516 h 1961803"/>
              <a:gd name="connsiteX84" fmla="*/ 4272741 w 7331857"/>
              <a:gd name="connsiteY84" fmla="*/ 498763 h 1961803"/>
              <a:gd name="connsiteX85" fmla="*/ 4297680 w 7331857"/>
              <a:gd name="connsiteY85" fmla="*/ 448887 h 1961803"/>
              <a:gd name="connsiteX86" fmla="*/ 4363056 w 7331857"/>
              <a:gd name="connsiteY86" fmla="*/ 255097 h 1961803"/>
              <a:gd name="connsiteX87" fmla="*/ 4461639 w 7331857"/>
              <a:gd name="connsiteY87" fmla="*/ 288521 h 1961803"/>
              <a:gd name="connsiteX88" fmla="*/ 4566286 w 7331857"/>
              <a:gd name="connsiteY88" fmla="*/ 298132 h 1961803"/>
              <a:gd name="connsiteX89" fmla="*/ 4657682 w 7331857"/>
              <a:gd name="connsiteY89" fmla="*/ 294755 h 1961803"/>
              <a:gd name="connsiteX90" fmla="*/ 4788131 w 7331857"/>
              <a:gd name="connsiteY90" fmla="*/ 241069 h 1961803"/>
              <a:gd name="connsiteX91" fmla="*/ 4854632 w 7331857"/>
              <a:gd name="connsiteY91" fmla="*/ 191193 h 1961803"/>
              <a:gd name="connsiteX92" fmla="*/ 4929447 w 7331857"/>
              <a:gd name="connsiteY92" fmla="*/ 124691 h 1961803"/>
              <a:gd name="connsiteX93" fmla="*/ 4972223 w 7331857"/>
              <a:gd name="connsiteY93" fmla="*/ 55721 h 1961803"/>
              <a:gd name="connsiteX94" fmla="*/ 5045825 w 7331857"/>
              <a:gd name="connsiteY94" fmla="*/ 33251 h 1961803"/>
              <a:gd name="connsiteX95" fmla="*/ 5112327 w 7331857"/>
              <a:gd name="connsiteY95" fmla="*/ 8313 h 1961803"/>
              <a:gd name="connsiteX96" fmla="*/ 5137265 w 7331857"/>
              <a:gd name="connsiteY96" fmla="*/ 0 h 1961803"/>
              <a:gd name="connsiteX97" fmla="*/ 5228705 w 7331857"/>
              <a:gd name="connsiteY97" fmla="*/ 8313 h 1961803"/>
              <a:gd name="connsiteX98" fmla="*/ 5270269 w 7331857"/>
              <a:gd name="connsiteY98" fmla="*/ 49876 h 1961803"/>
              <a:gd name="connsiteX99" fmla="*/ 5336771 w 7331857"/>
              <a:gd name="connsiteY99" fmla="*/ 108065 h 1961803"/>
              <a:gd name="connsiteX100" fmla="*/ 5370021 w 7331857"/>
              <a:gd name="connsiteY100" fmla="*/ 149629 h 1961803"/>
              <a:gd name="connsiteX101" fmla="*/ 5419898 w 7331857"/>
              <a:gd name="connsiteY101" fmla="*/ 266007 h 1961803"/>
              <a:gd name="connsiteX102" fmla="*/ 5436523 w 7331857"/>
              <a:gd name="connsiteY102" fmla="*/ 299258 h 1961803"/>
              <a:gd name="connsiteX103" fmla="*/ 5444836 w 7331857"/>
              <a:gd name="connsiteY103" fmla="*/ 332509 h 1961803"/>
              <a:gd name="connsiteX104" fmla="*/ 5469774 w 7331857"/>
              <a:gd name="connsiteY104" fmla="*/ 365760 h 1961803"/>
              <a:gd name="connsiteX105" fmla="*/ 5511338 w 7331857"/>
              <a:gd name="connsiteY105" fmla="*/ 423949 h 1961803"/>
              <a:gd name="connsiteX106" fmla="*/ 5552901 w 7331857"/>
              <a:gd name="connsiteY106" fmla="*/ 498763 h 1961803"/>
              <a:gd name="connsiteX107" fmla="*/ 5569527 w 7331857"/>
              <a:gd name="connsiteY107" fmla="*/ 515389 h 1961803"/>
              <a:gd name="connsiteX108" fmla="*/ 5594465 w 7331857"/>
              <a:gd name="connsiteY108" fmla="*/ 573578 h 1961803"/>
              <a:gd name="connsiteX109" fmla="*/ 5619403 w 7331857"/>
              <a:gd name="connsiteY109" fmla="*/ 631767 h 1961803"/>
              <a:gd name="connsiteX110" fmla="*/ 5677592 w 7331857"/>
              <a:gd name="connsiteY110" fmla="*/ 731520 h 1961803"/>
              <a:gd name="connsiteX111" fmla="*/ 5685905 w 7331857"/>
              <a:gd name="connsiteY111" fmla="*/ 756458 h 1961803"/>
              <a:gd name="connsiteX112" fmla="*/ 5752407 w 7331857"/>
              <a:gd name="connsiteY112" fmla="*/ 864523 h 1961803"/>
              <a:gd name="connsiteX113" fmla="*/ 5769032 w 7331857"/>
              <a:gd name="connsiteY113" fmla="*/ 906087 h 1961803"/>
              <a:gd name="connsiteX114" fmla="*/ 5785658 w 7331857"/>
              <a:gd name="connsiteY114" fmla="*/ 931025 h 1961803"/>
              <a:gd name="connsiteX115" fmla="*/ 5810596 w 7331857"/>
              <a:gd name="connsiteY115" fmla="*/ 972589 h 1961803"/>
              <a:gd name="connsiteX116" fmla="*/ 5818909 w 7331857"/>
              <a:gd name="connsiteY116" fmla="*/ 1014153 h 1961803"/>
              <a:gd name="connsiteX117" fmla="*/ 5843847 w 7331857"/>
              <a:gd name="connsiteY117" fmla="*/ 1088967 h 1961803"/>
              <a:gd name="connsiteX118" fmla="*/ 5860472 w 7331857"/>
              <a:gd name="connsiteY118" fmla="*/ 1138843 h 1961803"/>
              <a:gd name="connsiteX119" fmla="*/ 5868785 w 7331857"/>
              <a:gd name="connsiteY119" fmla="*/ 1180407 h 1961803"/>
              <a:gd name="connsiteX120" fmla="*/ 5893723 w 7331857"/>
              <a:gd name="connsiteY120" fmla="*/ 1205345 h 1961803"/>
              <a:gd name="connsiteX121" fmla="*/ 5918661 w 7331857"/>
              <a:gd name="connsiteY121" fmla="*/ 1238596 h 1961803"/>
              <a:gd name="connsiteX122" fmla="*/ 5926974 w 7331857"/>
              <a:gd name="connsiteY122" fmla="*/ 1280160 h 1961803"/>
              <a:gd name="connsiteX123" fmla="*/ 5951912 w 7331857"/>
              <a:gd name="connsiteY123" fmla="*/ 1305098 h 1961803"/>
              <a:gd name="connsiteX124" fmla="*/ 6059978 w 7331857"/>
              <a:gd name="connsiteY124" fmla="*/ 1446414 h 1961803"/>
              <a:gd name="connsiteX125" fmla="*/ 6093229 w 7331857"/>
              <a:gd name="connsiteY125" fmla="*/ 1479665 h 1961803"/>
              <a:gd name="connsiteX126" fmla="*/ 6118167 w 7331857"/>
              <a:gd name="connsiteY126" fmla="*/ 1504603 h 1961803"/>
              <a:gd name="connsiteX127" fmla="*/ 6168043 w 7331857"/>
              <a:gd name="connsiteY127" fmla="*/ 1571105 h 1961803"/>
              <a:gd name="connsiteX128" fmla="*/ 6209607 w 7331857"/>
              <a:gd name="connsiteY128" fmla="*/ 1620982 h 1961803"/>
              <a:gd name="connsiteX129" fmla="*/ 6217920 w 7331857"/>
              <a:gd name="connsiteY129" fmla="*/ 1645920 h 1961803"/>
              <a:gd name="connsiteX130" fmla="*/ 6276109 w 7331857"/>
              <a:gd name="connsiteY130" fmla="*/ 1729047 h 1961803"/>
              <a:gd name="connsiteX131" fmla="*/ 6292734 w 7331857"/>
              <a:gd name="connsiteY131" fmla="*/ 1762298 h 1961803"/>
              <a:gd name="connsiteX132" fmla="*/ 6301047 w 7331857"/>
              <a:gd name="connsiteY132" fmla="*/ 1787236 h 1961803"/>
              <a:gd name="connsiteX133" fmla="*/ 6317672 w 7331857"/>
              <a:gd name="connsiteY133" fmla="*/ 1803862 h 1961803"/>
              <a:gd name="connsiteX134" fmla="*/ 6342611 w 7331857"/>
              <a:gd name="connsiteY134" fmla="*/ 1837113 h 1961803"/>
              <a:gd name="connsiteX135" fmla="*/ 6367549 w 7331857"/>
              <a:gd name="connsiteY135" fmla="*/ 1853738 h 1961803"/>
              <a:gd name="connsiteX136" fmla="*/ 6625243 w 7331857"/>
              <a:gd name="connsiteY136" fmla="*/ 1862051 h 1961803"/>
              <a:gd name="connsiteX137" fmla="*/ 6941127 w 7331857"/>
              <a:gd name="connsiteY137" fmla="*/ 1878676 h 1961803"/>
              <a:gd name="connsiteX138" fmla="*/ 7024254 w 7331857"/>
              <a:gd name="connsiteY138" fmla="*/ 1903614 h 1961803"/>
              <a:gd name="connsiteX139" fmla="*/ 7165571 w 7331857"/>
              <a:gd name="connsiteY139" fmla="*/ 1911927 h 1961803"/>
              <a:gd name="connsiteX140" fmla="*/ 7290261 w 7331857"/>
              <a:gd name="connsiteY140" fmla="*/ 1945178 h 1961803"/>
              <a:gd name="connsiteX141" fmla="*/ 7331825 w 7331857"/>
              <a:gd name="connsiteY14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13163 w 7331857"/>
              <a:gd name="connsiteY44" fmla="*/ 723207 h 1961803"/>
              <a:gd name="connsiteX45" fmla="*/ 1454727 w 7331857"/>
              <a:gd name="connsiteY45" fmla="*/ 764771 h 1961803"/>
              <a:gd name="connsiteX46" fmla="*/ 1504603 w 7331857"/>
              <a:gd name="connsiteY46" fmla="*/ 798022 h 1961803"/>
              <a:gd name="connsiteX47" fmla="*/ 1554480 w 7331857"/>
              <a:gd name="connsiteY47" fmla="*/ 847898 h 1961803"/>
              <a:gd name="connsiteX48" fmla="*/ 1604356 w 7331857"/>
              <a:gd name="connsiteY48" fmla="*/ 947651 h 1961803"/>
              <a:gd name="connsiteX49" fmla="*/ 1629294 w 7331857"/>
              <a:gd name="connsiteY49" fmla="*/ 1105593 h 1961803"/>
              <a:gd name="connsiteX50" fmla="*/ 1654232 w 7331857"/>
              <a:gd name="connsiteY50" fmla="*/ 1180407 h 1961803"/>
              <a:gd name="connsiteX51" fmla="*/ 1687483 w 7331857"/>
              <a:gd name="connsiteY51" fmla="*/ 1238596 h 1961803"/>
              <a:gd name="connsiteX52" fmla="*/ 1737360 w 7331857"/>
              <a:gd name="connsiteY52" fmla="*/ 1305098 h 1961803"/>
              <a:gd name="connsiteX53" fmla="*/ 1795549 w 7331857"/>
              <a:gd name="connsiteY53" fmla="*/ 1371600 h 1961803"/>
              <a:gd name="connsiteX54" fmla="*/ 1837112 w 7331857"/>
              <a:gd name="connsiteY54" fmla="*/ 1404851 h 1961803"/>
              <a:gd name="connsiteX55" fmla="*/ 1911927 w 7331857"/>
              <a:gd name="connsiteY55" fmla="*/ 1471353 h 1961803"/>
              <a:gd name="connsiteX56" fmla="*/ 1953491 w 7331857"/>
              <a:gd name="connsiteY56" fmla="*/ 1521229 h 1961803"/>
              <a:gd name="connsiteX57" fmla="*/ 1986741 w 7331857"/>
              <a:gd name="connsiteY57" fmla="*/ 1596043 h 1961803"/>
              <a:gd name="connsiteX58" fmla="*/ 2485505 w 7331857"/>
              <a:gd name="connsiteY58" fmla="*/ 1886989 h 1961803"/>
              <a:gd name="connsiteX59" fmla="*/ 2588721 w 7331857"/>
              <a:gd name="connsiteY59" fmla="*/ 1932233 h 1961803"/>
              <a:gd name="connsiteX60" fmla="*/ 2693323 w 7331857"/>
              <a:gd name="connsiteY60" fmla="*/ 1853738 h 1961803"/>
              <a:gd name="connsiteX61" fmla="*/ 2889711 w 7331857"/>
              <a:gd name="connsiteY61" fmla="*/ 1847807 h 1961803"/>
              <a:gd name="connsiteX62" fmla="*/ 3167149 w 7331857"/>
              <a:gd name="connsiteY62" fmla="*/ 1845425 h 1961803"/>
              <a:gd name="connsiteX63" fmla="*/ 3300152 w 7331857"/>
              <a:gd name="connsiteY63" fmla="*/ 1812174 h 1961803"/>
              <a:gd name="connsiteX64" fmla="*/ 3333403 w 7331857"/>
              <a:gd name="connsiteY64" fmla="*/ 1778923 h 1961803"/>
              <a:gd name="connsiteX65" fmla="*/ 3366654 w 7331857"/>
              <a:gd name="connsiteY65" fmla="*/ 1695796 h 1961803"/>
              <a:gd name="connsiteX66" fmla="*/ 3416531 w 7331857"/>
              <a:gd name="connsiteY66" fmla="*/ 1662545 h 1961803"/>
              <a:gd name="connsiteX67" fmla="*/ 3483032 w 7331857"/>
              <a:gd name="connsiteY67" fmla="*/ 1612669 h 1961803"/>
              <a:gd name="connsiteX68" fmla="*/ 3566160 w 7331857"/>
              <a:gd name="connsiteY68" fmla="*/ 1562793 h 1961803"/>
              <a:gd name="connsiteX69" fmla="*/ 3674225 w 7331857"/>
              <a:gd name="connsiteY69" fmla="*/ 1504603 h 1961803"/>
              <a:gd name="connsiteX70" fmla="*/ 3732414 w 7331857"/>
              <a:gd name="connsiteY70" fmla="*/ 1471353 h 1961803"/>
              <a:gd name="connsiteX71" fmla="*/ 3823854 w 7331857"/>
              <a:gd name="connsiteY71" fmla="*/ 1413163 h 1961803"/>
              <a:gd name="connsiteX72" fmla="*/ 3882043 w 7331857"/>
              <a:gd name="connsiteY72" fmla="*/ 1330036 h 1961803"/>
              <a:gd name="connsiteX73" fmla="*/ 3923607 w 7331857"/>
              <a:gd name="connsiteY73" fmla="*/ 1221971 h 1961803"/>
              <a:gd name="connsiteX74" fmla="*/ 3940232 w 7331857"/>
              <a:gd name="connsiteY74" fmla="*/ 1147156 h 1961803"/>
              <a:gd name="connsiteX75" fmla="*/ 3965171 w 7331857"/>
              <a:gd name="connsiteY75" fmla="*/ 1088967 h 1961803"/>
              <a:gd name="connsiteX76" fmla="*/ 4015047 w 7331857"/>
              <a:gd name="connsiteY76" fmla="*/ 1030778 h 1961803"/>
              <a:gd name="connsiteX77" fmla="*/ 4064923 w 7331857"/>
              <a:gd name="connsiteY77" fmla="*/ 964276 h 1961803"/>
              <a:gd name="connsiteX78" fmla="*/ 4098174 w 7331857"/>
              <a:gd name="connsiteY78" fmla="*/ 889462 h 1961803"/>
              <a:gd name="connsiteX79" fmla="*/ 4114800 w 7331857"/>
              <a:gd name="connsiteY79" fmla="*/ 773083 h 1961803"/>
              <a:gd name="connsiteX80" fmla="*/ 4139738 w 7331857"/>
              <a:gd name="connsiteY80" fmla="*/ 698269 h 1961803"/>
              <a:gd name="connsiteX81" fmla="*/ 4189614 w 7331857"/>
              <a:gd name="connsiteY81" fmla="*/ 623454 h 1961803"/>
              <a:gd name="connsiteX82" fmla="*/ 4231178 w 7331857"/>
              <a:gd name="connsiteY82" fmla="*/ 598516 h 1961803"/>
              <a:gd name="connsiteX83" fmla="*/ 4272741 w 7331857"/>
              <a:gd name="connsiteY83" fmla="*/ 498763 h 1961803"/>
              <a:gd name="connsiteX84" fmla="*/ 4297680 w 7331857"/>
              <a:gd name="connsiteY84" fmla="*/ 448887 h 1961803"/>
              <a:gd name="connsiteX85" fmla="*/ 4363056 w 7331857"/>
              <a:gd name="connsiteY85" fmla="*/ 255097 h 1961803"/>
              <a:gd name="connsiteX86" fmla="*/ 4461639 w 7331857"/>
              <a:gd name="connsiteY86" fmla="*/ 288521 h 1961803"/>
              <a:gd name="connsiteX87" fmla="*/ 4566286 w 7331857"/>
              <a:gd name="connsiteY87" fmla="*/ 298132 h 1961803"/>
              <a:gd name="connsiteX88" fmla="*/ 4657682 w 7331857"/>
              <a:gd name="connsiteY88" fmla="*/ 294755 h 1961803"/>
              <a:gd name="connsiteX89" fmla="*/ 4788131 w 7331857"/>
              <a:gd name="connsiteY89" fmla="*/ 241069 h 1961803"/>
              <a:gd name="connsiteX90" fmla="*/ 4854632 w 7331857"/>
              <a:gd name="connsiteY90" fmla="*/ 191193 h 1961803"/>
              <a:gd name="connsiteX91" fmla="*/ 4929447 w 7331857"/>
              <a:gd name="connsiteY91" fmla="*/ 124691 h 1961803"/>
              <a:gd name="connsiteX92" fmla="*/ 4972223 w 7331857"/>
              <a:gd name="connsiteY92" fmla="*/ 55721 h 1961803"/>
              <a:gd name="connsiteX93" fmla="*/ 5045825 w 7331857"/>
              <a:gd name="connsiteY93" fmla="*/ 33251 h 1961803"/>
              <a:gd name="connsiteX94" fmla="*/ 5112327 w 7331857"/>
              <a:gd name="connsiteY94" fmla="*/ 8313 h 1961803"/>
              <a:gd name="connsiteX95" fmla="*/ 5137265 w 7331857"/>
              <a:gd name="connsiteY95" fmla="*/ 0 h 1961803"/>
              <a:gd name="connsiteX96" fmla="*/ 5228705 w 7331857"/>
              <a:gd name="connsiteY96" fmla="*/ 8313 h 1961803"/>
              <a:gd name="connsiteX97" fmla="*/ 5270269 w 7331857"/>
              <a:gd name="connsiteY97" fmla="*/ 49876 h 1961803"/>
              <a:gd name="connsiteX98" fmla="*/ 5336771 w 7331857"/>
              <a:gd name="connsiteY98" fmla="*/ 108065 h 1961803"/>
              <a:gd name="connsiteX99" fmla="*/ 5370021 w 7331857"/>
              <a:gd name="connsiteY99" fmla="*/ 149629 h 1961803"/>
              <a:gd name="connsiteX100" fmla="*/ 5419898 w 7331857"/>
              <a:gd name="connsiteY100" fmla="*/ 266007 h 1961803"/>
              <a:gd name="connsiteX101" fmla="*/ 5436523 w 7331857"/>
              <a:gd name="connsiteY101" fmla="*/ 299258 h 1961803"/>
              <a:gd name="connsiteX102" fmla="*/ 5444836 w 7331857"/>
              <a:gd name="connsiteY102" fmla="*/ 332509 h 1961803"/>
              <a:gd name="connsiteX103" fmla="*/ 5469774 w 7331857"/>
              <a:gd name="connsiteY103" fmla="*/ 365760 h 1961803"/>
              <a:gd name="connsiteX104" fmla="*/ 5511338 w 7331857"/>
              <a:gd name="connsiteY104" fmla="*/ 423949 h 1961803"/>
              <a:gd name="connsiteX105" fmla="*/ 5552901 w 7331857"/>
              <a:gd name="connsiteY105" fmla="*/ 498763 h 1961803"/>
              <a:gd name="connsiteX106" fmla="*/ 5569527 w 7331857"/>
              <a:gd name="connsiteY106" fmla="*/ 515389 h 1961803"/>
              <a:gd name="connsiteX107" fmla="*/ 5594465 w 7331857"/>
              <a:gd name="connsiteY107" fmla="*/ 573578 h 1961803"/>
              <a:gd name="connsiteX108" fmla="*/ 5619403 w 7331857"/>
              <a:gd name="connsiteY108" fmla="*/ 631767 h 1961803"/>
              <a:gd name="connsiteX109" fmla="*/ 5677592 w 7331857"/>
              <a:gd name="connsiteY109" fmla="*/ 731520 h 1961803"/>
              <a:gd name="connsiteX110" fmla="*/ 5685905 w 7331857"/>
              <a:gd name="connsiteY110" fmla="*/ 756458 h 1961803"/>
              <a:gd name="connsiteX111" fmla="*/ 5752407 w 7331857"/>
              <a:gd name="connsiteY111" fmla="*/ 864523 h 1961803"/>
              <a:gd name="connsiteX112" fmla="*/ 5769032 w 7331857"/>
              <a:gd name="connsiteY112" fmla="*/ 906087 h 1961803"/>
              <a:gd name="connsiteX113" fmla="*/ 5785658 w 7331857"/>
              <a:gd name="connsiteY113" fmla="*/ 931025 h 1961803"/>
              <a:gd name="connsiteX114" fmla="*/ 5810596 w 7331857"/>
              <a:gd name="connsiteY114" fmla="*/ 972589 h 1961803"/>
              <a:gd name="connsiteX115" fmla="*/ 5818909 w 7331857"/>
              <a:gd name="connsiteY115" fmla="*/ 1014153 h 1961803"/>
              <a:gd name="connsiteX116" fmla="*/ 5843847 w 7331857"/>
              <a:gd name="connsiteY116" fmla="*/ 1088967 h 1961803"/>
              <a:gd name="connsiteX117" fmla="*/ 5860472 w 7331857"/>
              <a:gd name="connsiteY117" fmla="*/ 1138843 h 1961803"/>
              <a:gd name="connsiteX118" fmla="*/ 5868785 w 7331857"/>
              <a:gd name="connsiteY118" fmla="*/ 1180407 h 1961803"/>
              <a:gd name="connsiteX119" fmla="*/ 5893723 w 7331857"/>
              <a:gd name="connsiteY119" fmla="*/ 1205345 h 1961803"/>
              <a:gd name="connsiteX120" fmla="*/ 5918661 w 7331857"/>
              <a:gd name="connsiteY120" fmla="*/ 1238596 h 1961803"/>
              <a:gd name="connsiteX121" fmla="*/ 5926974 w 7331857"/>
              <a:gd name="connsiteY121" fmla="*/ 1280160 h 1961803"/>
              <a:gd name="connsiteX122" fmla="*/ 5951912 w 7331857"/>
              <a:gd name="connsiteY122" fmla="*/ 1305098 h 1961803"/>
              <a:gd name="connsiteX123" fmla="*/ 6059978 w 7331857"/>
              <a:gd name="connsiteY123" fmla="*/ 1446414 h 1961803"/>
              <a:gd name="connsiteX124" fmla="*/ 6093229 w 7331857"/>
              <a:gd name="connsiteY124" fmla="*/ 1479665 h 1961803"/>
              <a:gd name="connsiteX125" fmla="*/ 6118167 w 7331857"/>
              <a:gd name="connsiteY125" fmla="*/ 1504603 h 1961803"/>
              <a:gd name="connsiteX126" fmla="*/ 6168043 w 7331857"/>
              <a:gd name="connsiteY126" fmla="*/ 1571105 h 1961803"/>
              <a:gd name="connsiteX127" fmla="*/ 6209607 w 7331857"/>
              <a:gd name="connsiteY127" fmla="*/ 1620982 h 1961803"/>
              <a:gd name="connsiteX128" fmla="*/ 6217920 w 7331857"/>
              <a:gd name="connsiteY128" fmla="*/ 1645920 h 1961803"/>
              <a:gd name="connsiteX129" fmla="*/ 6276109 w 7331857"/>
              <a:gd name="connsiteY129" fmla="*/ 1729047 h 1961803"/>
              <a:gd name="connsiteX130" fmla="*/ 6292734 w 7331857"/>
              <a:gd name="connsiteY130" fmla="*/ 1762298 h 1961803"/>
              <a:gd name="connsiteX131" fmla="*/ 6301047 w 7331857"/>
              <a:gd name="connsiteY131" fmla="*/ 1787236 h 1961803"/>
              <a:gd name="connsiteX132" fmla="*/ 6317672 w 7331857"/>
              <a:gd name="connsiteY132" fmla="*/ 1803862 h 1961803"/>
              <a:gd name="connsiteX133" fmla="*/ 6342611 w 7331857"/>
              <a:gd name="connsiteY133" fmla="*/ 1837113 h 1961803"/>
              <a:gd name="connsiteX134" fmla="*/ 6367549 w 7331857"/>
              <a:gd name="connsiteY134" fmla="*/ 1853738 h 1961803"/>
              <a:gd name="connsiteX135" fmla="*/ 6625243 w 7331857"/>
              <a:gd name="connsiteY135" fmla="*/ 1862051 h 1961803"/>
              <a:gd name="connsiteX136" fmla="*/ 6941127 w 7331857"/>
              <a:gd name="connsiteY136" fmla="*/ 1878676 h 1961803"/>
              <a:gd name="connsiteX137" fmla="*/ 7024254 w 7331857"/>
              <a:gd name="connsiteY137" fmla="*/ 1903614 h 1961803"/>
              <a:gd name="connsiteX138" fmla="*/ 7165571 w 7331857"/>
              <a:gd name="connsiteY138" fmla="*/ 1911927 h 1961803"/>
              <a:gd name="connsiteX139" fmla="*/ 7290261 w 7331857"/>
              <a:gd name="connsiteY139" fmla="*/ 1945178 h 1961803"/>
              <a:gd name="connsiteX140" fmla="*/ 7331825 w 7331857"/>
              <a:gd name="connsiteY14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388225 w 7331857"/>
              <a:gd name="connsiteY43" fmla="*/ 706582 h 1961803"/>
              <a:gd name="connsiteX44" fmla="*/ 1454727 w 7331857"/>
              <a:gd name="connsiteY44" fmla="*/ 764771 h 1961803"/>
              <a:gd name="connsiteX45" fmla="*/ 1504603 w 7331857"/>
              <a:gd name="connsiteY45" fmla="*/ 798022 h 1961803"/>
              <a:gd name="connsiteX46" fmla="*/ 1554480 w 7331857"/>
              <a:gd name="connsiteY46" fmla="*/ 847898 h 1961803"/>
              <a:gd name="connsiteX47" fmla="*/ 1604356 w 7331857"/>
              <a:gd name="connsiteY47" fmla="*/ 947651 h 1961803"/>
              <a:gd name="connsiteX48" fmla="*/ 1629294 w 7331857"/>
              <a:gd name="connsiteY48" fmla="*/ 1105593 h 1961803"/>
              <a:gd name="connsiteX49" fmla="*/ 1654232 w 7331857"/>
              <a:gd name="connsiteY49" fmla="*/ 1180407 h 1961803"/>
              <a:gd name="connsiteX50" fmla="*/ 1687483 w 7331857"/>
              <a:gd name="connsiteY50" fmla="*/ 1238596 h 1961803"/>
              <a:gd name="connsiteX51" fmla="*/ 1737360 w 7331857"/>
              <a:gd name="connsiteY51" fmla="*/ 1305098 h 1961803"/>
              <a:gd name="connsiteX52" fmla="*/ 1795549 w 7331857"/>
              <a:gd name="connsiteY52" fmla="*/ 1371600 h 1961803"/>
              <a:gd name="connsiteX53" fmla="*/ 1837112 w 7331857"/>
              <a:gd name="connsiteY53" fmla="*/ 1404851 h 1961803"/>
              <a:gd name="connsiteX54" fmla="*/ 1911927 w 7331857"/>
              <a:gd name="connsiteY54" fmla="*/ 1471353 h 1961803"/>
              <a:gd name="connsiteX55" fmla="*/ 1953491 w 7331857"/>
              <a:gd name="connsiteY55" fmla="*/ 1521229 h 1961803"/>
              <a:gd name="connsiteX56" fmla="*/ 1986741 w 7331857"/>
              <a:gd name="connsiteY56" fmla="*/ 1596043 h 1961803"/>
              <a:gd name="connsiteX57" fmla="*/ 2485505 w 7331857"/>
              <a:gd name="connsiteY57" fmla="*/ 1886989 h 1961803"/>
              <a:gd name="connsiteX58" fmla="*/ 2588721 w 7331857"/>
              <a:gd name="connsiteY58" fmla="*/ 1932233 h 1961803"/>
              <a:gd name="connsiteX59" fmla="*/ 2693323 w 7331857"/>
              <a:gd name="connsiteY59" fmla="*/ 1853738 h 1961803"/>
              <a:gd name="connsiteX60" fmla="*/ 2889711 w 7331857"/>
              <a:gd name="connsiteY60" fmla="*/ 1847807 h 1961803"/>
              <a:gd name="connsiteX61" fmla="*/ 3167149 w 7331857"/>
              <a:gd name="connsiteY61" fmla="*/ 1845425 h 1961803"/>
              <a:gd name="connsiteX62" fmla="*/ 3300152 w 7331857"/>
              <a:gd name="connsiteY62" fmla="*/ 1812174 h 1961803"/>
              <a:gd name="connsiteX63" fmla="*/ 3333403 w 7331857"/>
              <a:gd name="connsiteY63" fmla="*/ 1778923 h 1961803"/>
              <a:gd name="connsiteX64" fmla="*/ 3366654 w 7331857"/>
              <a:gd name="connsiteY64" fmla="*/ 1695796 h 1961803"/>
              <a:gd name="connsiteX65" fmla="*/ 3416531 w 7331857"/>
              <a:gd name="connsiteY65" fmla="*/ 1662545 h 1961803"/>
              <a:gd name="connsiteX66" fmla="*/ 3483032 w 7331857"/>
              <a:gd name="connsiteY66" fmla="*/ 1612669 h 1961803"/>
              <a:gd name="connsiteX67" fmla="*/ 3566160 w 7331857"/>
              <a:gd name="connsiteY67" fmla="*/ 1562793 h 1961803"/>
              <a:gd name="connsiteX68" fmla="*/ 3674225 w 7331857"/>
              <a:gd name="connsiteY68" fmla="*/ 1504603 h 1961803"/>
              <a:gd name="connsiteX69" fmla="*/ 3732414 w 7331857"/>
              <a:gd name="connsiteY69" fmla="*/ 1471353 h 1961803"/>
              <a:gd name="connsiteX70" fmla="*/ 3823854 w 7331857"/>
              <a:gd name="connsiteY70" fmla="*/ 1413163 h 1961803"/>
              <a:gd name="connsiteX71" fmla="*/ 3882043 w 7331857"/>
              <a:gd name="connsiteY71" fmla="*/ 1330036 h 1961803"/>
              <a:gd name="connsiteX72" fmla="*/ 3923607 w 7331857"/>
              <a:gd name="connsiteY72" fmla="*/ 1221971 h 1961803"/>
              <a:gd name="connsiteX73" fmla="*/ 3940232 w 7331857"/>
              <a:gd name="connsiteY73" fmla="*/ 1147156 h 1961803"/>
              <a:gd name="connsiteX74" fmla="*/ 3965171 w 7331857"/>
              <a:gd name="connsiteY74" fmla="*/ 1088967 h 1961803"/>
              <a:gd name="connsiteX75" fmla="*/ 4015047 w 7331857"/>
              <a:gd name="connsiteY75" fmla="*/ 1030778 h 1961803"/>
              <a:gd name="connsiteX76" fmla="*/ 4064923 w 7331857"/>
              <a:gd name="connsiteY76" fmla="*/ 964276 h 1961803"/>
              <a:gd name="connsiteX77" fmla="*/ 4098174 w 7331857"/>
              <a:gd name="connsiteY77" fmla="*/ 889462 h 1961803"/>
              <a:gd name="connsiteX78" fmla="*/ 4114800 w 7331857"/>
              <a:gd name="connsiteY78" fmla="*/ 773083 h 1961803"/>
              <a:gd name="connsiteX79" fmla="*/ 4139738 w 7331857"/>
              <a:gd name="connsiteY79" fmla="*/ 698269 h 1961803"/>
              <a:gd name="connsiteX80" fmla="*/ 4189614 w 7331857"/>
              <a:gd name="connsiteY80" fmla="*/ 623454 h 1961803"/>
              <a:gd name="connsiteX81" fmla="*/ 4231178 w 7331857"/>
              <a:gd name="connsiteY81" fmla="*/ 598516 h 1961803"/>
              <a:gd name="connsiteX82" fmla="*/ 4272741 w 7331857"/>
              <a:gd name="connsiteY82" fmla="*/ 498763 h 1961803"/>
              <a:gd name="connsiteX83" fmla="*/ 4297680 w 7331857"/>
              <a:gd name="connsiteY83" fmla="*/ 448887 h 1961803"/>
              <a:gd name="connsiteX84" fmla="*/ 4363056 w 7331857"/>
              <a:gd name="connsiteY84" fmla="*/ 255097 h 1961803"/>
              <a:gd name="connsiteX85" fmla="*/ 4461639 w 7331857"/>
              <a:gd name="connsiteY85" fmla="*/ 288521 h 1961803"/>
              <a:gd name="connsiteX86" fmla="*/ 4566286 w 7331857"/>
              <a:gd name="connsiteY86" fmla="*/ 298132 h 1961803"/>
              <a:gd name="connsiteX87" fmla="*/ 4657682 w 7331857"/>
              <a:gd name="connsiteY87" fmla="*/ 294755 h 1961803"/>
              <a:gd name="connsiteX88" fmla="*/ 4788131 w 7331857"/>
              <a:gd name="connsiteY88" fmla="*/ 241069 h 1961803"/>
              <a:gd name="connsiteX89" fmla="*/ 4854632 w 7331857"/>
              <a:gd name="connsiteY89" fmla="*/ 191193 h 1961803"/>
              <a:gd name="connsiteX90" fmla="*/ 4929447 w 7331857"/>
              <a:gd name="connsiteY90" fmla="*/ 124691 h 1961803"/>
              <a:gd name="connsiteX91" fmla="*/ 4972223 w 7331857"/>
              <a:gd name="connsiteY91" fmla="*/ 55721 h 1961803"/>
              <a:gd name="connsiteX92" fmla="*/ 5045825 w 7331857"/>
              <a:gd name="connsiteY92" fmla="*/ 33251 h 1961803"/>
              <a:gd name="connsiteX93" fmla="*/ 5112327 w 7331857"/>
              <a:gd name="connsiteY93" fmla="*/ 8313 h 1961803"/>
              <a:gd name="connsiteX94" fmla="*/ 5137265 w 7331857"/>
              <a:gd name="connsiteY94" fmla="*/ 0 h 1961803"/>
              <a:gd name="connsiteX95" fmla="*/ 5228705 w 7331857"/>
              <a:gd name="connsiteY95" fmla="*/ 8313 h 1961803"/>
              <a:gd name="connsiteX96" fmla="*/ 5270269 w 7331857"/>
              <a:gd name="connsiteY96" fmla="*/ 49876 h 1961803"/>
              <a:gd name="connsiteX97" fmla="*/ 5336771 w 7331857"/>
              <a:gd name="connsiteY97" fmla="*/ 108065 h 1961803"/>
              <a:gd name="connsiteX98" fmla="*/ 5370021 w 7331857"/>
              <a:gd name="connsiteY98" fmla="*/ 149629 h 1961803"/>
              <a:gd name="connsiteX99" fmla="*/ 5419898 w 7331857"/>
              <a:gd name="connsiteY99" fmla="*/ 266007 h 1961803"/>
              <a:gd name="connsiteX100" fmla="*/ 5436523 w 7331857"/>
              <a:gd name="connsiteY100" fmla="*/ 299258 h 1961803"/>
              <a:gd name="connsiteX101" fmla="*/ 5444836 w 7331857"/>
              <a:gd name="connsiteY101" fmla="*/ 332509 h 1961803"/>
              <a:gd name="connsiteX102" fmla="*/ 5469774 w 7331857"/>
              <a:gd name="connsiteY102" fmla="*/ 365760 h 1961803"/>
              <a:gd name="connsiteX103" fmla="*/ 5511338 w 7331857"/>
              <a:gd name="connsiteY103" fmla="*/ 423949 h 1961803"/>
              <a:gd name="connsiteX104" fmla="*/ 5552901 w 7331857"/>
              <a:gd name="connsiteY104" fmla="*/ 498763 h 1961803"/>
              <a:gd name="connsiteX105" fmla="*/ 5569527 w 7331857"/>
              <a:gd name="connsiteY105" fmla="*/ 515389 h 1961803"/>
              <a:gd name="connsiteX106" fmla="*/ 5594465 w 7331857"/>
              <a:gd name="connsiteY106" fmla="*/ 573578 h 1961803"/>
              <a:gd name="connsiteX107" fmla="*/ 5619403 w 7331857"/>
              <a:gd name="connsiteY107" fmla="*/ 631767 h 1961803"/>
              <a:gd name="connsiteX108" fmla="*/ 5677592 w 7331857"/>
              <a:gd name="connsiteY108" fmla="*/ 731520 h 1961803"/>
              <a:gd name="connsiteX109" fmla="*/ 5685905 w 7331857"/>
              <a:gd name="connsiteY109" fmla="*/ 756458 h 1961803"/>
              <a:gd name="connsiteX110" fmla="*/ 5752407 w 7331857"/>
              <a:gd name="connsiteY110" fmla="*/ 864523 h 1961803"/>
              <a:gd name="connsiteX111" fmla="*/ 5769032 w 7331857"/>
              <a:gd name="connsiteY111" fmla="*/ 906087 h 1961803"/>
              <a:gd name="connsiteX112" fmla="*/ 5785658 w 7331857"/>
              <a:gd name="connsiteY112" fmla="*/ 931025 h 1961803"/>
              <a:gd name="connsiteX113" fmla="*/ 5810596 w 7331857"/>
              <a:gd name="connsiteY113" fmla="*/ 972589 h 1961803"/>
              <a:gd name="connsiteX114" fmla="*/ 5818909 w 7331857"/>
              <a:gd name="connsiteY114" fmla="*/ 1014153 h 1961803"/>
              <a:gd name="connsiteX115" fmla="*/ 5843847 w 7331857"/>
              <a:gd name="connsiteY115" fmla="*/ 1088967 h 1961803"/>
              <a:gd name="connsiteX116" fmla="*/ 5860472 w 7331857"/>
              <a:gd name="connsiteY116" fmla="*/ 1138843 h 1961803"/>
              <a:gd name="connsiteX117" fmla="*/ 5868785 w 7331857"/>
              <a:gd name="connsiteY117" fmla="*/ 1180407 h 1961803"/>
              <a:gd name="connsiteX118" fmla="*/ 5893723 w 7331857"/>
              <a:gd name="connsiteY118" fmla="*/ 1205345 h 1961803"/>
              <a:gd name="connsiteX119" fmla="*/ 5918661 w 7331857"/>
              <a:gd name="connsiteY119" fmla="*/ 1238596 h 1961803"/>
              <a:gd name="connsiteX120" fmla="*/ 5926974 w 7331857"/>
              <a:gd name="connsiteY120" fmla="*/ 1280160 h 1961803"/>
              <a:gd name="connsiteX121" fmla="*/ 5951912 w 7331857"/>
              <a:gd name="connsiteY121" fmla="*/ 1305098 h 1961803"/>
              <a:gd name="connsiteX122" fmla="*/ 6059978 w 7331857"/>
              <a:gd name="connsiteY122" fmla="*/ 1446414 h 1961803"/>
              <a:gd name="connsiteX123" fmla="*/ 6093229 w 7331857"/>
              <a:gd name="connsiteY123" fmla="*/ 1479665 h 1961803"/>
              <a:gd name="connsiteX124" fmla="*/ 6118167 w 7331857"/>
              <a:gd name="connsiteY124" fmla="*/ 1504603 h 1961803"/>
              <a:gd name="connsiteX125" fmla="*/ 6168043 w 7331857"/>
              <a:gd name="connsiteY125" fmla="*/ 1571105 h 1961803"/>
              <a:gd name="connsiteX126" fmla="*/ 6209607 w 7331857"/>
              <a:gd name="connsiteY126" fmla="*/ 1620982 h 1961803"/>
              <a:gd name="connsiteX127" fmla="*/ 6217920 w 7331857"/>
              <a:gd name="connsiteY127" fmla="*/ 1645920 h 1961803"/>
              <a:gd name="connsiteX128" fmla="*/ 6276109 w 7331857"/>
              <a:gd name="connsiteY128" fmla="*/ 1729047 h 1961803"/>
              <a:gd name="connsiteX129" fmla="*/ 6292734 w 7331857"/>
              <a:gd name="connsiteY129" fmla="*/ 1762298 h 1961803"/>
              <a:gd name="connsiteX130" fmla="*/ 6301047 w 7331857"/>
              <a:gd name="connsiteY130" fmla="*/ 1787236 h 1961803"/>
              <a:gd name="connsiteX131" fmla="*/ 6317672 w 7331857"/>
              <a:gd name="connsiteY131" fmla="*/ 1803862 h 1961803"/>
              <a:gd name="connsiteX132" fmla="*/ 6342611 w 7331857"/>
              <a:gd name="connsiteY132" fmla="*/ 1837113 h 1961803"/>
              <a:gd name="connsiteX133" fmla="*/ 6367549 w 7331857"/>
              <a:gd name="connsiteY133" fmla="*/ 1853738 h 1961803"/>
              <a:gd name="connsiteX134" fmla="*/ 6625243 w 7331857"/>
              <a:gd name="connsiteY134" fmla="*/ 1862051 h 1961803"/>
              <a:gd name="connsiteX135" fmla="*/ 6941127 w 7331857"/>
              <a:gd name="connsiteY135" fmla="*/ 1878676 h 1961803"/>
              <a:gd name="connsiteX136" fmla="*/ 7024254 w 7331857"/>
              <a:gd name="connsiteY136" fmla="*/ 1903614 h 1961803"/>
              <a:gd name="connsiteX137" fmla="*/ 7165571 w 7331857"/>
              <a:gd name="connsiteY137" fmla="*/ 1911927 h 1961803"/>
              <a:gd name="connsiteX138" fmla="*/ 7290261 w 7331857"/>
              <a:gd name="connsiteY138" fmla="*/ 1945178 h 1961803"/>
              <a:gd name="connsiteX139" fmla="*/ 7331825 w 7331857"/>
              <a:gd name="connsiteY13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454727 w 7331857"/>
              <a:gd name="connsiteY43" fmla="*/ 764771 h 1961803"/>
              <a:gd name="connsiteX44" fmla="*/ 1504603 w 7331857"/>
              <a:gd name="connsiteY44" fmla="*/ 798022 h 1961803"/>
              <a:gd name="connsiteX45" fmla="*/ 1554480 w 7331857"/>
              <a:gd name="connsiteY45" fmla="*/ 847898 h 1961803"/>
              <a:gd name="connsiteX46" fmla="*/ 1604356 w 7331857"/>
              <a:gd name="connsiteY46" fmla="*/ 947651 h 1961803"/>
              <a:gd name="connsiteX47" fmla="*/ 1629294 w 7331857"/>
              <a:gd name="connsiteY47" fmla="*/ 1105593 h 1961803"/>
              <a:gd name="connsiteX48" fmla="*/ 1654232 w 7331857"/>
              <a:gd name="connsiteY48" fmla="*/ 1180407 h 1961803"/>
              <a:gd name="connsiteX49" fmla="*/ 1687483 w 7331857"/>
              <a:gd name="connsiteY49" fmla="*/ 1238596 h 1961803"/>
              <a:gd name="connsiteX50" fmla="*/ 1737360 w 7331857"/>
              <a:gd name="connsiteY50" fmla="*/ 1305098 h 1961803"/>
              <a:gd name="connsiteX51" fmla="*/ 1795549 w 7331857"/>
              <a:gd name="connsiteY51" fmla="*/ 1371600 h 1961803"/>
              <a:gd name="connsiteX52" fmla="*/ 1837112 w 7331857"/>
              <a:gd name="connsiteY52" fmla="*/ 1404851 h 1961803"/>
              <a:gd name="connsiteX53" fmla="*/ 1911927 w 7331857"/>
              <a:gd name="connsiteY53" fmla="*/ 1471353 h 1961803"/>
              <a:gd name="connsiteX54" fmla="*/ 1953491 w 7331857"/>
              <a:gd name="connsiteY54" fmla="*/ 1521229 h 1961803"/>
              <a:gd name="connsiteX55" fmla="*/ 1986741 w 7331857"/>
              <a:gd name="connsiteY55" fmla="*/ 1596043 h 1961803"/>
              <a:gd name="connsiteX56" fmla="*/ 2485505 w 7331857"/>
              <a:gd name="connsiteY56" fmla="*/ 1886989 h 1961803"/>
              <a:gd name="connsiteX57" fmla="*/ 2588721 w 7331857"/>
              <a:gd name="connsiteY57" fmla="*/ 1932233 h 1961803"/>
              <a:gd name="connsiteX58" fmla="*/ 2693323 w 7331857"/>
              <a:gd name="connsiteY58" fmla="*/ 1853738 h 1961803"/>
              <a:gd name="connsiteX59" fmla="*/ 2889711 w 7331857"/>
              <a:gd name="connsiteY59" fmla="*/ 1847807 h 1961803"/>
              <a:gd name="connsiteX60" fmla="*/ 3167149 w 7331857"/>
              <a:gd name="connsiteY60" fmla="*/ 1845425 h 1961803"/>
              <a:gd name="connsiteX61" fmla="*/ 3300152 w 7331857"/>
              <a:gd name="connsiteY61" fmla="*/ 1812174 h 1961803"/>
              <a:gd name="connsiteX62" fmla="*/ 3333403 w 7331857"/>
              <a:gd name="connsiteY62" fmla="*/ 1778923 h 1961803"/>
              <a:gd name="connsiteX63" fmla="*/ 3366654 w 7331857"/>
              <a:gd name="connsiteY63" fmla="*/ 1695796 h 1961803"/>
              <a:gd name="connsiteX64" fmla="*/ 3416531 w 7331857"/>
              <a:gd name="connsiteY64" fmla="*/ 1662545 h 1961803"/>
              <a:gd name="connsiteX65" fmla="*/ 3483032 w 7331857"/>
              <a:gd name="connsiteY65" fmla="*/ 1612669 h 1961803"/>
              <a:gd name="connsiteX66" fmla="*/ 3566160 w 7331857"/>
              <a:gd name="connsiteY66" fmla="*/ 1562793 h 1961803"/>
              <a:gd name="connsiteX67" fmla="*/ 3674225 w 7331857"/>
              <a:gd name="connsiteY67" fmla="*/ 1504603 h 1961803"/>
              <a:gd name="connsiteX68" fmla="*/ 3732414 w 7331857"/>
              <a:gd name="connsiteY68" fmla="*/ 1471353 h 1961803"/>
              <a:gd name="connsiteX69" fmla="*/ 3823854 w 7331857"/>
              <a:gd name="connsiteY69" fmla="*/ 1413163 h 1961803"/>
              <a:gd name="connsiteX70" fmla="*/ 3882043 w 7331857"/>
              <a:gd name="connsiteY70" fmla="*/ 1330036 h 1961803"/>
              <a:gd name="connsiteX71" fmla="*/ 3923607 w 7331857"/>
              <a:gd name="connsiteY71" fmla="*/ 1221971 h 1961803"/>
              <a:gd name="connsiteX72" fmla="*/ 3940232 w 7331857"/>
              <a:gd name="connsiteY72" fmla="*/ 1147156 h 1961803"/>
              <a:gd name="connsiteX73" fmla="*/ 3965171 w 7331857"/>
              <a:gd name="connsiteY73" fmla="*/ 1088967 h 1961803"/>
              <a:gd name="connsiteX74" fmla="*/ 4015047 w 7331857"/>
              <a:gd name="connsiteY74" fmla="*/ 1030778 h 1961803"/>
              <a:gd name="connsiteX75" fmla="*/ 4064923 w 7331857"/>
              <a:gd name="connsiteY75" fmla="*/ 964276 h 1961803"/>
              <a:gd name="connsiteX76" fmla="*/ 4098174 w 7331857"/>
              <a:gd name="connsiteY76" fmla="*/ 889462 h 1961803"/>
              <a:gd name="connsiteX77" fmla="*/ 4114800 w 7331857"/>
              <a:gd name="connsiteY77" fmla="*/ 773083 h 1961803"/>
              <a:gd name="connsiteX78" fmla="*/ 4139738 w 7331857"/>
              <a:gd name="connsiteY78" fmla="*/ 698269 h 1961803"/>
              <a:gd name="connsiteX79" fmla="*/ 4189614 w 7331857"/>
              <a:gd name="connsiteY79" fmla="*/ 623454 h 1961803"/>
              <a:gd name="connsiteX80" fmla="*/ 4231178 w 7331857"/>
              <a:gd name="connsiteY80" fmla="*/ 598516 h 1961803"/>
              <a:gd name="connsiteX81" fmla="*/ 4272741 w 7331857"/>
              <a:gd name="connsiteY81" fmla="*/ 498763 h 1961803"/>
              <a:gd name="connsiteX82" fmla="*/ 4297680 w 7331857"/>
              <a:gd name="connsiteY82" fmla="*/ 448887 h 1961803"/>
              <a:gd name="connsiteX83" fmla="*/ 4363056 w 7331857"/>
              <a:gd name="connsiteY83" fmla="*/ 255097 h 1961803"/>
              <a:gd name="connsiteX84" fmla="*/ 4461639 w 7331857"/>
              <a:gd name="connsiteY84" fmla="*/ 288521 h 1961803"/>
              <a:gd name="connsiteX85" fmla="*/ 4566286 w 7331857"/>
              <a:gd name="connsiteY85" fmla="*/ 298132 h 1961803"/>
              <a:gd name="connsiteX86" fmla="*/ 4657682 w 7331857"/>
              <a:gd name="connsiteY86" fmla="*/ 294755 h 1961803"/>
              <a:gd name="connsiteX87" fmla="*/ 4788131 w 7331857"/>
              <a:gd name="connsiteY87" fmla="*/ 241069 h 1961803"/>
              <a:gd name="connsiteX88" fmla="*/ 4854632 w 7331857"/>
              <a:gd name="connsiteY88" fmla="*/ 191193 h 1961803"/>
              <a:gd name="connsiteX89" fmla="*/ 4929447 w 7331857"/>
              <a:gd name="connsiteY89" fmla="*/ 124691 h 1961803"/>
              <a:gd name="connsiteX90" fmla="*/ 4972223 w 7331857"/>
              <a:gd name="connsiteY90" fmla="*/ 55721 h 1961803"/>
              <a:gd name="connsiteX91" fmla="*/ 5045825 w 7331857"/>
              <a:gd name="connsiteY91" fmla="*/ 33251 h 1961803"/>
              <a:gd name="connsiteX92" fmla="*/ 5112327 w 7331857"/>
              <a:gd name="connsiteY92" fmla="*/ 8313 h 1961803"/>
              <a:gd name="connsiteX93" fmla="*/ 5137265 w 7331857"/>
              <a:gd name="connsiteY93" fmla="*/ 0 h 1961803"/>
              <a:gd name="connsiteX94" fmla="*/ 5228705 w 7331857"/>
              <a:gd name="connsiteY94" fmla="*/ 8313 h 1961803"/>
              <a:gd name="connsiteX95" fmla="*/ 5270269 w 7331857"/>
              <a:gd name="connsiteY95" fmla="*/ 49876 h 1961803"/>
              <a:gd name="connsiteX96" fmla="*/ 5336771 w 7331857"/>
              <a:gd name="connsiteY96" fmla="*/ 108065 h 1961803"/>
              <a:gd name="connsiteX97" fmla="*/ 5370021 w 7331857"/>
              <a:gd name="connsiteY97" fmla="*/ 149629 h 1961803"/>
              <a:gd name="connsiteX98" fmla="*/ 5419898 w 7331857"/>
              <a:gd name="connsiteY98" fmla="*/ 266007 h 1961803"/>
              <a:gd name="connsiteX99" fmla="*/ 5436523 w 7331857"/>
              <a:gd name="connsiteY99" fmla="*/ 299258 h 1961803"/>
              <a:gd name="connsiteX100" fmla="*/ 5444836 w 7331857"/>
              <a:gd name="connsiteY100" fmla="*/ 332509 h 1961803"/>
              <a:gd name="connsiteX101" fmla="*/ 5469774 w 7331857"/>
              <a:gd name="connsiteY101" fmla="*/ 365760 h 1961803"/>
              <a:gd name="connsiteX102" fmla="*/ 5511338 w 7331857"/>
              <a:gd name="connsiteY102" fmla="*/ 423949 h 1961803"/>
              <a:gd name="connsiteX103" fmla="*/ 5552901 w 7331857"/>
              <a:gd name="connsiteY103" fmla="*/ 498763 h 1961803"/>
              <a:gd name="connsiteX104" fmla="*/ 5569527 w 7331857"/>
              <a:gd name="connsiteY104" fmla="*/ 515389 h 1961803"/>
              <a:gd name="connsiteX105" fmla="*/ 5594465 w 7331857"/>
              <a:gd name="connsiteY105" fmla="*/ 573578 h 1961803"/>
              <a:gd name="connsiteX106" fmla="*/ 5619403 w 7331857"/>
              <a:gd name="connsiteY106" fmla="*/ 631767 h 1961803"/>
              <a:gd name="connsiteX107" fmla="*/ 5677592 w 7331857"/>
              <a:gd name="connsiteY107" fmla="*/ 731520 h 1961803"/>
              <a:gd name="connsiteX108" fmla="*/ 5685905 w 7331857"/>
              <a:gd name="connsiteY108" fmla="*/ 756458 h 1961803"/>
              <a:gd name="connsiteX109" fmla="*/ 5752407 w 7331857"/>
              <a:gd name="connsiteY109" fmla="*/ 864523 h 1961803"/>
              <a:gd name="connsiteX110" fmla="*/ 5769032 w 7331857"/>
              <a:gd name="connsiteY110" fmla="*/ 906087 h 1961803"/>
              <a:gd name="connsiteX111" fmla="*/ 5785658 w 7331857"/>
              <a:gd name="connsiteY111" fmla="*/ 931025 h 1961803"/>
              <a:gd name="connsiteX112" fmla="*/ 5810596 w 7331857"/>
              <a:gd name="connsiteY112" fmla="*/ 972589 h 1961803"/>
              <a:gd name="connsiteX113" fmla="*/ 5818909 w 7331857"/>
              <a:gd name="connsiteY113" fmla="*/ 1014153 h 1961803"/>
              <a:gd name="connsiteX114" fmla="*/ 5843847 w 7331857"/>
              <a:gd name="connsiteY114" fmla="*/ 1088967 h 1961803"/>
              <a:gd name="connsiteX115" fmla="*/ 5860472 w 7331857"/>
              <a:gd name="connsiteY115" fmla="*/ 1138843 h 1961803"/>
              <a:gd name="connsiteX116" fmla="*/ 5868785 w 7331857"/>
              <a:gd name="connsiteY116" fmla="*/ 1180407 h 1961803"/>
              <a:gd name="connsiteX117" fmla="*/ 5893723 w 7331857"/>
              <a:gd name="connsiteY117" fmla="*/ 1205345 h 1961803"/>
              <a:gd name="connsiteX118" fmla="*/ 5918661 w 7331857"/>
              <a:gd name="connsiteY118" fmla="*/ 1238596 h 1961803"/>
              <a:gd name="connsiteX119" fmla="*/ 5926974 w 7331857"/>
              <a:gd name="connsiteY119" fmla="*/ 1280160 h 1961803"/>
              <a:gd name="connsiteX120" fmla="*/ 5951912 w 7331857"/>
              <a:gd name="connsiteY120" fmla="*/ 1305098 h 1961803"/>
              <a:gd name="connsiteX121" fmla="*/ 6059978 w 7331857"/>
              <a:gd name="connsiteY121" fmla="*/ 1446414 h 1961803"/>
              <a:gd name="connsiteX122" fmla="*/ 6093229 w 7331857"/>
              <a:gd name="connsiteY122" fmla="*/ 1479665 h 1961803"/>
              <a:gd name="connsiteX123" fmla="*/ 6118167 w 7331857"/>
              <a:gd name="connsiteY123" fmla="*/ 1504603 h 1961803"/>
              <a:gd name="connsiteX124" fmla="*/ 6168043 w 7331857"/>
              <a:gd name="connsiteY124" fmla="*/ 1571105 h 1961803"/>
              <a:gd name="connsiteX125" fmla="*/ 6209607 w 7331857"/>
              <a:gd name="connsiteY125" fmla="*/ 1620982 h 1961803"/>
              <a:gd name="connsiteX126" fmla="*/ 6217920 w 7331857"/>
              <a:gd name="connsiteY126" fmla="*/ 1645920 h 1961803"/>
              <a:gd name="connsiteX127" fmla="*/ 6276109 w 7331857"/>
              <a:gd name="connsiteY127" fmla="*/ 1729047 h 1961803"/>
              <a:gd name="connsiteX128" fmla="*/ 6292734 w 7331857"/>
              <a:gd name="connsiteY128" fmla="*/ 1762298 h 1961803"/>
              <a:gd name="connsiteX129" fmla="*/ 6301047 w 7331857"/>
              <a:gd name="connsiteY129" fmla="*/ 1787236 h 1961803"/>
              <a:gd name="connsiteX130" fmla="*/ 6317672 w 7331857"/>
              <a:gd name="connsiteY130" fmla="*/ 1803862 h 1961803"/>
              <a:gd name="connsiteX131" fmla="*/ 6342611 w 7331857"/>
              <a:gd name="connsiteY131" fmla="*/ 1837113 h 1961803"/>
              <a:gd name="connsiteX132" fmla="*/ 6367549 w 7331857"/>
              <a:gd name="connsiteY132" fmla="*/ 1853738 h 1961803"/>
              <a:gd name="connsiteX133" fmla="*/ 6625243 w 7331857"/>
              <a:gd name="connsiteY133" fmla="*/ 1862051 h 1961803"/>
              <a:gd name="connsiteX134" fmla="*/ 6941127 w 7331857"/>
              <a:gd name="connsiteY134" fmla="*/ 1878676 h 1961803"/>
              <a:gd name="connsiteX135" fmla="*/ 7024254 w 7331857"/>
              <a:gd name="connsiteY135" fmla="*/ 1903614 h 1961803"/>
              <a:gd name="connsiteX136" fmla="*/ 7165571 w 7331857"/>
              <a:gd name="connsiteY136" fmla="*/ 1911927 h 1961803"/>
              <a:gd name="connsiteX137" fmla="*/ 7290261 w 7331857"/>
              <a:gd name="connsiteY137" fmla="*/ 1945178 h 1961803"/>
              <a:gd name="connsiteX138" fmla="*/ 7331825 w 7331857"/>
              <a:gd name="connsiteY13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63287 w 7331857"/>
              <a:gd name="connsiteY40" fmla="*/ 565265 h 1961803"/>
              <a:gd name="connsiteX41" fmla="*/ 1371600 w 7331857"/>
              <a:gd name="connsiteY41" fmla="*/ 590203 h 1961803"/>
              <a:gd name="connsiteX42" fmla="*/ 1379912 w 7331857"/>
              <a:gd name="connsiteY42" fmla="*/ 681643 h 1961803"/>
              <a:gd name="connsiteX43" fmla="*/ 1504603 w 7331857"/>
              <a:gd name="connsiteY43" fmla="*/ 798022 h 1961803"/>
              <a:gd name="connsiteX44" fmla="*/ 1554480 w 7331857"/>
              <a:gd name="connsiteY44" fmla="*/ 847898 h 1961803"/>
              <a:gd name="connsiteX45" fmla="*/ 1604356 w 7331857"/>
              <a:gd name="connsiteY45" fmla="*/ 947651 h 1961803"/>
              <a:gd name="connsiteX46" fmla="*/ 1629294 w 7331857"/>
              <a:gd name="connsiteY46" fmla="*/ 1105593 h 1961803"/>
              <a:gd name="connsiteX47" fmla="*/ 1654232 w 7331857"/>
              <a:gd name="connsiteY47" fmla="*/ 1180407 h 1961803"/>
              <a:gd name="connsiteX48" fmla="*/ 1687483 w 7331857"/>
              <a:gd name="connsiteY48" fmla="*/ 1238596 h 1961803"/>
              <a:gd name="connsiteX49" fmla="*/ 1737360 w 7331857"/>
              <a:gd name="connsiteY49" fmla="*/ 1305098 h 1961803"/>
              <a:gd name="connsiteX50" fmla="*/ 1795549 w 7331857"/>
              <a:gd name="connsiteY50" fmla="*/ 1371600 h 1961803"/>
              <a:gd name="connsiteX51" fmla="*/ 1837112 w 7331857"/>
              <a:gd name="connsiteY51" fmla="*/ 1404851 h 1961803"/>
              <a:gd name="connsiteX52" fmla="*/ 1911927 w 7331857"/>
              <a:gd name="connsiteY52" fmla="*/ 1471353 h 1961803"/>
              <a:gd name="connsiteX53" fmla="*/ 1953491 w 7331857"/>
              <a:gd name="connsiteY53" fmla="*/ 1521229 h 1961803"/>
              <a:gd name="connsiteX54" fmla="*/ 1986741 w 7331857"/>
              <a:gd name="connsiteY54" fmla="*/ 1596043 h 1961803"/>
              <a:gd name="connsiteX55" fmla="*/ 2485505 w 7331857"/>
              <a:gd name="connsiteY55" fmla="*/ 1886989 h 1961803"/>
              <a:gd name="connsiteX56" fmla="*/ 2588721 w 7331857"/>
              <a:gd name="connsiteY56" fmla="*/ 1932233 h 1961803"/>
              <a:gd name="connsiteX57" fmla="*/ 2693323 w 7331857"/>
              <a:gd name="connsiteY57" fmla="*/ 1853738 h 1961803"/>
              <a:gd name="connsiteX58" fmla="*/ 2889711 w 7331857"/>
              <a:gd name="connsiteY58" fmla="*/ 1847807 h 1961803"/>
              <a:gd name="connsiteX59" fmla="*/ 3167149 w 7331857"/>
              <a:gd name="connsiteY59" fmla="*/ 1845425 h 1961803"/>
              <a:gd name="connsiteX60" fmla="*/ 3300152 w 7331857"/>
              <a:gd name="connsiteY60" fmla="*/ 1812174 h 1961803"/>
              <a:gd name="connsiteX61" fmla="*/ 3333403 w 7331857"/>
              <a:gd name="connsiteY61" fmla="*/ 1778923 h 1961803"/>
              <a:gd name="connsiteX62" fmla="*/ 3366654 w 7331857"/>
              <a:gd name="connsiteY62" fmla="*/ 1695796 h 1961803"/>
              <a:gd name="connsiteX63" fmla="*/ 3416531 w 7331857"/>
              <a:gd name="connsiteY63" fmla="*/ 1662545 h 1961803"/>
              <a:gd name="connsiteX64" fmla="*/ 3483032 w 7331857"/>
              <a:gd name="connsiteY64" fmla="*/ 1612669 h 1961803"/>
              <a:gd name="connsiteX65" fmla="*/ 3566160 w 7331857"/>
              <a:gd name="connsiteY65" fmla="*/ 1562793 h 1961803"/>
              <a:gd name="connsiteX66" fmla="*/ 3674225 w 7331857"/>
              <a:gd name="connsiteY66" fmla="*/ 1504603 h 1961803"/>
              <a:gd name="connsiteX67" fmla="*/ 3732414 w 7331857"/>
              <a:gd name="connsiteY67" fmla="*/ 1471353 h 1961803"/>
              <a:gd name="connsiteX68" fmla="*/ 3823854 w 7331857"/>
              <a:gd name="connsiteY68" fmla="*/ 1413163 h 1961803"/>
              <a:gd name="connsiteX69" fmla="*/ 3882043 w 7331857"/>
              <a:gd name="connsiteY69" fmla="*/ 1330036 h 1961803"/>
              <a:gd name="connsiteX70" fmla="*/ 3923607 w 7331857"/>
              <a:gd name="connsiteY70" fmla="*/ 1221971 h 1961803"/>
              <a:gd name="connsiteX71" fmla="*/ 3940232 w 7331857"/>
              <a:gd name="connsiteY71" fmla="*/ 1147156 h 1961803"/>
              <a:gd name="connsiteX72" fmla="*/ 3965171 w 7331857"/>
              <a:gd name="connsiteY72" fmla="*/ 1088967 h 1961803"/>
              <a:gd name="connsiteX73" fmla="*/ 4015047 w 7331857"/>
              <a:gd name="connsiteY73" fmla="*/ 1030778 h 1961803"/>
              <a:gd name="connsiteX74" fmla="*/ 4064923 w 7331857"/>
              <a:gd name="connsiteY74" fmla="*/ 964276 h 1961803"/>
              <a:gd name="connsiteX75" fmla="*/ 4098174 w 7331857"/>
              <a:gd name="connsiteY75" fmla="*/ 889462 h 1961803"/>
              <a:gd name="connsiteX76" fmla="*/ 4114800 w 7331857"/>
              <a:gd name="connsiteY76" fmla="*/ 773083 h 1961803"/>
              <a:gd name="connsiteX77" fmla="*/ 4139738 w 7331857"/>
              <a:gd name="connsiteY77" fmla="*/ 698269 h 1961803"/>
              <a:gd name="connsiteX78" fmla="*/ 4189614 w 7331857"/>
              <a:gd name="connsiteY78" fmla="*/ 623454 h 1961803"/>
              <a:gd name="connsiteX79" fmla="*/ 4231178 w 7331857"/>
              <a:gd name="connsiteY79" fmla="*/ 598516 h 1961803"/>
              <a:gd name="connsiteX80" fmla="*/ 4272741 w 7331857"/>
              <a:gd name="connsiteY80" fmla="*/ 498763 h 1961803"/>
              <a:gd name="connsiteX81" fmla="*/ 4297680 w 7331857"/>
              <a:gd name="connsiteY81" fmla="*/ 448887 h 1961803"/>
              <a:gd name="connsiteX82" fmla="*/ 4363056 w 7331857"/>
              <a:gd name="connsiteY82" fmla="*/ 255097 h 1961803"/>
              <a:gd name="connsiteX83" fmla="*/ 4461639 w 7331857"/>
              <a:gd name="connsiteY83" fmla="*/ 288521 h 1961803"/>
              <a:gd name="connsiteX84" fmla="*/ 4566286 w 7331857"/>
              <a:gd name="connsiteY84" fmla="*/ 298132 h 1961803"/>
              <a:gd name="connsiteX85" fmla="*/ 4657682 w 7331857"/>
              <a:gd name="connsiteY85" fmla="*/ 294755 h 1961803"/>
              <a:gd name="connsiteX86" fmla="*/ 4788131 w 7331857"/>
              <a:gd name="connsiteY86" fmla="*/ 241069 h 1961803"/>
              <a:gd name="connsiteX87" fmla="*/ 4854632 w 7331857"/>
              <a:gd name="connsiteY87" fmla="*/ 191193 h 1961803"/>
              <a:gd name="connsiteX88" fmla="*/ 4929447 w 7331857"/>
              <a:gd name="connsiteY88" fmla="*/ 124691 h 1961803"/>
              <a:gd name="connsiteX89" fmla="*/ 4972223 w 7331857"/>
              <a:gd name="connsiteY89" fmla="*/ 55721 h 1961803"/>
              <a:gd name="connsiteX90" fmla="*/ 5045825 w 7331857"/>
              <a:gd name="connsiteY90" fmla="*/ 33251 h 1961803"/>
              <a:gd name="connsiteX91" fmla="*/ 5112327 w 7331857"/>
              <a:gd name="connsiteY91" fmla="*/ 8313 h 1961803"/>
              <a:gd name="connsiteX92" fmla="*/ 5137265 w 7331857"/>
              <a:gd name="connsiteY92" fmla="*/ 0 h 1961803"/>
              <a:gd name="connsiteX93" fmla="*/ 5228705 w 7331857"/>
              <a:gd name="connsiteY93" fmla="*/ 8313 h 1961803"/>
              <a:gd name="connsiteX94" fmla="*/ 5270269 w 7331857"/>
              <a:gd name="connsiteY94" fmla="*/ 49876 h 1961803"/>
              <a:gd name="connsiteX95" fmla="*/ 5336771 w 7331857"/>
              <a:gd name="connsiteY95" fmla="*/ 108065 h 1961803"/>
              <a:gd name="connsiteX96" fmla="*/ 5370021 w 7331857"/>
              <a:gd name="connsiteY96" fmla="*/ 149629 h 1961803"/>
              <a:gd name="connsiteX97" fmla="*/ 5419898 w 7331857"/>
              <a:gd name="connsiteY97" fmla="*/ 266007 h 1961803"/>
              <a:gd name="connsiteX98" fmla="*/ 5436523 w 7331857"/>
              <a:gd name="connsiteY98" fmla="*/ 299258 h 1961803"/>
              <a:gd name="connsiteX99" fmla="*/ 5444836 w 7331857"/>
              <a:gd name="connsiteY99" fmla="*/ 332509 h 1961803"/>
              <a:gd name="connsiteX100" fmla="*/ 5469774 w 7331857"/>
              <a:gd name="connsiteY100" fmla="*/ 365760 h 1961803"/>
              <a:gd name="connsiteX101" fmla="*/ 5511338 w 7331857"/>
              <a:gd name="connsiteY101" fmla="*/ 423949 h 1961803"/>
              <a:gd name="connsiteX102" fmla="*/ 5552901 w 7331857"/>
              <a:gd name="connsiteY102" fmla="*/ 498763 h 1961803"/>
              <a:gd name="connsiteX103" fmla="*/ 5569527 w 7331857"/>
              <a:gd name="connsiteY103" fmla="*/ 515389 h 1961803"/>
              <a:gd name="connsiteX104" fmla="*/ 5594465 w 7331857"/>
              <a:gd name="connsiteY104" fmla="*/ 573578 h 1961803"/>
              <a:gd name="connsiteX105" fmla="*/ 5619403 w 7331857"/>
              <a:gd name="connsiteY105" fmla="*/ 631767 h 1961803"/>
              <a:gd name="connsiteX106" fmla="*/ 5677592 w 7331857"/>
              <a:gd name="connsiteY106" fmla="*/ 731520 h 1961803"/>
              <a:gd name="connsiteX107" fmla="*/ 5685905 w 7331857"/>
              <a:gd name="connsiteY107" fmla="*/ 756458 h 1961803"/>
              <a:gd name="connsiteX108" fmla="*/ 5752407 w 7331857"/>
              <a:gd name="connsiteY108" fmla="*/ 864523 h 1961803"/>
              <a:gd name="connsiteX109" fmla="*/ 5769032 w 7331857"/>
              <a:gd name="connsiteY109" fmla="*/ 906087 h 1961803"/>
              <a:gd name="connsiteX110" fmla="*/ 5785658 w 7331857"/>
              <a:gd name="connsiteY110" fmla="*/ 931025 h 1961803"/>
              <a:gd name="connsiteX111" fmla="*/ 5810596 w 7331857"/>
              <a:gd name="connsiteY111" fmla="*/ 972589 h 1961803"/>
              <a:gd name="connsiteX112" fmla="*/ 5818909 w 7331857"/>
              <a:gd name="connsiteY112" fmla="*/ 1014153 h 1961803"/>
              <a:gd name="connsiteX113" fmla="*/ 5843847 w 7331857"/>
              <a:gd name="connsiteY113" fmla="*/ 1088967 h 1961803"/>
              <a:gd name="connsiteX114" fmla="*/ 5860472 w 7331857"/>
              <a:gd name="connsiteY114" fmla="*/ 1138843 h 1961803"/>
              <a:gd name="connsiteX115" fmla="*/ 5868785 w 7331857"/>
              <a:gd name="connsiteY115" fmla="*/ 1180407 h 1961803"/>
              <a:gd name="connsiteX116" fmla="*/ 5893723 w 7331857"/>
              <a:gd name="connsiteY116" fmla="*/ 1205345 h 1961803"/>
              <a:gd name="connsiteX117" fmla="*/ 5918661 w 7331857"/>
              <a:gd name="connsiteY117" fmla="*/ 1238596 h 1961803"/>
              <a:gd name="connsiteX118" fmla="*/ 5926974 w 7331857"/>
              <a:gd name="connsiteY118" fmla="*/ 1280160 h 1961803"/>
              <a:gd name="connsiteX119" fmla="*/ 5951912 w 7331857"/>
              <a:gd name="connsiteY119" fmla="*/ 1305098 h 1961803"/>
              <a:gd name="connsiteX120" fmla="*/ 6059978 w 7331857"/>
              <a:gd name="connsiteY120" fmla="*/ 1446414 h 1961803"/>
              <a:gd name="connsiteX121" fmla="*/ 6093229 w 7331857"/>
              <a:gd name="connsiteY121" fmla="*/ 1479665 h 1961803"/>
              <a:gd name="connsiteX122" fmla="*/ 6118167 w 7331857"/>
              <a:gd name="connsiteY122" fmla="*/ 1504603 h 1961803"/>
              <a:gd name="connsiteX123" fmla="*/ 6168043 w 7331857"/>
              <a:gd name="connsiteY123" fmla="*/ 1571105 h 1961803"/>
              <a:gd name="connsiteX124" fmla="*/ 6209607 w 7331857"/>
              <a:gd name="connsiteY124" fmla="*/ 1620982 h 1961803"/>
              <a:gd name="connsiteX125" fmla="*/ 6217920 w 7331857"/>
              <a:gd name="connsiteY125" fmla="*/ 1645920 h 1961803"/>
              <a:gd name="connsiteX126" fmla="*/ 6276109 w 7331857"/>
              <a:gd name="connsiteY126" fmla="*/ 1729047 h 1961803"/>
              <a:gd name="connsiteX127" fmla="*/ 6292734 w 7331857"/>
              <a:gd name="connsiteY127" fmla="*/ 1762298 h 1961803"/>
              <a:gd name="connsiteX128" fmla="*/ 6301047 w 7331857"/>
              <a:gd name="connsiteY128" fmla="*/ 1787236 h 1961803"/>
              <a:gd name="connsiteX129" fmla="*/ 6317672 w 7331857"/>
              <a:gd name="connsiteY129" fmla="*/ 1803862 h 1961803"/>
              <a:gd name="connsiteX130" fmla="*/ 6342611 w 7331857"/>
              <a:gd name="connsiteY130" fmla="*/ 1837113 h 1961803"/>
              <a:gd name="connsiteX131" fmla="*/ 6367549 w 7331857"/>
              <a:gd name="connsiteY131" fmla="*/ 1853738 h 1961803"/>
              <a:gd name="connsiteX132" fmla="*/ 6625243 w 7331857"/>
              <a:gd name="connsiteY132" fmla="*/ 1862051 h 1961803"/>
              <a:gd name="connsiteX133" fmla="*/ 6941127 w 7331857"/>
              <a:gd name="connsiteY133" fmla="*/ 1878676 h 1961803"/>
              <a:gd name="connsiteX134" fmla="*/ 7024254 w 7331857"/>
              <a:gd name="connsiteY134" fmla="*/ 1903614 h 1961803"/>
              <a:gd name="connsiteX135" fmla="*/ 7165571 w 7331857"/>
              <a:gd name="connsiteY135" fmla="*/ 1911927 h 1961803"/>
              <a:gd name="connsiteX136" fmla="*/ 7290261 w 7331857"/>
              <a:gd name="connsiteY136" fmla="*/ 1945178 h 1961803"/>
              <a:gd name="connsiteX137" fmla="*/ 7331825 w 7331857"/>
              <a:gd name="connsiteY13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54974 w 7331857"/>
              <a:gd name="connsiteY39" fmla="*/ 532014 h 1961803"/>
              <a:gd name="connsiteX40" fmla="*/ 1371600 w 7331857"/>
              <a:gd name="connsiteY40" fmla="*/ 590203 h 1961803"/>
              <a:gd name="connsiteX41" fmla="*/ 1379912 w 7331857"/>
              <a:gd name="connsiteY41" fmla="*/ 681643 h 1961803"/>
              <a:gd name="connsiteX42" fmla="*/ 1504603 w 7331857"/>
              <a:gd name="connsiteY42" fmla="*/ 798022 h 1961803"/>
              <a:gd name="connsiteX43" fmla="*/ 1554480 w 7331857"/>
              <a:gd name="connsiteY43" fmla="*/ 847898 h 1961803"/>
              <a:gd name="connsiteX44" fmla="*/ 1604356 w 7331857"/>
              <a:gd name="connsiteY44" fmla="*/ 947651 h 1961803"/>
              <a:gd name="connsiteX45" fmla="*/ 1629294 w 7331857"/>
              <a:gd name="connsiteY45" fmla="*/ 1105593 h 1961803"/>
              <a:gd name="connsiteX46" fmla="*/ 1654232 w 7331857"/>
              <a:gd name="connsiteY46" fmla="*/ 1180407 h 1961803"/>
              <a:gd name="connsiteX47" fmla="*/ 1687483 w 7331857"/>
              <a:gd name="connsiteY47" fmla="*/ 1238596 h 1961803"/>
              <a:gd name="connsiteX48" fmla="*/ 1737360 w 7331857"/>
              <a:gd name="connsiteY48" fmla="*/ 1305098 h 1961803"/>
              <a:gd name="connsiteX49" fmla="*/ 1795549 w 7331857"/>
              <a:gd name="connsiteY49" fmla="*/ 1371600 h 1961803"/>
              <a:gd name="connsiteX50" fmla="*/ 1837112 w 7331857"/>
              <a:gd name="connsiteY50" fmla="*/ 1404851 h 1961803"/>
              <a:gd name="connsiteX51" fmla="*/ 1911927 w 7331857"/>
              <a:gd name="connsiteY51" fmla="*/ 1471353 h 1961803"/>
              <a:gd name="connsiteX52" fmla="*/ 1953491 w 7331857"/>
              <a:gd name="connsiteY52" fmla="*/ 1521229 h 1961803"/>
              <a:gd name="connsiteX53" fmla="*/ 1986741 w 7331857"/>
              <a:gd name="connsiteY53" fmla="*/ 1596043 h 1961803"/>
              <a:gd name="connsiteX54" fmla="*/ 2485505 w 7331857"/>
              <a:gd name="connsiteY54" fmla="*/ 1886989 h 1961803"/>
              <a:gd name="connsiteX55" fmla="*/ 2588721 w 7331857"/>
              <a:gd name="connsiteY55" fmla="*/ 1932233 h 1961803"/>
              <a:gd name="connsiteX56" fmla="*/ 2693323 w 7331857"/>
              <a:gd name="connsiteY56" fmla="*/ 1853738 h 1961803"/>
              <a:gd name="connsiteX57" fmla="*/ 2889711 w 7331857"/>
              <a:gd name="connsiteY57" fmla="*/ 1847807 h 1961803"/>
              <a:gd name="connsiteX58" fmla="*/ 3167149 w 7331857"/>
              <a:gd name="connsiteY58" fmla="*/ 1845425 h 1961803"/>
              <a:gd name="connsiteX59" fmla="*/ 3300152 w 7331857"/>
              <a:gd name="connsiteY59" fmla="*/ 1812174 h 1961803"/>
              <a:gd name="connsiteX60" fmla="*/ 3333403 w 7331857"/>
              <a:gd name="connsiteY60" fmla="*/ 1778923 h 1961803"/>
              <a:gd name="connsiteX61" fmla="*/ 3366654 w 7331857"/>
              <a:gd name="connsiteY61" fmla="*/ 1695796 h 1961803"/>
              <a:gd name="connsiteX62" fmla="*/ 3416531 w 7331857"/>
              <a:gd name="connsiteY62" fmla="*/ 1662545 h 1961803"/>
              <a:gd name="connsiteX63" fmla="*/ 3483032 w 7331857"/>
              <a:gd name="connsiteY63" fmla="*/ 1612669 h 1961803"/>
              <a:gd name="connsiteX64" fmla="*/ 3566160 w 7331857"/>
              <a:gd name="connsiteY64" fmla="*/ 1562793 h 1961803"/>
              <a:gd name="connsiteX65" fmla="*/ 3674225 w 7331857"/>
              <a:gd name="connsiteY65" fmla="*/ 1504603 h 1961803"/>
              <a:gd name="connsiteX66" fmla="*/ 3732414 w 7331857"/>
              <a:gd name="connsiteY66" fmla="*/ 1471353 h 1961803"/>
              <a:gd name="connsiteX67" fmla="*/ 3823854 w 7331857"/>
              <a:gd name="connsiteY67" fmla="*/ 1413163 h 1961803"/>
              <a:gd name="connsiteX68" fmla="*/ 3882043 w 7331857"/>
              <a:gd name="connsiteY68" fmla="*/ 1330036 h 1961803"/>
              <a:gd name="connsiteX69" fmla="*/ 3923607 w 7331857"/>
              <a:gd name="connsiteY69" fmla="*/ 1221971 h 1961803"/>
              <a:gd name="connsiteX70" fmla="*/ 3940232 w 7331857"/>
              <a:gd name="connsiteY70" fmla="*/ 1147156 h 1961803"/>
              <a:gd name="connsiteX71" fmla="*/ 3965171 w 7331857"/>
              <a:gd name="connsiteY71" fmla="*/ 1088967 h 1961803"/>
              <a:gd name="connsiteX72" fmla="*/ 4015047 w 7331857"/>
              <a:gd name="connsiteY72" fmla="*/ 1030778 h 1961803"/>
              <a:gd name="connsiteX73" fmla="*/ 4064923 w 7331857"/>
              <a:gd name="connsiteY73" fmla="*/ 964276 h 1961803"/>
              <a:gd name="connsiteX74" fmla="*/ 4098174 w 7331857"/>
              <a:gd name="connsiteY74" fmla="*/ 889462 h 1961803"/>
              <a:gd name="connsiteX75" fmla="*/ 4114800 w 7331857"/>
              <a:gd name="connsiteY75" fmla="*/ 773083 h 1961803"/>
              <a:gd name="connsiteX76" fmla="*/ 4139738 w 7331857"/>
              <a:gd name="connsiteY76" fmla="*/ 698269 h 1961803"/>
              <a:gd name="connsiteX77" fmla="*/ 4189614 w 7331857"/>
              <a:gd name="connsiteY77" fmla="*/ 623454 h 1961803"/>
              <a:gd name="connsiteX78" fmla="*/ 4231178 w 7331857"/>
              <a:gd name="connsiteY78" fmla="*/ 598516 h 1961803"/>
              <a:gd name="connsiteX79" fmla="*/ 4272741 w 7331857"/>
              <a:gd name="connsiteY79" fmla="*/ 498763 h 1961803"/>
              <a:gd name="connsiteX80" fmla="*/ 4297680 w 7331857"/>
              <a:gd name="connsiteY80" fmla="*/ 448887 h 1961803"/>
              <a:gd name="connsiteX81" fmla="*/ 4363056 w 7331857"/>
              <a:gd name="connsiteY81" fmla="*/ 255097 h 1961803"/>
              <a:gd name="connsiteX82" fmla="*/ 4461639 w 7331857"/>
              <a:gd name="connsiteY82" fmla="*/ 288521 h 1961803"/>
              <a:gd name="connsiteX83" fmla="*/ 4566286 w 7331857"/>
              <a:gd name="connsiteY83" fmla="*/ 298132 h 1961803"/>
              <a:gd name="connsiteX84" fmla="*/ 4657682 w 7331857"/>
              <a:gd name="connsiteY84" fmla="*/ 294755 h 1961803"/>
              <a:gd name="connsiteX85" fmla="*/ 4788131 w 7331857"/>
              <a:gd name="connsiteY85" fmla="*/ 241069 h 1961803"/>
              <a:gd name="connsiteX86" fmla="*/ 4854632 w 7331857"/>
              <a:gd name="connsiteY86" fmla="*/ 191193 h 1961803"/>
              <a:gd name="connsiteX87" fmla="*/ 4929447 w 7331857"/>
              <a:gd name="connsiteY87" fmla="*/ 124691 h 1961803"/>
              <a:gd name="connsiteX88" fmla="*/ 4972223 w 7331857"/>
              <a:gd name="connsiteY88" fmla="*/ 55721 h 1961803"/>
              <a:gd name="connsiteX89" fmla="*/ 5045825 w 7331857"/>
              <a:gd name="connsiteY89" fmla="*/ 33251 h 1961803"/>
              <a:gd name="connsiteX90" fmla="*/ 5112327 w 7331857"/>
              <a:gd name="connsiteY90" fmla="*/ 8313 h 1961803"/>
              <a:gd name="connsiteX91" fmla="*/ 5137265 w 7331857"/>
              <a:gd name="connsiteY91" fmla="*/ 0 h 1961803"/>
              <a:gd name="connsiteX92" fmla="*/ 5228705 w 7331857"/>
              <a:gd name="connsiteY92" fmla="*/ 8313 h 1961803"/>
              <a:gd name="connsiteX93" fmla="*/ 5270269 w 7331857"/>
              <a:gd name="connsiteY93" fmla="*/ 49876 h 1961803"/>
              <a:gd name="connsiteX94" fmla="*/ 5336771 w 7331857"/>
              <a:gd name="connsiteY94" fmla="*/ 108065 h 1961803"/>
              <a:gd name="connsiteX95" fmla="*/ 5370021 w 7331857"/>
              <a:gd name="connsiteY95" fmla="*/ 149629 h 1961803"/>
              <a:gd name="connsiteX96" fmla="*/ 5419898 w 7331857"/>
              <a:gd name="connsiteY96" fmla="*/ 266007 h 1961803"/>
              <a:gd name="connsiteX97" fmla="*/ 5436523 w 7331857"/>
              <a:gd name="connsiteY97" fmla="*/ 299258 h 1961803"/>
              <a:gd name="connsiteX98" fmla="*/ 5444836 w 7331857"/>
              <a:gd name="connsiteY98" fmla="*/ 332509 h 1961803"/>
              <a:gd name="connsiteX99" fmla="*/ 5469774 w 7331857"/>
              <a:gd name="connsiteY99" fmla="*/ 365760 h 1961803"/>
              <a:gd name="connsiteX100" fmla="*/ 5511338 w 7331857"/>
              <a:gd name="connsiteY100" fmla="*/ 423949 h 1961803"/>
              <a:gd name="connsiteX101" fmla="*/ 5552901 w 7331857"/>
              <a:gd name="connsiteY101" fmla="*/ 498763 h 1961803"/>
              <a:gd name="connsiteX102" fmla="*/ 5569527 w 7331857"/>
              <a:gd name="connsiteY102" fmla="*/ 515389 h 1961803"/>
              <a:gd name="connsiteX103" fmla="*/ 5594465 w 7331857"/>
              <a:gd name="connsiteY103" fmla="*/ 573578 h 1961803"/>
              <a:gd name="connsiteX104" fmla="*/ 5619403 w 7331857"/>
              <a:gd name="connsiteY104" fmla="*/ 631767 h 1961803"/>
              <a:gd name="connsiteX105" fmla="*/ 5677592 w 7331857"/>
              <a:gd name="connsiteY105" fmla="*/ 731520 h 1961803"/>
              <a:gd name="connsiteX106" fmla="*/ 5685905 w 7331857"/>
              <a:gd name="connsiteY106" fmla="*/ 756458 h 1961803"/>
              <a:gd name="connsiteX107" fmla="*/ 5752407 w 7331857"/>
              <a:gd name="connsiteY107" fmla="*/ 864523 h 1961803"/>
              <a:gd name="connsiteX108" fmla="*/ 5769032 w 7331857"/>
              <a:gd name="connsiteY108" fmla="*/ 906087 h 1961803"/>
              <a:gd name="connsiteX109" fmla="*/ 5785658 w 7331857"/>
              <a:gd name="connsiteY109" fmla="*/ 931025 h 1961803"/>
              <a:gd name="connsiteX110" fmla="*/ 5810596 w 7331857"/>
              <a:gd name="connsiteY110" fmla="*/ 972589 h 1961803"/>
              <a:gd name="connsiteX111" fmla="*/ 5818909 w 7331857"/>
              <a:gd name="connsiteY111" fmla="*/ 1014153 h 1961803"/>
              <a:gd name="connsiteX112" fmla="*/ 5843847 w 7331857"/>
              <a:gd name="connsiteY112" fmla="*/ 1088967 h 1961803"/>
              <a:gd name="connsiteX113" fmla="*/ 5860472 w 7331857"/>
              <a:gd name="connsiteY113" fmla="*/ 1138843 h 1961803"/>
              <a:gd name="connsiteX114" fmla="*/ 5868785 w 7331857"/>
              <a:gd name="connsiteY114" fmla="*/ 1180407 h 1961803"/>
              <a:gd name="connsiteX115" fmla="*/ 5893723 w 7331857"/>
              <a:gd name="connsiteY115" fmla="*/ 1205345 h 1961803"/>
              <a:gd name="connsiteX116" fmla="*/ 5918661 w 7331857"/>
              <a:gd name="connsiteY116" fmla="*/ 1238596 h 1961803"/>
              <a:gd name="connsiteX117" fmla="*/ 5926974 w 7331857"/>
              <a:gd name="connsiteY117" fmla="*/ 1280160 h 1961803"/>
              <a:gd name="connsiteX118" fmla="*/ 5951912 w 7331857"/>
              <a:gd name="connsiteY118" fmla="*/ 1305098 h 1961803"/>
              <a:gd name="connsiteX119" fmla="*/ 6059978 w 7331857"/>
              <a:gd name="connsiteY119" fmla="*/ 1446414 h 1961803"/>
              <a:gd name="connsiteX120" fmla="*/ 6093229 w 7331857"/>
              <a:gd name="connsiteY120" fmla="*/ 1479665 h 1961803"/>
              <a:gd name="connsiteX121" fmla="*/ 6118167 w 7331857"/>
              <a:gd name="connsiteY121" fmla="*/ 1504603 h 1961803"/>
              <a:gd name="connsiteX122" fmla="*/ 6168043 w 7331857"/>
              <a:gd name="connsiteY122" fmla="*/ 1571105 h 1961803"/>
              <a:gd name="connsiteX123" fmla="*/ 6209607 w 7331857"/>
              <a:gd name="connsiteY123" fmla="*/ 1620982 h 1961803"/>
              <a:gd name="connsiteX124" fmla="*/ 6217920 w 7331857"/>
              <a:gd name="connsiteY124" fmla="*/ 1645920 h 1961803"/>
              <a:gd name="connsiteX125" fmla="*/ 6276109 w 7331857"/>
              <a:gd name="connsiteY125" fmla="*/ 1729047 h 1961803"/>
              <a:gd name="connsiteX126" fmla="*/ 6292734 w 7331857"/>
              <a:gd name="connsiteY126" fmla="*/ 1762298 h 1961803"/>
              <a:gd name="connsiteX127" fmla="*/ 6301047 w 7331857"/>
              <a:gd name="connsiteY127" fmla="*/ 1787236 h 1961803"/>
              <a:gd name="connsiteX128" fmla="*/ 6317672 w 7331857"/>
              <a:gd name="connsiteY128" fmla="*/ 1803862 h 1961803"/>
              <a:gd name="connsiteX129" fmla="*/ 6342611 w 7331857"/>
              <a:gd name="connsiteY129" fmla="*/ 1837113 h 1961803"/>
              <a:gd name="connsiteX130" fmla="*/ 6367549 w 7331857"/>
              <a:gd name="connsiteY130" fmla="*/ 1853738 h 1961803"/>
              <a:gd name="connsiteX131" fmla="*/ 6625243 w 7331857"/>
              <a:gd name="connsiteY131" fmla="*/ 1862051 h 1961803"/>
              <a:gd name="connsiteX132" fmla="*/ 6941127 w 7331857"/>
              <a:gd name="connsiteY132" fmla="*/ 1878676 h 1961803"/>
              <a:gd name="connsiteX133" fmla="*/ 7024254 w 7331857"/>
              <a:gd name="connsiteY133" fmla="*/ 1903614 h 1961803"/>
              <a:gd name="connsiteX134" fmla="*/ 7165571 w 7331857"/>
              <a:gd name="connsiteY134" fmla="*/ 1911927 h 1961803"/>
              <a:gd name="connsiteX135" fmla="*/ 7290261 w 7331857"/>
              <a:gd name="connsiteY135" fmla="*/ 1945178 h 1961803"/>
              <a:gd name="connsiteX136" fmla="*/ 7331825 w 7331857"/>
              <a:gd name="connsiteY13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21723 w 7331857"/>
              <a:gd name="connsiteY37" fmla="*/ 490451 h 1961803"/>
              <a:gd name="connsiteX38" fmla="*/ 1338349 w 7331857"/>
              <a:gd name="connsiteY38" fmla="*/ 507076 h 1961803"/>
              <a:gd name="connsiteX39" fmla="*/ 1371600 w 7331857"/>
              <a:gd name="connsiteY39" fmla="*/ 590203 h 1961803"/>
              <a:gd name="connsiteX40" fmla="*/ 1379912 w 7331857"/>
              <a:gd name="connsiteY40" fmla="*/ 681643 h 1961803"/>
              <a:gd name="connsiteX41" fmla="*/ 1504603 w 7331857"/>
              <a:gd name="connsiteY41" fmla="*/ 798022 h 1961803"/>
              <a:gd name="connsiteX42" fmla="*/ 1554480 w 7331857"/>
              <a:gd name="connsiteY42" fmla="*/ 847898 h 1961803"/>
              <a:gd name="connsiteX43" fmla="*/ 1604356 w 7331857"/>
              <a:gd name="connsiteY43" fmla="*/ 947651 h 1961803"/>
              <a:gd name="connsiteX44" fmla="*/ 1629294 w 7331857"/>
              <a:gd name="connsiteY44" fmla="*/ 1105593 h 1961803"/>
              <a:gd name="connsiteX45" fmla="*/ 1654232 w 7331857"/>
              <a:gd name="connsiteY45" fmla="*/ 1180407 h 1961803"/>
              <a:gd name="connsiteX46" fmla="*/ 1687483 w 7331857"/>
              <a:gd name="connsiteY46" fmla="*/ 1238596 h 1961803"/>
              <a:gd name="connsiteX47" fmla="*/ 1737360 w 7331857"/>
              <a:gd name="connsiteY47" fmla="*/ 1305098 h 1961803"/>
              <a:gd name="connsiteX48" fmla="*/ 1795549 w 7331857"/>
              <a:gd name="connsiteY48" fmla="*/ 1371600 h 1961803"/>
              <a:gd name="connsiteX49" fmla="*/ 1837112 w 7331857"/>
              <a:gd name="connsiteY49" fmla="*/ 1404851 h 1961803"/>
              <a:gd name="connsiteX50" fmla="*/ 1911927 w 7331857"/>
              <a:gd name="connsiteY50" fmla="*/ 1471353 h 1961803"/>
              <a:gd name="connsiteX51" fmla="*/ 1953491 w 7331857"/>
              <a:gd name="connsiteY51" fmla="*/ 1521229 h 1961803"/>
              <a:gd name="connsiteX52" fmla="*/ 1986741 w 7331857"/>
              <a:gd name="connsiteY52" fmla="*/ 1596043 h 1961803"/>
              <a:gd name="connsiteX53" fmla="*/ 2485505 w 7331857"/>
              <a:gd name="connsiteY53" fmla="*/ 1886989 h 1961803"/>
              <a:gd name="connsiteX54" fmla="*/ 2588721 w 7331857"/>
              <a:gd name="connsiteY54" fmla="*/ 1932233 h 1961803"/>
              <a:gd name="connsiteX55" fmla="*/ 2693323 w 7331857"/>
              <a:gd name="connsiteY55" fmla="*/ 1853738 h 1961803"/>
              <a:gd name="connsiteX56" fmla="*/ 2889711 w 7331857"/>
              <a:gd name="connsiteY56" fmla="*/ 1847807 h 1961803"/>
              <a:gd name="connsiteX57" fmla="*/ 3167149 w 7331857"/>
              <a:gd name="connsiteY57" fmla="*/ 1845425 h 1961803"/>
              <a:gd name="connsiteX58" fmla="*/ 3300152 w 7331857"/>
              <a:gd name="connsiteY58" fmla="*/ 1812174 h 1961803"/>
              <a:gd name="connsiteX59" fmla="*/ 3333403 w 7331857"/>
              <a:gd name="connsiteY59" fmla="*/ 1778923 h 1961803"/>
              <a:gd name="connsiteX60" fmla="*/ 3366654 w 7331857"/>
              <a:gd name="connsiteY60" fmla="*/ 1695796 h 1961803"/>
              <a:gd name="connsiteX61" fmla="*/ 3416531 w 7331857"/>
              <a:gd name="connsiteY61" fmla="*/ 1662545 h 1961803"/>
              <a:gd name="connsiteX62" fmla="*/ 3483032 w 7331857"/>
              <a:gd name="connsiteY62" fmla="*/ 1612669 h 1961803"/>
              <a:gd name="connsiteX63" fmla="*/ 3566160 w 7331857"/>
              <a:gd name="connsiteY63" fmla="*/ 1562793 h 1961803"/>
              <a:gd name="connsiteX64" fmla="*/ 3674225 w 7331857"/>
              <a:gd name="connsiteY64" fmla="*/ 1504603 h 1961803"/>
              <a:gd name="connsiteX65" fmla="*/ 3732414 w 7331857"/>
              <a:gd name="connsiteY65" fmla="*/ 1471353 h 1961803"/>
              <a:gd name="connsiteX66" fmla="*/ 3823854 w 7331857"/>
              <a:gd name="connsiteY66" fmla="*/ 1413163 h 1961803"/>
              <a:gd name="connsiteX67" fmla="*/ 3882043 w 7331857"/>
              <a:gd name="connsiteY67" fmla="*/ 1330036 h 1961803"/>
              <a:gd name="connsiteX68" fmla="*/ 3923607 w 7331857"/>
              <a:gd name="connsiteY68" fmla="*/ 1221971 h 1961803"/>
              <a:gd name="connsiteX69" fmla="*/ 3940232 w 7331857"/>
              <a:gd name="connsiteY69" fmla="*/ 1147156 h 1961803"/>
              <a:gd name="connsiteX70" fmla="*/ 3965171 w 7331857"/>
              <a:gd name="connsiteY70" fmla="*/ 1088967 h 1961803"/>
              <a:gd name="connsiteX71" fmla="*/ 4015047 w 7331857"/>
              <a:gd name="connsiteY71" fmla="*/ 1030778 h 1961803"/>
              <a:gd name="connsiteX72" fmla="*/ 4064923 w 7331857"/>
              <a:gd name="connsiteY72" fmla="*/ 964276 h 1961803"/>
              <a:gd name="connsiteX73" fmla="*/ 4098174 w 7331857"/>
              <a:gd name="connsiteY73" fmla="*/ 889462 h 1961803"/>
              <a:gd name="connsiteX74" fmla="*/ 4114800 w 7331857"/>
              <a:gd name="connsiteY74" fmla="*/ 773083 h 1961803"/>
              <a:gd name="connsiteX75" fmla="*/ 4139738 w 7331857"/>
              <a:gd name="connsiteY75" fmla="*/ 698269 h 1961803"/>
              <a:gd name="connsiteX76" fmla="*/ 4189614 w 7331857"/>
              <a:gd name="connsiteY76" fmla="*/ 623454 h 1961803"/>
              <a:gd name="connsiteX77" fmla="*/ 4231178 w 7331857"/>
              <a:gd name="connsiteY77" fmla="*/ 598516 h 1961803"/>
              <a:gd name="connsiteX78" fmla="*/ 4272741 w 7331857"/>
              <a:gd name="connsiteY78" fmla="*/ 498763 h 1961803"/>
              <a:gd name="connsiteX79" fmla="*/ 4297680 w 7331857"/>
              <a:gd name="connsiteY79" fmla="*/ 448887 h 1961803"/>
              <a:gd name="connsiteX80" fmla="*/ 4363056 w 7331857"/>
              <a:gd name="connsiteY80" fmla="*/ 255097 h 1961803"/>
              <a:gd name="connsiteX81" fmla="*/ 4461639 w 7331857"/>
              <a:gd name="connsiteY81" fmla="*/ 288521 h 1961803"/>
              <a:gd name="connsiteX82" fmla="*/ 4566286 w 7331857"/>
              <a:gd name="connsiteY82" fmla="*/ 298132 h 1961803"/>
              <a:gd name="connsiteX83" fmla="*/ 4657682 w 7331857"/>
              <a:gd name="connsiteY83" fmla="*/ 294755 h 1961803"/>
              <a:gd name="connsiteX84" fmla="*/ 4788131 w 7331857"/>
              <a:gd name="connsiteY84" fmla="*/ 241069 h 1961803"/>
              <a:gd name="connsiteX85" fmla="*/ 4854632 w 7331857"/>
              <a:gd name="connsiteY85" fmla="*/ 191193 h 1961803"/>
              <a:gd name="connsiteX86" fmla="*/ 4929447 w 7331857"/>
              <a:gd name="connsiteY86" fmla="*/ 124691 h 1961803"/>
              <a:gd name="connsiteX87" fmla="*/ 4972223 w 7331857"/>
              <a:gd name="connsiteY87" fmla="*/ 55721 h 1961803"/>
              <a:gd name="connsiteX88" fmla="*/ 5045825 w 7331857"/>
              <a:gd name="connsiteY88" fmla="*/ 33251 h 1961803"/>
              <a:gd name="connsiteX89" fmla="*/ 5112327 w 7331857"/>
              <a:gd name="connsiteY89" fmla="*/ 8313 h 1961803"/>
              <a:gd name="connsiteX90" fmla="*/ 5137265 w 7331857"/>
              <a:gd name="connsiteY90" fmla="*/ 0 h 1961803"/>
              <a:gd name="connsiteX91" fmla="*/ 5228705 w 7331857"/>
              <a:gd name="connsiteY91" fmla="*/ 8313 h 1961803"/>
              <a:gd name="connsiteX92" fmla="*/ 5270269 w 7331857"/>
              <a:gd name="connsiteY92" fmla="*/ 49876 h 1961803"/>
              <a:gd name="connsiteX93" fmla="*/ 5336771 w 7331857"/>
              <a:gd name="connsiteY93" fmla="*/ 108065 h 1961803"/>
              <a:gd name="connsiteX94" fmla="*/ 5370021 w 7331857"/>
              <a:gd name="connsiteY94" fmla="*/ 149629 h 1961803"/>
              <a:gd name="connsiteX95" fmla="*/ 5419898 w 7331857"/>
              <a:gd name="connsiteY95" fmla="*/ 266007 h 1961803"/>
              <a:gd name="connsiteX96" fmla="*/ 5436523 w 7331857"/>
              <a:gd name="connsiteY96" fmla="*/ 299258 h 1961803"/>
              <a:gd name="connsiteX97" fmla="*/ 5444836 w 7331857"/>
              <a:gd name="connsiteY97" fmla="*/ 332509 h 1961803"/>
              <a:gd name="connsiteX98" fmla="*/ 5469774 w 7331857"/>
              <a:gd name="connsiteY98" fmla="*/ 365760 h 1961803"/>
              <a:gd name="connsiteX99" fmla="*/ 5511338 w 7331857"/>
              <a:gd name="connsiteY99" fmla="*/ 423949 h 1961803"/>
              <a:gd name="connsiteX100" fmla="*/ 5552901 w 7331857"/>
              <a:gd name="connsiteY100" fmla="*/ 498763 h 1961803"/>
              <a:gd name="connsiteX101" fmla="*/ 5569527 w 7331857"/>
              <a:gd name="connsiteY101" fmla="*/ 515389 h 1961803"/>
              <a:gd name="connsiteX102" fmla="*/ 5594465 w 7331857"/>
              <a:gd name="connsiteY102" fmla="*/ 573578 h 1961803"/>
              <a:gd name="connsiteX103" fmla="*/ 5619403 w 7331857"/>
              <a:gd name="connsiteY103" fmla="*/ 631767 h 1961803"/>
              <a:gd name="connsiteX104" fmla="*/ 5677592 w 7331857"/>
              <a:gd name="connsiteY104" fmla="*/ 731520 h 1961803"/>
              <a:gd name="connsiteX105" fmla="*/ 5685905 w 7331857"/>
              <a:gd name="connsiteY105" fmla="*/ 756458 h 1961803"/>
              <a:gd name="connsiteX106" fmla="*/ 5752407 w 7331857"/>
              <a:gd name="connsiteY106" fmla="*/ 864523 h 1961803"/>
              <a:gd name="connsiteX107" fmla="*/ 5769032 w 7331857"/>
              <a:gd name="connsiteY107" fmla="*/ 906087 h 1961803"/>
              <a:gd name="connsiteX108" fmla="*/ 5785658 w 7331857"/>
              <a:gd name="connsiteY108" fmla="*/ 931025 h 1961803"/>
              <a:gd name="connsiteX109" fmla="*/ 5810596 w 7331857"/>
              <a:gd name="connsiteY109" fmla="*/ 972589 h 1961803"/>
              <a:gd name="connsiteX110" fmla="*/ 5818909 w 7331857"/>
              <a:gd name="connsiteY110" fmla="*/ 1014153 h 1961803"/>
              <a:gd name="connsiteX111" fmla="*/ 5843847 w 7331857"/>
              <a:gd name="connsiteY111" fmla="*/ 1088967 h 1961803"/>
              <a:gd name="connsiteX112" fmla="*/ 5860472 w 7331857"/>
              <a:gd name="connsiteY112" fmla="*/ 1138843 h 1961803"/>
              <a:gd name="connsiteX113" fmla="*/ 5868785 w 7331857"/>
              <a:gd name="connsiteY113" fmla="*/ 1180407 h 1961803"/>
              <a:gd name="connsiteX114" fmla="*/ 5893723 w 7331857"/>
              <a:gd name="connsiteY114" fmla="*/ 1205345 h 1961803"/>
              <a:gd name="connsiteX115" fmla="*/ 5918661 w 7331857"/>
              <a:gd name="connsiteY115" fmla="*/ 1238596 h 1961803"/>
              <a:gd name="connsiteX116" fmla="*/ 5926974 w 7331857"/>
              <a:gd name="connsiteY116" fmla="*/ 1280160 h 1961803"/>
              <a:gd name="connsiteX117" fmla="*/ 5951912 w 7331857"/>
              <a:gd name="connsiteY117" fmla="*/ 1305098 h 1961803"/>
              <a:gd name="connsiteX118" fmla="*/ 6059978 w 7331857"/>
              <a:gd name="connsiteY118" fmla="*/ 1446414 h 1961803"/>
              <a:gd name="connsiteX119" fmla="*/ 6093229 w 7331857"/>
              <a:gd name="connsiteY119" fmla="*/ 1479665 h 1961803"/>
              <a:gd name="connsiteX120" fmla="*/ 6118167 w 7331857"/>
              <a:gd name="connsiteY120" fmla="*/ 1504603 h 1961803"/>
              <a:gd name="connsiteX121" fmla="*/ 6168043 w 7331857"/>
              <a:gd name="connsiteY121" fmla="*/ 1571105 h 1961803"/>
              <a:gd name="connsiteX122" fmla="*/ 6209607 w 7331857"/>
              <a:gd name="connsiteY122" fmla="*/ 1620982 h 1961803"/>
              <a:gd name="connsiteX123" fmla="*/ 6217920 w 7331857"/>
              <a:gd name="connsiteY123" fmla="*/ 1645920 h 1961803"/>
              <a:gd name="connsiteX124" fmla="*/ 6276109 w 7331857"/>
              <a:gd name="connsiteY124" fmla="*/ 1729047 h 1961803"/>
              <a:gd name="connsiteX125" fmla="*/ 6292734 w 7331857"/>
              <a:gd name="connsiteY125" fmla="*/ 1762298 h 1961803"/>
              <a:gd name="connsiteX126" fmla="*/ 6301047 w 7331857"/>
              <a:gd name="connsiteY126" fmla="*/ 1787236 h 1961803"/>
              <a:gd name="connsiteX127" fmla="*/ 6317672 w 7331857"/>
              <a:gd name="connsiteY127" fmla="*/ 1803862 h 1961803"/>
              <a:gd name="connsiteX128" fmla="*/ 6342611 w 7331857"/>
              <a:gd name="connsiteY128" fmla="*/ 1837113 h 1961803"/>
              <a:gd name="connsiteX129" fmla="*/ 6367549 w 7331857"/>
              <a:gd name="connsiteY129" fmla="*/ 1853738 h 1961803"/>
              <a:gd name="connsiteX130" fmla="*/ 6625243 w 7331857"/>
              <a:gd name="connsiteY130" fmla="*/ 1862051 h 1961803"/>
              <a:gd name="connsiteX131" fmla="*/ 6941127 w 7331857"/>
              <a:gd name="connsiteY131" fmla="*/ 1878676 h 1961803"/>
              <a:gd name="connsiteX132" fmla="*/ 7024254 w 7331857"/>
              <a:gd name="connsiteY132" fmla="*/ 1903614 h 1961803"/>
              <a:gd name="connsiteX133" fmla="*/ 7165571 w 7331857"/>
              <a:gd name="connsiteY133" fmla="*/ 1911927 h 1961803"/>
              <a:gd name="connsiteX134" fmla="*/ 7290261 w 7331857"/>
              <a:gd name="connsiteY134" fmla="*/ 1945178 h 1961803"/>
              <a:gd name="connsiteX135" fmla="*/ 7331825 w 7331857"/>
              <a:gd name="connsiteY13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05098 w 7331857"/>
              <a:gd name="connsiteY36" fmla="*/ 473825 h 1961803"/>
              <a:gd name="connsiteX37" fmla="*/ 1338349 w 7331857"/>
              <a:gd name="connsiteY37" fmla="*/ 507076 h 1961803"/>
              <a:gd name="connsiteX38" fmla="*/ 1371600 w 7331857"/>
              <a:gd name="connsiteY38" fmla="*/ 590203 h 1961803"/>
              <a:gd name="connsiteX39" fmla="*/ 1379912 w 7331857"/>
              <a:gd name="connsiteY39" fmla="*/ 681643 h 1961803"/>
              <a:gd name="connsiteX40" fmla="*/ 1504603 w 7331857"/>
              <a:gd name="connsiteY40" fmla="*/ 798022 h 1961803"/>
              <a:gd name="connsiteX41" fmla="*/ 1554480 w 7331857"/>
              <a:gd name="connsiteY41" fmla="*/ 847898 h 1961803"/>
              <a:gd name="connsiteX42" fmla="*/ 1604356 w 7331857"/>
              <a:gd name="connsiteY42" fmla="*/ 947651 h 1961803"/>
              <a:gd name="connsiteX43" fmla="*/ 1629294 w 7331857"/>
              <a:gd name="connsiteY43" fmla="*/ 1105593 h 1961803"/>
              <a:gd name="connsiteX44" fmla="*/ 1654232 w 7331857"/>
              <a:gd name="connsiteY44" fmla="*/ 1180407 h 1961803"/>
              <a:gd name="connsiteX45" fmla="*/ 1687483 w 7331857"/>
              <a:gd name="connsiteY45" fmla="*/ 1238596 h 1961803"/>
              <a:gd name="connsiteX46" fmla="*/ 1737360 w 7331857"/>
              <a:gd name="connsiteY46" fmla="*/ 1305098 h 1961803"/>
              <a:gd name="connsiteX47" fmla="*/ 1795549 w 7331857"/>
              <a:gd name="connsiteY47" fmla="*/ 1371600 h 1961803"/>
              <a:gd name="connsiteX48" fmla="*/ 1837112 w 7331857"/>
              <a:gd name="connsiteY48" fmla="*/ 1404851 h 1961803"/>
              <a:gd name="connsiteX49" fmla="*/ 1911927 w 7331857"/>
              <a:gd name="connsiteY49" fmla="*/ 1471353 h 1961803"/>
              <a:gd name="connsiteX50" fmla="*/ 1953491 w 7331857"/>
              <a:gd name="connsiteY50" fmla="*/ 1521229 h 1961803"/>
              <a:gd name="connsiteX51" fmla="*/ 1986741 w 7331857"/>
              <a:gd name="connsiteY51" fmla="*/ 1596043 h 1961803"/>
              <a:gd name="connsiteX52" fmla="*/ 2485505 w 7331857"/>
              <a:gd name="connsiteY52" fmla="*/ 1886989 h 1961803"/>
              <a:gd name="connsiteX53" fmla="*/ 2588721 w 7331857"/>
              <a:gd name="connsiteY53" fmla="*/ 1932233 h 1961803"/>
              <a:gd name="connsiteX54" fmla="*/ 2693323 w 7331857"/>
              <a:gd name="connsiteY54" fmla="*/ 1853738 h 1961803"/>
              <a:gd name="connsiteX55" fmla="*/ 2889711 w 7331857"/>
              <a:gd name="connsiteY55" fmla="*/ 1847807 h 1961803"/>
              <a:gd name="connsiteX56" fmla="*/ 3167149 w 7331857"/>
              <a:gd name="connsiteY56" fmla="*/ 1845425 h 1961803"/>
              <a:gd name="connsiteX57" fmla="*/ 3300152 w 7331857"/>
              <a:gd name="connsiteY57" fmla="*/ 1812174 h 1961803"/>
              <a:gd name="connsiteX58" fmla="*/ 3333403 w 7331857"/>
              <a:gd name="connsiteY58" fmla="*/ 1778923 h 1961803"/>
              <a:gd name="connsiteX59" fmla="*/ 3366654 w 7331857"/>
              <a:gd name="connsiteY59" fmla="*/ 1695796 h 1961803"/>
              <a:gd name="connsiteX60" fmla="*/ 3416531 w 7331857"/>
              <a:gd name="connsiteY60" fmla="*/ 1662545 h 1961803"/>
              <a:gd name="connsiteX61" fmla="*/ 3483032 w 7331857"/>
              <a:gd name="connsiteY61" fmla="*/ 1612669 h 1961803"/>
              <a:gd name="connsiteX62" fmla="*/ 3566160 w 7331857"/>
              <a:gd name="connsiteY62" fmla="*/ 1562793 h 1961803"/>
              <a:gd name="connsiteX63" fmla="*/ 3674225 w 7331857"/>
              <a:gd name="connsiteY63" fmla="*/ 1504603 h 1961803"/>
              <a:gd name="connsiteX64" fmla="*/ 3732414 w 7331857"/>
              <a:gd name="connsiteY64" fmla="*/ 1471353 h 1961803"/>
              <a:gd name="connsiteX65" fmla="*/ 3823854 w 7331857"/>
              <a:gd name="connsiteY65" fmla="*/ 1413163 h 1961803"/>
              <a:gd name="connsiteX66" fmla="*/ 3882043 w 7331857"/>
              <a:gd name="connsiteY66" fmla="*/ 1330036 h 1961803"/>
              <a:gd name="connsiteX67" fmla="*/ 3923607 w 7331857"/>
              <a:gd name="connsiteY67" fmla="*/ 1221971 h 1961803"/>
              <a:gd name="connsiteX68" fmla="*/ 3940232 w 7331857"/>
              <a:gd name="connsiteY68" fmla="*/ 1147156 h 1961803"/>
              <a:gd name="connsiteX69" fmla="*/ 3965171 w 7331857"/>
              <a:gd name="connsiteY69" fmla="*/ 1088967 h 1961803"/>
              <a:gd name="connsiteX70" fmla="*/ 4015047 w 7331857"/>
              <a:gd name="connsiteY70" fmla="*/ 1030778 h 1961803"/>
              <a:gd name="connsiteX71" fmla="*/ 4064923 w 7331857"/>
              <a:gd name="connsiteY71" fmla="*/ 964276 h 1961803"/>
              <a:gd name="connsiteX72" fmla="*/ 4098174 w 7331857"/>
              <a:gd name="connsiteY72" fmla="*/ 889462 h 1961803"/>
              <a:gd name="connsiteX73" fmla="*/ 4114800 w 7331857"/>
              <a:gd name="connsiteY73" fmla="*/ 773083 h 1961803"/>
              <a:gd name="connsiteX74" fmla="*/ 4139738 w 7331857"/>
              <a:gd name="connsiteY74" fmla="*/ 698269 h 1961803"/>
              <a:gd name="connsiteX75" fmla="*/ 4189614 w 7331857"/>
              <a:gd name="connsiteY75" fmla="*/ 623454 h 1961803"/>
              <a:gd name="connsiteX76" fmla="*/ 4231178 w 7331857"/>
              <a:gd name="connsiteY76" fmla="*/ 598516 h 1961803"/>
              <a:gd name="connsiteX77" fmla="*/ 4272741 w 7331857"/>
              <a:gd name="connsiteY77" fmla="*/ 498763 h 1961803"/>
              <a:gd name="connsiteX78" fmla="*/ 4297680 w 7331857"/>
              <a:gd name="connsiteY78" fmla="*/ 448887 h 1961803"/>
              <a:gd name="connsiteX79" fmla="*/ 4363056 w 7331857"/>
              <a:gd name="connsiteY79" fmla="*/ 255097 h 1961803"/>
              <a:gd name="connsiteX80" fmla="*/ 4461639 w 7331857"/>
              <a:gd name="connsiteY80" fmla="*/ 288521 h 1961803"/>
              <a:gd name="connsiteX81" fmla="*/ 4566286 w 7331857"/>
              <a:gd name="connsiteY81" fmla="*/ 298132 h 1961803"/>
              <a:gd name="connsiteX82" fmla="*/ 4657682 w 7331857"/>
              <a:gd name="connsiteY82" fmla="*/ 294755 h 1961803"/>
              <a:gd name="connsiteX83" fmla="*/ 4788131 w 7331857"/>
              <a:gd name="connsiteY83" fmla="*/ 241069 h 1961803"/>
              <a:gd name="connsiteX84" fmla="*/ 4854632 w 7331857"/>
              <a:gd name="connsiteY84" fmla="*/ 191193 h 1961803"/>
              <a:gd name="connsiteX85" fmla="*/ 4929447 w 7331857"/>
              <a:gd name="connsiteY85" fmla="*/ 124691 h 1961803"/>
              <a:gd name="connsiteX86" fmla="*/ 4972223 w 7331857"/>
              <a:gd name="connsiteY86" fmla="*/ 55721 h 1961803"/>
              <a:gd name="connsiteX87" fmla="*/ 5045825 w 7331857"/>
              <a:gd name="connsiteY87" fmla="*/ 33251 h 1961803"/>
              <a:gd name="connsiteX88" fmla="*/ 5112327 w 7331857"/>
              <a:gd name="connsiteY88" fmla="*/ 8313 h 1961803"/>
              <a:gd name="connsiteX89" fmla="*/ 5137265 w 7331857"/>
              <a:gd name="connsiteY89" fmla="*/ 0 h 1961803"/>
              <a:gd name="connsiteX90" fmla="*/ 5228705 w 7331857"/>
              <a:gd name="connsiteY90" fmla="*/ 8313 h 1961803"/>
              <a:gd name="connsiteX91" fmla="*/ 5270269 w 7331857"/>
              <a:gd name="connsiteY91" fmla="*/ 49876 h 1961803"/>
              <a:gd name="connsiteX92" fmla="*/ 5336771 w 7331857"/>
              <a:gd name="connsiteY92" fmla="*/ 108065 h 1961803"/>
              <a:gd name="connsiteX93" fmla="*/ 5370021 w 7331857"/>
              <a:gd name="connsiteY93" fmla="*/ 149629 h 1961803"/>
              <a:gd name="connsiteX94" fmla="*/ 5419898 w 7331857"/>
              <a:gd name="connsiteY94" fmla="*/ 266007 h 1961803"/>
              <a:gd name="connsiteX95" fmla="*/ 5436523 w 7331857"/>
              <a:gd name="connsiteY95" fmla="*/ 299258 h 1961803"/>
              <a:gd name="connsiteX96" fmla="*/ 5444836 w 7331857"/>
              <a:gd name="connsiteY96" fmla="*/ 332509 h 1961803"/>
              <a:gd name="connsiteX97" fmla="*/ 5469774 w 7331857"/>
              <a:gd name="connsiteY97" fmla="*/ 365760 h 1961803"/>
              <a:gd name="connsiteX98" fmla="*/ 5511338 w 7331857"/>
              <a:gd name="connsiteY98" fmla="*/ 423949 h 1961803"/>
              <a:gd name="connsiteX99" fmla="*/ 5552901 w 7331857"/>
              <a:gd name="connsiteY99" fmla="*/ 498763 h 1961803"/>
              <a:gd name="connsiteX100" fmla="*/ 5569527 w 7331857"/>
              <a:gd name="connsiteY100" fmla="*/ 515389 h 1961803"/>
              <a:gd name="connsiteX101" fmla="*/ 5594465 w 7331857"/>
              <a:gd name="connsiteY101" fmla="*/ 573578 h 1961803"/>
              <a:gd name="connsiteX102" fmla="*/ 5619403 w 7331857"/>
              <a:gd name="connsiteY102" fmla="*/ 631767 h 1961803"/>
              <a:gd name="connsiteX103" fmla="*/ 5677592 w 7331857"/>
              <a:gd name="connsiteY103" fmla="*/ 731520 h 1961803"/>
              <a:gd name="connsiteX104" fmla="*/ 5685905 w 7331857"/>
              <a:gd name="connsiteY104" fmla="*/ 756458 h 1961803"/>
              <a:gd name="connsiteX105" fmla="*/ 5752407 w 7331857"/>
              <a:gd name="connsiteY105" fmla="*/ 864523 h 1961803"/>
              <a:gd name="connsiteX106" fmla="*/ 5769032 w 7331857"/>
              <a:gd name="connsiteY106" fmla="*/ 906087 h 1961803"/>
              <a:gd name="connsiteX107" fmla="*/ 5785658 w 7331857"/>
              <a:gd name="connsiteY107" fmla="*/ 931025 h 1961803"/>
              <a:gd name="connsiteX108" fmla="*/ 5810596 w 7331857"/>
              <a:gd name="connsiteY108" fmla="*/ 972589 h 1961803"/>
              <a:gd name="connsiteX109" fmla="*/ 5818909 w 7331857"/>
              <a:gd name="connsiteY109" fmla="*/ 1014153 h 1961803"/>
              <a:gd name="connsiteX110" fmla="*/ 5843847 w 7331857"/>
              <a:gd name="connsiteY110" fmla="*/ 1088967 h 1961803"/>
              <a:gd name="connsiteX111" fmla="*/ 5860472 w 7331857"/>
              <a:gd name="connsiteY111" fmla="*/ 1138843 h 1961803"/>
              <a:gd name="connsiteX112" fmla="*/ 5868785 w 7331857"/>
              <a:gd name="connsiteY112" fmla="*/ 1180407 h 1961803"/>
              <a:gd name="connsiteX113" fmla="*/ 5893723 w 7331857"/>
              <a:gd name="connsiteY113" fmla="*/ 1205345 h 1961803"/>
              <a:gd name="connsiteX114" fmla="*/ 5918661 w 7331857"/>
              <a:gd name="connsiteY114" fmla="*/ 1238596 h 1961803"/>
              <a:gd name="connsiteX115" fmla="*/ 5926974 w 7331857"/>
              <a:gd name="connsiteY115" fmla="*/ 1280160 h 1961803"/>
              <a:gd name="connsiteX116" fmla="*/ 5951912 w 7331857"/>
              <a:gd name="connsiteY116" fmla="*/ 1305098 h 1961803"/>
              <a:gd name="connsiteX117" fmla="*/ 6059978 w 7331857"/>
              <a:gd name="connsiteY117" fmla="*/ 1446414 h 1961803"/>
              <a:gd name="connsiteX118" fmla="*/ 6093229 w 7331857"/>
              <a:gd name="connsiteY118" fmla="*/ 1479665 h 1961803"/>
              <a:gd name="connsiteX119" fmla="*/ 6118167 w 7331857"/>
              <a:gd name="connsiteY119" fmla="*/ 1504603 h 1961803"/>
              <a:gd name="connsiteX120" fmla="*/ 6168043 w 7331857"/>
              <a:gd name="connsiteY120" fmla="*/ 1571105 h 1961803"/>
              <a:gd name="connsiteX121" fmla="*/ 6209607 w 7331857"/>
              <a:gd name="connsiteY121" fmla="*/ 1620982 h 1961803"/>
              <a:gd name="connsiteX122" fmla="*/ 6217920 w 7331857"/>
              <a:gd name="connsiteY122" fmla="*/ 1645920 h 1961803"/>
              <a:gd name="connsiteX123" fmla="*/ 6276109 w 7331857"/>
              <a:gd name="connsiteY123" fmla="*/ 1729047 h 1961803"/>
              <a:gd name="connsiteX124" fmla="*/ 6292734 w 7331857"/>
              <a:gd name="connsiteY124" fmla="*/ 1762298 h 1961803"/>
              <a:gd name="connsiteX125" fmla="*/ 6301047 w 7331857"/>
              <a:gd name="connsiteY125" fmla="*/ 1787236 h 1961803"/>
              <a:gd name="connsiteX126" fmla="*/ 6317672 w 7331857"/>
              <a:gd name="connsiteY126" fmla="*/ 1803862 h 1961803"/>
              <a:gd name="connsiteX127" fmla="*/ 6342611 w 7331857"/>
              <a:gd name="connsiteY127" fmla="*/ 1837113 h 1961803"/>
              <a:gd name="connsiteX128" fmla="*/ 6367549 w 7331857"/>
              <a:gd name="connsiteY128" fmla="*/ 1853738 h 1961803"/>
              <a:gd name="connsiteX129" fmla="*/ 6625243 w 7331857"/>
              <a:gd name="connsiteY129" fmla="*/ 1862051 h 1961803"/>
              <a:gd name="connsiteX130" fmla="*/ 6941127 w 7331857"/>
              <a:gd name="connsiteY130" fmla="*/ 1878676 h 1961803"/>
              <a:gd name="connsiteX131" fmla="*/ 7024254 w 7331857"/>
              <a:gd name="connsiteY131" fmla="*/ 1903614 h 1961803"/>
              <a:gd name="connsiteX132" fmla="*/ 7165571 w 7331857"/>
              <a:gd name="connsiteY132" fmla="*/ 1911927 h 1961803"/>
              <a:gd name="connsiteX133" fmla="*/ 7290261 w 7331857"/>
              <a:gd name="connsiteY133" fmla="*/ 1945178 h 1961803"/>
              <a:gd name="connsiteX134" fmla="*/ 7331825 w 7331857"/>
              <a:gd name="connsiteY13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46909 w 7331857"/>
              <a:gd name="connsiteY34" fmla="*/ 423949 h 1961803"/>
              <a:gd name="connsiteX35" fmla="*/ 1271847 w 7331857"/>
              <a:gd name="connsiteY35" fmla="*/ 440574 h 1961803"/>
              <a:gd name="connsiteX36" fmla="*/ 1338349 w 7331857"/>
              <a:gd name="connsiteY36" fmla="*/ 507076 h 1961803"/>
              <a:gd name="connsiteX37" fmla="*/ 1371600 w 7331857"/>
              <a:gd name="connsiteY37" fmla="*/ 590203 h 1961803"/>
              <a:gd name="connsiteX38" fmla="*/ 1379912 w 7331857"/>
              <a:gd name="connsiteY38" fmla="*/ 681643 h 1961803"/>
              <a:gd name="connsiteX39" fmla="*/ 1504603 w 7331857"/>
              <a:gd name="connsiteY39" fmla="*/ 798022 h 1961803"/>
              <a:gd name="connsiteX40" fmla="*/ 1554480 w 7331857"/>
              <a:gd name="connsiteY40" fmla="*/ 847898 h 1961803"/>
              <a:gd name="connsiteX41" fmla="*/ 1604356 w 7331857"/>
              <a:gd name="connsiteY41" fmla="*/ 947651 h 1961803"/>
              <a:gd name="connsiteX42" fmla="*/ 1629294 w 7331857"/>
              <a:gd name="connsiteY42" fmla="*/ 1105593 h 1961803"/>
              <a:gd name="connsiteX43" fmla="*/ 1654232 w 7331857"/>
              <a:gd name="connsiteY43" fmla="*/ 1180407 h 1961803"/>
              <a:gd name="connsiteX44" fmla="*/ 1687483 w 7331857"/>
              <a:gd name="connsiteY44" fmla="*/ 1238596 h 1961803"/>
              <a:gd name="connsiteX45" fmla="*/ 1737360 w 7331857"/>
              <a:gd name="connsiteY45" fmla="*/ 1305098 h 1961803"/>
              <a:gd name="connsiteX46" fmla="*/ 1795549 w 7331857"/>
              <a:gd name="connsiteY46" fmla="*/ 1371600 h 1961803"/>
              <a:gd name="connsiteX47" fmla="*/ 1837112 w 7331857"/>
              <a:gd name="connsiteY47" fmla="*/ 1404851 h 1961803"/>
              <a:gd name="connsiteX48" fmla="*/ 1911927 w 7331857"/>
              <a:gd name="connsiteY48" fmla="*/ 1471353 h 1961803"/>
              <a:gd name="connsiteX49" fmla="*/ 1953491 w 7331857"/>
              <a:gd name="connsiteY49" fmla="*/ 1521229 h 1961803"/>
              <a:gd name="connsiteX50" fmla="*/ 1986741 w 7331857"/>
              <a:gd name="connsiteY50" fmla="*/ 1596043 h 1961803"/>
              <a:gd name="connsiteX51" fmla="*/ 2485505 w 7331857"/>
              <a:gd name="connsiteY51" fmla="*/ 1886989 h 1961803"/>
              <a:gd name="connsiteX52" fmla="*/ 2588721 w 7331857"/>
              <a:gd name="connsiteY52" fmla="*/ 1932233 h 1961803"/>
              <a:gd name="connsiteX53" fmla="*/ 2693323 w 7331857"/>
              <a:gd name="connsiteY53" fmla="*/ 1853738 h 1961803"/>
              <a:gd name="connsiteX54" fmla="*/ 2889711 w 7331857"/>
              <a:gd name="connsiteY54" fmla="*/ 1847807 h 1961803"/>
              <a:gd name="connsiteX55" fmla="*/ 3167149 w 7331857"/>
              <a:gd name="connsiteY55" fmla="*/ 1845425 h 1961803"/>
              <a:gd name="connsiteX56" fmla="*/ 3300152 w 7331857"/>
              <a:gd name="connsiteY56" fmla="*/ 1812174 h 1961803"/>
              <a:gd name="connsiteX57" fmla="*/ 3333403 w 7331857"/>
              <a:gd name="connsiteY57" fmla="*/ 1778923 h 1961803"/>
              <a:gd name="connsiteX58" fmla="*/ 3366654 w 7331857"/>
              <a:gd name="connsiteY58" fmla="*/ 1695796 h 1961803"/>
              <a:gd name="connsiteX59" fmla="*/ 3416531 w 7331857"/>
              <a:gd name="connsiteY59" fmla="*/ 1662545 h 1961803"/>
              <a:gd name="connsiteX60" fmla="*/ 3483032 w 7331857"/>
              <a:gd name="connsiteY60" fmla="*/ 1612669 h 1961803"/>
              <a:gd name="connsiteX61" fmla="*/ 3566160 w 7331857"/>
              <a:gd name="connsiteY61" fmla="*/ 1562793 h 1961803"/>
              <a:gd name="connsiteX62" fmla="*/ 3674225 w 7331857"/>
              <a:gd name="connsiteY62" fmla="*/ 1504603 h 1961803"/>
              <a:gd name="connsiteX63" fmla="*/ 3732414 w 7331857"/>
              <a:gd name="connsiteY63" fmla="*/ 1471353 h 1961803"/>
              <a:gd name="connsiteX64" fmla="*/ 3823854 w 7331857"/>
              <a:gd name="connsiteY64" fmla="*/ 1413163 h 1961803"/>
              <a:gd name="connsiteX65" fmla="*/ 3882043 w 7331857"/>
              <a:gd name="connsiteY65" fmla="*/ 1330036 h 1961803"/>
              <a:gd name="connsiteX66" fmla="*/ 3923607 w 7331857"/>
              <a:gd name="connsiteY66" fmla="*/ 1221971 h 1961803"/>
              <a:gd name="connsiteX67" fmla="*/ 3940232 w 7331857"/>
              <a:gd name="connsiteY67" fmla="*/ 1147156 h 1961803"/>
              <a:gd name="connsiteX68" fmla="*/ 3965171 w 7331857"/>
              <a:gd name="connsiteY68" fmla="*/ 1088967 h 1961803"/>
              <a:gd name="connsiteX69" fmla="*/ 4015047 w 7331857"/>
              <a:gd name="connsiteY69" fmla="*/ 1030778 h 1961803"/>
              <a:gd name="connsiteX70" fmla="*/ 4064923 w 7331857"/>
              <a:gd name="connsiteY70" fmla="*/ 964276 h 1961803"/>
              <a:gd name="connsiteX71" fmla="*/ 4098174 w 7331857"/>
              <a:gd name="connsiteY71" fmla="*/ 889462 h 1961803"/>
              <a:gd name="connsiteX72" fmla="*/ 4114800 w 7331857"/>
              <a:gd name="connsiteY72" fmla="*/ 773083 h 1961803"/>
              <a:gd name="connsiteX73" fmla="*/ 4139738 w 7331857"/>
              <a:gd name="connsiteY73" fmla="*/ 698269 h 1961803"/>
              <a:gd name="connsiteX74" fmla="*/ 4189614 w 7331857"/>
              <a:gd name="connsiteY74" fmla="*/ 623454 h 1961803"/>
              <a:gd name="connsiteX75" fmla="*/ 4231178 w 7331857"/>
              <a:gd name="connsiteY75" fmla="*/ 598516 h 1961803"/>
              <a:gd name="connsiteX76" fmla="*/ 4272741 w 7331857"/>
              <a:gd name="connsiteY76" fmla="*/ 498763 h 1961803"/>
              <a:gd name="connsiteX77" fmla="*/ 4297680 w 7331857"/>
              <a:gd name="connsiteY77" fmla="*/ 448887 h 1961803"/>
              <a:gd name="connsiteX78" fmla="*/ 4363056 w 7331857"/>
              <a:gd name="connsiteY78" fmla="*/ 255097 h 1961803"/>
              <a:gd name="connsiteX79" fmla="*/ 4461639 w 7331857"/>
              <a:gd name="connsiteY79" fmla="*/ 288521 h 1961803"/>
              <a:gd name="connsiteX80" fmla="*/ 4566286 w 7331857"/>
              <a:gd name="connsiteY80" fmla="*/ 298132 h 1961803"/>
              <a:gd name="connsiteX81" fmla="*/ 4657682 w 7331857"/>
              <a:gd name="connsiteY81" fmla="*/ 294755 h 1961803"/>
              <a:gd name="connsiteX82" fmla="*/ 4788131 w 7331857"/>
              <a:gd name="connsiteY82" fmla="*/ 241069 h 1961803"/>
              <a:gd name="connsiteX83" fmla="*/ 4854632 w 7331857"/>
              <a:gd name="connsiteY83" fmla="*/ 191193 h 1961803"/>
              <a:gd name="connsiteX84" fmla="*/ 4929447 w 7331857"/>
              <a:gd name="connsiteY84" fmla="*/ 124691 h 1961803"/>
              <a:gd name="connsiteX85" fmla="*/ 4972223 w 7331857"/>
              <a:gd name="connsiteY85" fmla="*/ 55721 h 1961803"/>
              <a:gd name="connsiteX86" fmla="*/ 5045825 w 7331857"/>
              <a:gd name="connsiteY86" fmla="*/ 33251 h 1961803"/>
              <a:gd name="connsiteX87" fmla="*/ 5112327 w 7331857"/>
              <a:gd name="connsiteY87" fmla="*/ 8313 h 1961803"/>
              <a:gd name="connsiteX88" fmla="*/ 5137265 w 7331857"/>
              <a:gd name="connsiteY88" fmla="*/ 0 h 1961803"/>
              <a:gd name="connsiteX89" fmla="*/ 5228705 w 7331857"/>
              <a:gd name="connsiteY89" fmla="*/ 8313 h 1961803"/>
              <a:gd name="connsiteX90" fmla="*/ 5270269 w 7331857"/>
              <a:gd name="connsiteY90" fmla="*/ 49876 h 1961803"/>
              <a:gd name="connsiteX91" fmla="*/ 5336771 w 7331857"/>
              <a:gd name="connsiteY91" fmla="*/ 108065 h 1961803"/>
              <a:gd name="connsiteX92" fmla="*/ 5370021 w 7331857"/>
              <a:gd name="connsiteY92" fmla="*/ 149629 h 1961803"/>
              <a:gd name="connsiteX93" fmla="*/ 5419898 w 7331857"/>
              <a:gd name="connsiteY93" fmla="*/ 266007 h 1961803"/>
              <a:gd name="connsiteX94" fmla="*/ 5436523 w 7331857"/>
              <a:gd name="connsiteY94" fmla="*/ 299258 h 1961803"/>
              <a:gd name="connsiteX95" fmla="*/ 5444836 w 7331857"/>
              <a:gd name="connsiteY95" fmla="*/ 332509 h 1961803"/>
              <a:gd name="connsiteX96" fmla="*/ 5469774 w 7331857"/>
              <a:gd name="connsiteY96" fmla="*/ 365760 h 1961803"/>
              <a:gd name="connsiteX97" fmla="*/ 5511338 w 7331857"/>
              <a:gd name="connsiteY97" fmla="*/ 423949 h 1961803"/>
              <a:gd name="connsiteX98" fmla="*/ 5552901 w 7331857"/>
              <a:gd name="connsiteY98" fmla="*/ 498763 h 1961803"/>
              <a:gd name="connsiteX99" fmla="*/ 5569527 w 7331857"/>
              <a:gd name="connsiteY99" fmla="*/ 515389 h 1961803"/>
              <a:gd name="connsiteX100" fmla="*/ 5594465 w 7331857"/>
              <a:gd name="connsiteY100" fmla="*/ 573578 h 1961803"/>
              <a:gd name="connsiteX101" fmla="*/ 5619403 w 7331857"/>
              <a:gd name="connsiteY101" fmla="*/ 631767 h 1961803"/>
              <a:gd name="connsiteX102" fmla="*/ 5677592 w 7331857"/>
              <a:gd name="connsiteY102" fmla="*/ 731520 h 1961803"/>
              <a:gd name="connsiteX103" fmla="*/ 5685905 w 7331857"/>
              <a:gd name="connsiteY103" fmla="*/ 756458 h 1961803"/>
              <a:gd name="connsiteX104" fmla="*/ 5752407 w 7331857"/>
              <a:gd name="connsiteY104" fmla="*/ 864523 h 1961803"/>
              <a:gd name="connsiteX105" fmla="*/ 5769032 w 7331857"/>
              <a:gd name="connsiteY105" fmla="*/ 906087 h 1961803"/>
              <a:gd name="connsiteX106" fmla="*/ 5785658 w 7331857"/>
              <a:gd name="connsiteY106" fmla="*/ 931025 h 1961803"/>
              <a:gd name="connsiteX107" fmla="*/ 5810596 w 7331857"/>
              <a:gd name="connsiteY107" fmla="*/ 972589 h 1961803"/>
              <a:gd name="connsiteX108" fmla="*/ 5818909 w 7331857"/>
              <a:gd name="connsiteY108" fmla="*/ 1014153 h 1961803"/>
              <a:gd name="connsiteX109" fmla="*/ 5843847 w 7331857"/>
              <a:gd name="connsiteY109" fmla="*/ 1088967 h 1961803"/>
              <a:gd name="connsiteX110" fmla="*/ 5860472 w 7331857"/>
              <a:gd name="connsiteY110" fmla="*/ 1138843 h 1961803"/>
              <a:gd name="connsiteX111" fmla="*/ 5868785 w 7331857"/>
              <a:gd name="connsiteY111" fmla="*/ 1180407 h 1961803"/>
              <a:gd name="connsiteX112" fmla="*/ 5893723 w 7331857"/>
              <a:gd name="connsiteY112" fmla="*/ 1205345 h 1961803"/>
              <a:gd name="connsiteX113" fmla="*/ 5918661 w 7331857"/>
              <a:gd name="connsiteY113" fmla="*/ 1238596 h 1961803"/>
              <a:gd name="connsiteX114" fmla="*/ 5926974 w 7331857"/>
              <a:gd name="connsiteY114" fmla="*/ 1280160 h 1961803"/>
              <a:gd name="connsiteX115" fmla="*/ 5951912 w 7331857"/>
              <a:gd name="connsiteY115" fmla="*/ 1305098 h 1961803"/>
              <a:gd name="connsiteX116" fmla="*/ 6059978 w 7331857"/>
              <a:gd name="connsiteY116" fmla="*/ 1446414 h 1961803"/>
              <a:gd name="connsiteX117" fmla="*/ 6093229 w 7331857"/>
              <a:gd name="connsiteY117" fmla="*/ 1479665 h 1961803"/>
              <a:gd name="connsiteX118" fmla="*/ 6118167 w 7331857"/>
              <a:gd name="connsiteY118" fmla="*/ 1504603 h 1961803"/>
              <a:gd name="connsiteX119" fmla="*/ 6168043 w 7331857"/>
              <a:gd name="connsiteY119" fmla="*/ 1571105 h 1961803"/>
              <a:gd name="connsiteX120" fmla="*/ 6209607 w 7331857"/>
              <a:gd name="connsiteY120" fmla="*/ 1620982 h 1961803"/>
              <a:gd name="connsiteX121" fmla="*/ 6217920 w 7331857"/>
              <a:gd name="connsiteY121" fmla="*/ 1645920 h 1961803"/>
              <a:gd name="connsiteX122" fmla="*/ 6276109 w 7331857"/>
              <a:gd name="connsiteY122" fmla="*/ 1729047 h 1961803"/>
              <a:gd name="connsiteX123" fmla="*/ 6292734 w 7331857"/>
              <a:gd name="connsiteY123" fmla="*/ 1762298 h 1961803"/>
              <a:gd name="connsiteX124" fmla="*/ 6301047 w 7331857"/>
              <a:gd name="connsiteY124" fmla="*/ 1787236 h 1961803"/>
              <a:gd name="connsiteX125" fmla="*/ 6317672 w 7331857"/>
              <a:gd name="connsiteY125" fmla="*/ 1803862 h 1961803"/>
              <a:gd name="connsiteX126" fmla="*/ 6342611 w 7331857"/>
              <a:gd name="connsiteY126" fmla="*/ 1837113 h 1961803"/>
              <a:gd name="connsiteX127" fmla="*/ 6367549 w 7331857"/>
              <a:gd name="connsiteY127" fmla="*/ 1853738 h 1961803"/>
              <a:gd name="connsiteX128" fmla="*/ 6625243 w 7331857"/>
              <a:gd name="connsiteY128" fmla="*/ 1862051 h 1961803"/>
              <a:gd name="connsiteX129" fmla="*/ 6941127 w 7331857"/>
              <a:gd name="connsiteY129" fmla="*/ 1878676 h 1961803"/>
              <a:gd name="connsiteX130" fmla="*/ 7024254 w 7331857"/>
              <a:gd name="connsiteY130" fmla="*/ 1903614 h 1961803"/>
              <a:gd name="connsiteX131" fmla="*/ 7165571 w 7331857"/>
              <a:gd name="connsiteY131" fmla="*/ 1911927 h 1961803"/>
              <a:gd name="connsiteX132" fmla="*/ 7290261 w 7331857"/>
              <a:gd name="connsiteY132" fmla="*/ 1945178 h 1961803"/>
              <a:gd name="connsiteX133" fmla="*/ 7331825 w 7331857"/>
              <a:gd name="connsiteY13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271847 w 7331857"/>
              <a:gd name="connsiteY34" fmla="*/ 440574 h 1961803"/>
              <a:gd name="connsiteX35" fmla="*/ 1338349 w 7331857"/>
              <a:gd name="connsiteY35" fmla="*/ 507076 h 1961803"/>
              <a:gd name="connsiteX36" fmla="*/ 1371600 w 7331857"/>
              <a:gd name="connsiteY36" fmla="*/ 590203 h 1961803"/>
              <a:gd name="connsiteX37" fmla="*/ 1379912 w 7331857"/>
              <a:gd name="connsiteY37" fmla="*/ 681643 h 1961803"/>
              <a:gd name="connsiteX38" fmla="*/ 1504603 w 7331857"/>
              <a:gd name="connsiteY38" fmla="*/ 798022 h 1961803"/>
              <a:gd name="connsiteX39" fmla="*/ 1554480 w 7331857"/>
              <a:gd name="connsiteY39" fmla="*/ 847898 h 1961803"/>
              <a:gd name="connsiteX40" fmla="*/ 1604356 w 7331857"/>
              <a:gd name="connsiteY40" fmla="*/ 947651 h 1961803"/>
              <a:gd name="connsiteX41" fmla="*/ 1629294 w 7331857"/>
              <a:gd name="connsiteY41" fmla="*/ 1105593 h 1961803"/>
              <a:gd name="connsiteX42" fmla="*/ 1654232 w 7331857"/>
              <a:gd name="connsiteY42" fmla="*/ 1180407 h 1961803"/>
              <a:gd name="connsiteX43" fmla="*/ 1687483 w 7331857"/>
              <a:gd name="connsiteY43" fmla="*/ 1238596 h 1961803"/>
              <a:gd name="connsiteX44" fmla="*/ 1737360 w 7331857"/>
              <a:gd name="connsiteY44" fmla="*/ 1305098 h 1961803"/>
              <a:gd name="connsiteX45" fmla="*/ 1795549 w 7331857"/>
              <a:gd name="connsiteY45" fmla="*/ 1371600 h 1961803"/>
              <a:gd name="connsiteX46" fmla="*/ 1837112 w 7331857"/>
              <a:gd name="connsiteY46" fmla="*/ 1404851 h 1961803"/>
              <a:gd name="connsiteX47" fmla="*/ 1911927 w 7331857"/>
              <a:gd name="connsiteY47" fmla="*/ 1471353 h 1961803"/>
              <a:gd name="connsiteX48" fmla="*/ 1953491 w 7331857"/>
              <a:gd name="connsiteY48" fmla="*/ 1521229 h 1961803"/>
              <a:gd name="connsiteX49" fmla="*/ 1986741 w 7331857"/>
              <a:gd name="connsiteY49" fmla="*/ 1596043 h 1961803"/>
              <a:gd name="connsiteX50" fmla="*/ 2485505 w 7331857"/>
              <a:gd name="connsiteY50" fmla="*/ 1886989 h 1961803"/>
              <a:gd name="connsiteX51" fmla="*/ 2588721 w 7331857"/>
              <a:gd name="connsiteY51" fmla="*/ 1932233 h 1961803"/>
              <a:gd name="connsiteX52" fmla="*/ 2693323 w 7331857"/>
              <a:gd name="connsiteY52" fmla="*/ 1853738 h 1961803"/>
              <a:gd name="connsiteX53" fmla="*/ 2889711 w 7331857"/>
              <a:gd name="connsiteY53" fmla="*/ 1847807 h 1961803"/>
              <a:gd name="connsiteX54" fmla="*/ 3167149 w 7331857"/>
              <a:gd name="connsiteY54" fmla="*/ 1845425 h 1961803"/>
              <a:gd name="connsiteX55" fmla="*/ 3300152 w 7331857"/>
              <a:gd name="connsiteY55" fmla="*/ 1812174 h 1961803"/>
              <a:gd name="connsiteX56" fmla="*/ 3333403 w 7331857"/>
              <a:gd name="connsiteY56" fmla="*/ 1778923 h 1961803"/>
              <a:gd name="connsiteX57" fmla="*/ 3366654 w 7331857"/>
              <a:gd name="connsiteY57" fmla="*/ 1695796 h 1961803"/>
              <a:gd name="connsiteX58" fmla="*/ 3416531 w 7331857"/>
              <a:gd name="connsiteY58" fmla="*/ 1662545 h 1961803"/>
              <a:gd name="connsiteX59" fmla="*/ 3483032 w 7331857"/>
              <a:gd name="connsiteY59" fmla="*/ 1612669 h 1961803"/>
              <a:gd name="connsiteX60" fmla="*/ 3566160 w 7331857"/>
              <a:gd name="connsiteY60" fmla="*/ 1562793 h 1961803"/>
              <a:gd name="connsiteX61" fmla="*/ 3674225 w 7331857"/>
              <a:gd name="connsiteY61" fmla="*/ 1504603 h 1961803"/>
              <a:gd name="connsiteX62" fmla="*/ 3732414 w 7331857"/>
              <a:gd name="connsiteY62" fmla="*/ 1471353 h 1961803"/>
              <a:gd name="connsiteX63" fmla="*/ 3823854 w 7331857"/>
              <a:gd name="connsiteY63" fmla="*/ 1413163 h 1961803"/>
              <a:gd name="connsiteX64" fmla="*/ 3882043 w 7331857"/>
              <a:gd name="connsiteY64" fmla="*/ 1330036 h 1961803"/>
              <a:gd name="connsiteX65" fmla="*/ 3923607 w 7331857"/>
              <a:gd name="connsiteY65" fmla="*/ 1221971 h 1961803"/>
              <a:gd name="connsiteX66" fmla="*/ 3940232 w 7331857"/>
              <a:gd name="connsiteY66" fmla="*/ 1147156 h 1961803"/>
              <a:gd name="connsiteX67" fmla="*/ 3965171 w 7331857"/>
              <a:gd name="connsiteY67" fmla="*/ 1088967 h 1961803"/>
              <a:gd name="connsiteX68" fmla="*/ 4015047 w 7331857"/>
              <a:gd name="connsiteY68" fmla="*/ 1030778 h 1961803"/>
              <a:gd name="connsiteX69" fmla="*/ 4064923 w 7331857"/>
              <a:gd name="connsiteY69" fmla="*/ 964276 h 1961803"/>
              <a:gd name="connsiteX70" fmla="*/ 4098174 w 7331857"/>
              <a:gd name="connsiteY70" fmla="*/ 889462 h 1961803"/>
              <a:gd name="connsiteX71" fmla="*/ 4114800 w 7331857"/>
              <a:gd name="connsiteY71" fmla="*/ 773083 h 1961803"/>
              <a:gd name="connsiteX72" fmla="*/ 4139738 w 7331857"/>
              <a:gd name="connsiteY72" fmla="*/ 698269 h 1961803"/>
              <a:gd name="connsiteX73" fmla="*/ 4189614 w 7331857"/>
              <a:gd name="connsiteY73" fmla="*/ 623454 h 1961803"/>
              <a:gd name="connsiteX74" fmla="*/ 4231178 w 7331857"/>
              <a:gd name="connsiteY74" fmla="*/ 598516 h 1961803"/>
              <a:gd name="connsiteX75" fmla="*/ 4272741 w 7331857"/>
              <a:gd name="connsiteY75" fmla="*/ 498763 h 1961803"/>
              <a:gd name="connsiteX76" fmla="*/ 4297680 w 7331857"/>
              <a:gd name="connsiteY76" fmla="*/ 448887 h 1961803"/>
              <a:gd name="connsiteX77" fmla="*/ 4363056 w 7331857"/>
              <a:gd name="connsiteY77" fmla="*/ 255097 h 1961803"/>
              <a:gd name="connsiteX78" fmla="*/ 4461639 w 7331857"/>
              <a:gd name="connsiteY78" fmla="*/ 288521 h 1961803"/>
              <a:gd name="connsiteX79" fmla="*/ 4566286 w 7331857"/>
              <a:gd name="connsiteY79" fmla="*/ 298132 h 1961803"/>
              <a:gd name="connsiteX80" fmla="*/ 4657682 w 7331857"/>
              <a:gd name="connsiteY80" fmla="*/ 294755 h 1961803"/>
              <a:gd name="connsiteX81" fmla="*/ 4788131 w 7331857"/>
              <a:gd name="connsiteY81" fmla="*/ 241069 h 1961803"/>
              <a:gd name="connsiteX82" fmla="*/ 4854632 w 7331857"/>
              <a:gd name="connsiteY82" fmla="*/ 191193 h 1961803"/>
              <a:gd name="connsiteX83" fmla="*/ 4929447 w 7331857"/>
              <a:gd name="connsiteY83" fmla="*/ 124691 h 1961803"/>
              <a:gd name="connsiteX84" fmla="*/ 4972223 w 7331857"/>
              <a:gd name="connsiteY84" fmla="*/ 55721 h 1961803"/>
              <a:gd name="connsiteX85" fmla="*/ 5045825 w 7331857"/>
              <a:gd name="connsiteY85" fmla="*/ 33251 h 1961803"/>
              <a:gd name="connsiteX86" fmla="*/ 5112327 w 7331857"/>
              <a:gd name="connsiteY86" fmla="*/ 8313 h 1961803"/>
              <a:gd name="connsiteX87" fmla="*/ 5137265 w 7331857"/>
              <a:gd name="connsiteY87" fmla="*/ 0 h 1961803"/>
              <a:gd name="connsiteX88" fmla="*/ 5228705 w 7331857"/>
              <a:gd name="connsiteY88" fmla="*/ 8313 h 1961803"/>
              <a:gd name="connsiteX89" fmla="*/ 5270269 w 7331857"/>
              <a:gd name="connsiteY89" fmla="*/ 49876 h 1961803"/>
              <a:gd name="connsiteX90" fmla="*/ 5336771 w 7331857"/>
              <a:gd name="connsiteY90" fmla="*/ 108065 h 1961803"/>
              <a:gd name="connsiteX91" fmla="*/ 5370021 w 7331857"/>
              <a:gd name="connsiteY91" fmla="*/ 149629 h 1961803"/>
              <a:gd name="connsiteX92" fmla="*/ 5419898 w 7331857"/>
              <a:gd name="connsiteY92" fmla="*/ 266007 h 1961803"/>
              <a:gd name="connsiteX93" fmla="*/ 5436523 w 7331857"/>
              <a:gd name="connsiteY93" fmla="*/ 299258 h 1961803"/>
              <a:gd name="connsiteX94" fmla="*/ 5444836 w 7331857"/>
              <a:gd name="connsiteY94" fmla="*/ 332509 h 1961803"/>
              <a:gd name="connsiteX95" fmla="*/ 5469774 w 7331857"/>
              <a:gd name="connsiteY95" fmla="*/ 365760 h 1961803"/>
              <a:gd name="connsiteX96" fmla="*/ 5511338 w 7331857"/>
              <a:gd name="connsiteY96" fmla="*/ 423949 h 1961803"/>
              <a:gd name="connsiteX97" fmla="*/ 5552901 w 7331857"/>
              <a:gd name="connsiteY97" fmla="*/ 498763 h 1961803"/>
              <a:gd name="connsiteX98" fmla="*/ 5569527 w 7331857"/>
              <a:gd name="connsiteY98" fmla="*/ 515389 h 1961803"/>
              <a:gd name="connsiteX99" fmla="*/ 5594465 w 7331857"/>
              <a:gd name="connsiteY99" fmla="*/ 573578 h 1961803"/>
              <a:gd name="connsiteX100" fmla="*/ 5619403 w 7331857"/>
              <a:gd name="connsiteY100" fmla="*/ 631767 h 1961803"/>
              <a:gd name="connsiteX101" fmla="*/ 5677592 w 7331857"/>
              <a:gd name="connsiteY101" fmla="*/ 731520 h 1961803"/>
              <a:gd name="connsiteX102" fmla="*/ 5685905 w 7331857"/>
              <a:gd name="connsiteY102" fmla="*/ 756458 h 1961803"/>
              <a:gd name="connsiteX103" fmla="*/ 5752407 w 7331857"/>
              <a:gd name="connsiteY103" fmla="*/ 864523 h 1961803"/>
              <a:gd name="connsiteX104" fmla="*/ 5769032 w 7331857"/>
              <a:gd name="connsiteY104" fmla="*/ 906087 h 1961803"/>
              <a:gd name="connsiteX105" fmla="*/ 5785658 w 7331857"/>
              <a:gd name="connsiteY105" fmla="*/ 931025 h 1961803"/>
              <a:gd name="connsiteX106" fmla="*/ 5810596 w 7331857"/>
              <a:gd name="connsiteY106" fmla="*/ 972589 h 1961803"/>
              <a:gd name="connsiteX107" fmla="*/ 5818909 w 7331857"/>
              <a:gd name="connsiteY107" fmla="*/ 1014153 h 1961803"/>
              <a:gd name="connsiteX108" fmla="*/ 5843847 w 7331857"/>
              <a:gd name="connsiteY108" fmla="*/ 1088967 h 1961803"/>
              <a:gd name="connsiteX109" fmla="*/ 5860472 w 7331857"/>
              <a:gd name="connsiteY109" fmla="*/ 1138843 h 1961803"/>
              <a:gd name="connsiteX110" fmla="*/ 5868785 w 7331857"/>
              <a:gd name="connsiteY110" fmla="*/ 1180407 h 1961803"/>
              <a:gd name="connsiteX111" fmla="*/ 5893723 w 7331857"/>
              <a:gd name="connsiteY111" fmla="*/ 1205345 h 1961803"/>
              <a:gd name="connsiteX112" fmla="*/ 5918661 w 7331857"/>
              <a:gd name="connsiteY112" fmla="*/ 1238596 h 1961803"/>
              <a:gd name="connsiteX113" fmla="*/ 5926974 w 7331857"/>
              <a:gd name="connsiteY113" fmla="*/ 1280160 h 1961803"/>
              <a:gd name="connsiteX114" fmla="*/ 5951912 w 7331857"/>
              <a:gd name="connsiteY114" fmla="*/ 1305098 h 1961803"/>
              <a:gd name="connsiteX115" fmla="*/ 6059978 w 7331857"/>
              <a:gd name="connsiteY115" fmla="*/ 1446414 h 1961803"/>
              <a:gd name="connsiteX116" fmla="*/ 6093229 w 7331857"/>
              <a:gd name="connsiteY116" fmla="*/ 1479665 h 1961803"/>
              <a:gd name="connsiteX117" fmla="*/ 6118167 w 7331857"/>
              <a:gd name="connsiteY117" fmla="*/ 1504603 h 1961803"/>
              <a:gd name="connsiteX118" fmla="*/ 6168043 w 7331857"/>
              <a:gd name="connsiteY118" fmla="*/ 1571105 h 1961803"/>
              <a:gd name="connsiteX119" fmla="*/ 6209607 w 7331857"/>
              <a:gd name="connsiteY119" fmla="*/ 1620982 h 1961803"/>
              <a:gd name="connsiteX120" fmla="*/ 6217920 w 7331857"/>
              <a:gd name="connsiteY120" fmla="*/ 1645920 h 1961803"/>
              <a:gd name="connsiteX121" fmla="*/ 6276109 w 7331857"/>
              <a:gd name="connsiteY121" fmla="*/ 1729047 h 1961803"/>
              <a:gd name="connsiteX122" fmla="*/ 6292734 w 7331857"/>
              <a:gd name="connsiteY122" fmla="*/ 1762298 h 1961803"/>
              <a:gd name="connsiteX123" fmla="*/ 6301047 w 7331857"/>
              <a:gd name="connsiteY123" fmla="*/ 1787236 h 1961803"/>
              <a:gd name="connsiteX124" fmla="*/ 6317672 w 7331857"/>
              <a:gd name="connsiteY124" fmla="*/ 1803862 h 1961803"/>
              <a:gd name="connsiteX125" fmla="*/ 6342611 w 7331857"/>
              <a:gd name="connsiteY125" fmla="*/ 1837113 h 1961803"/>
              <a:gd name="connsiteX126" fmla="*/ 6367549 w 7331857"/>
              <a:gd name="connsiteY126" fmla="*/ 1853738 h 1961803"/>
              <a:gd name="connsiteX127" fmla="*/ 6625243 w 7331857"/>
              <a:gd name="connsiteY127" fmla="*/ 1862051 h 1961803"/>
              <a:gd name="connsiteX128" fmla="*/ 6941127 w 7331857"/>
              <a:gd name="connsiteY128" fmla="*/ 1878676 h 1961803"/>
              <a:gd name="connsiteX129" fmla="*/ 7024254 w 7331857"/>
              <a:gd name="connsiteY129" fmla="*/ 1903614 h 1961803"/>
              <a:gd name="connsiteX130" fmla="*/ 7165571 w 7331857"/>
              <a:gd name="connsiteY130" fmla="*/ 1911927 h 1961803"/>
              <a:gd name="connsiteX131" fmla="*/ 7290261 w 7331857"/>
              <a:gd name="connsiteY131" fmla="*/ 1945178 h 1961803"/>
              <a:gd name="connsiteX132" fmla="*/ 7331825 w 7331857"/>
              <a:gd name="connsiteY13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230283 w 7331857"/>
              <a:gd name="connsiteY33" fmla="*/ 407323 h 1961803"/>
              <a:gd name="connsiteX34" fmla="*/ 1338349 w 7331857"/>
              <a:gd name="connsiteY34" fmla="*/ 507076 h 1961803"/>
              <a:gd name="connsiteX35" fmla="*/ 1371600 w 7331857"/>
              <a:gd name="connsiteY35" fmla="*/ 590203 h 1961803"/>
              <a:gd name="connsiteX36" fmla="*/ 1379912 w 7331857"/>
              <a:gd name="connsiteY36" fmla="*/ 681643 h 1961803"/>
              <a:gd name="connsiteX37" fmla="*/ 1504603 w 7331857"/>
              <a:gd name="connsiteY37" fmla="*/ 798022 h 1961803"/>
              <a:gd name="connsiteX38" fmla="*/ 1554480 w 7331857"/>
              <a:gd name="connsiteY38" fmla="*/ 847898 h 1961803"/>
              <a:gd name="connsiteX39" fmla="*/ 1604356 w 7331857"/>
              <a:gd name="connsiteY39" fmla="*/ 947651 h 1961803"/>
              <a:gd name="connsiteX40" fmla="*/ 1629294 w 7331857"/>
              <a:gd name="connsiteY40" fmla="*/ 1105593 h 1961803"/>
              <a:gd name="connsiteX41" fmla="*/ 1654232 w 7331857"/>
              <a:gd name="connsiteY41" fmla="*/ 1180407 h 1961803"/>
              <a:gd name="connsiteX42" fmla="*/ 1687483 w 7331857"/>
              <a:gd name="connsiteY42" fmla="*/ 1238596 h 1961803"/>
              <a:gd name="connsiteX43" fmla="*/ 1737360 w 7331857"/>
              <a:gd name="connsiteY43" fmla="*/ 1305098 h 1961803"/>
              <a:gd name="connsiteX44" fmla="*/ 1795549 w 7331857"/>
              <a:gd name="connsiteY44" fmla="*/ 1371600 h 1961803"/>
              <a:gd name="connsiteX45" fmla="*/ 1837112 w 7331857"/>
              <a:gd name="connsiteY45" fmla="*/ 1404851 h 1961803"/>
              <a:gd name="connsiteX46" fmla="*/ 1911927 w 7331857"/>
              <a:gd name="connsiteY46" fmla="*/ 1471353 h 1961803"/>
              <a:gd name="connsiteX47" fmla="*/ 1953491 w 7331857"/>
              <a:gd name="connsiteY47" fmla="*/ 1521229 h 1961803"/>
              <a:gd name="connsiteX48" fmla="*/ 1986741 w 7331857"/>
              <a:gd name="connsiteY48" fmla="*/ 1596043 h 1961803"/>
              <a:gd name="connsiteX49" fmla="*/ 2485505 w 7331857"/>
              <a:gd name="connsiteY49" fmla="*/ 1886989 h 1961803"/>
              <a:gd name="connsiteX50" fmla="*/ 2588721 w 7331857"/>
              <a:gd name="connsiteY50" fmla="*/ 1932233 h 1961803"/>
              <a:gd name="connsiteX51" fmla="*/ 2693323 w 7331857"/>
              <a:gd name="connsiteY51" fmla="*/ 1853738 h 1961803"/>
              <a:gd name="connsiteX52" fmla="*/ 2889711 w 7331857"/>
              <a:gd name="connsiteY52" fmla="*/ 1847807 h 1961803"/>
              <a:gd name="connsiteX53" fmla="*/ 3167149 w 7331857"/>
              <a:gd name="connsiteY53" fmla="*/ 1845425 h 1961803"/>
              <a:gd name="connsiteX54" fmla="*/ 3300152 w 7331857"/>
              <a:gd name="connsiteY54" fmla="*/ 1812174 h 1961803"/>
              <a:gd name="connsiteX55" fmla="*/ 3333403 w 7331857"/>
              <a:gd name="connsiteY55" fmla="*/ 1778923 h 1961803"/>
              <a:gd name="connsiteX56" fmla="*/ 3366654 w 7331857"/>
              <a:gd name="connsiteY56" fmla="*/ 1695796 h 1961803"/>
              <a:gd name="connsiteX57" fmla="*/ 3416531 w 7331857"/>
              <a:gd name="connsiteY57" fmla="*/ 1662545 h 1961803"/>
              <a:gd name="connsiteX58" fmla="*/ 3483032 w 7331857"/>
              <a:gd name="connsiteY58" fmla="*/ 1612669 h 1961803"/>
              <a:gd name="connsiteX59" fmla="*/ 3566160 w 7331857"/>
              <a:gd name="connsiteY59" fmla="*/ 1562793 h 1961803"/>
              <a:gd name="connsiteX60" fmla="*/ 3674225 w 7331857"/>
              <a:gd name="connsiteY60" fmla="*/ 1504603 h 1961803"/>
              <a:gd name="connsiteX61" fmla="*/ 3732414 w 7331857"/>
              <a:gd name="connsiteY61" fmla="*/ 1471353 h 1961803"/>
              <a:gd name="connsiteX62" fmla="*/ 3823854 w 7331857"/>
              <a:gd name="connsiteY62" fmla="*/ 1413163 h 1961803"/>
              <a:gd name="connsiteX63" fmla="*/ 3882043 w 7331857"/>
              <a:gd name="connsiteY63" fmla="*/ 1330036 h 1961803"/>
              <a:gd name="connsiteX64" fmla="*/ 3923607 w 7331857"/>
              <a:gd name="connsiteY64" fmla="*/ 1221971 h 1961803"/>
              <a:gd name="connsiteX65" fmla="*/ 3940232 w 7331857"/>
              <a:gd name="connsiteY65" fmla="*/ 1147156 h 1961803"/>
              <a:gd name="connsiteX66" fmla="*/ 3965171 w 7331857"/>
              <a:gd name="connsiteY66" fmla="*/ 1088967 h 1961803"/>
              <a:gd name="connsiteX67" fmla="*/ 4015047 w 7331857"/>
              <a:gd name="connsiteY67" fmla="*/ 1030778 h 1961803"/>
              <a:gd name="connsiteX68" fmla="*/ 4064923 w 7331857"/>
              <a:gd name="connsiteY68" fmla="*/ 964276 h 1961803"/>
              <a:gd name="connsiteX69" fmla="*/ 4098174 w 7331857"/>
              <a:gd name="connsiteY69" fmla="*/ 889462 h 1961803"/>
              <a:gd name="connsiteX70" fmla="*/ 4114800 w 7331857"/>
              <a:gd name="connsiteY70" fmla="*/ 773083 h 1961803"/>
              <a:gd name="connsiteX71" fmla="*/ 4139738 w 7331857"/>
              <a:gd name="connsiteY71" fmla="*/ 698269 h 1961803"/>
              <a:gd name="connsiteX72" fmla="*/ 4189614 w 7331857"/>
              <a:gd name="connsiteY72" fmla="*/ 623454 h 1961803"/>
              <a:gd name="connsiteX73" fmla="*/ 4231178 w 7331857"/>
              <a:gd name="connsiteY73" fmla="*/ 598516 h 1961803"/>
              <a:gd name="connsiteX74" fmla="*/ 4272741 w 7331857"/>
              <a:gd name="connsiteY74" fmla="*/ 498763 h 1961803"/>
              <a:gd name="connsiteX75" fmla="*/ 4297680 w 7331857"/>
              <a:gd name="connsiteY75" fmla="*/ 448887 h 1961803"/>
              <a:gd name="connsiteX76" fmla="*/ 4363056 w 7331857"/>
              <a:gd name="connsiteY76" fmla="*/ 255097 h 1961803"/>
              <a:gd name="connsiteX77" fmla="*/ 4461639 w 7331857"/>
              <a:gd name="connsiteY77" fmla="*/ 288521 h 1961803"/>
              <a:gd name="connsiteX78" fmla="*/ 4566286 w 7331857"/>
              <a:gd name="connsiteY78" fmla="*/ 298132 h 1961803"/>
              <a:gd name="connsiteX79" fmla="*/ 4657682 w 7331857"/>
              <a:gd name="connsiteY79" fmla="*/ 294755 h 1961803"/>
              <a:gd name="connsiteX80" fmla="*/ 4788131 w 7331857"/>
              <a:gd name="connsiteY80" fmla="*/ 241069 h 1961803"/>
              <a:gd name="connsiteX81" fmla="*/ 4854632 w 7331857"/>
              <a:gd name="connsiteY81" fmla="*/ 191193 h 1961803"/>
              <a:gd name="connsiteX82" fmla="*/ 4929447 w 7331857"/>
              <a:gd name="connsiteY82" fmla="*/ 124691 h 1961803"/>
              <a:gd name="connsiteX83" fmla="*/ 4972223 w 7331857"/>
              <a:gd name="connsiteY83" fmla="*/ 55721 h 1961803"/>
              <a:gd name="connsiteX84" fmla="*/ 5045825 w 7331857"/>
              <a:gd name="connsiteY84" fmla="*/ 33251 h 1961803"/>
              <a:gd name="connsiteX85" fmla="*/ 5112327 w 7331857"/>
              <a:gd name="connsiteY85" fmla="*/ 8313 h 1961803"/>
              <a:gd name="connsiteX86" fmla="*/ 5137265 w 7331857"/>
              <a:gd name="connsiteY86" fmla="*/ 0 h 1961803"/>
              <a:gd name="connsiteX87" fmla="*/ 5228705 w 7331857"/>
              <a:gd name="connsiteY87" fmla="*/ 8313 h 1961803"/>
              <a:gd name="connsiteX88" fmla="*/ 5270269 w 7331857"/>
              <a:gd name="connsiteY88" fmla="*/ 49876 h 1961803"/>
              <a:gd name="connsiteX89" fmla="*/ 5336771 w 7331857"/>
              <a:gd name="connsiteY89" fmla="*/ 108065 h 1961803"/>
              <a:gd name="connsiteX90" fmla="*/ 5370021 w 7331857"/>
              <a:gd name="connsiteY90" fmla="*/ 149629 h 1961803"/>
              <a:gd name="connsiteX91" fmla="*/ 5419898 w 7331857"/>
              <a:gd name="connsiteY91" fmla="*/ 266007 h 1961803"/>
              <a:gd name="connsiteX92" fmla="*/ 5436523 w 7331857"/>
              <a:gd name="connsiteY92" fmla="*/ 299258 h 1961803"/>
              <a:gd name="connsiteX93" fmla="*/ 5444836 w 7331857"/>
              <a:gd name="connsiteY93" fmla="*/ 332509 h 1961803"/>
              <a:gd name="connsiteX94" fmla="*/ 5469774 w 7331857"/>
              <a:gd name="connsiteY94" fmla="*/ 365760 h 1961803"/>
              <a:gd name="connsiteX95" fmla="*/ 5511338 w 7331857"/>
              <a:gd name="connsiteY95" fmla="*/ 423949 h 1961803"/>
              <a:gd name="connsiteX96" fmla="*/ 5552901 w 7331857"/>
              <a:gd name="connsiteY96" fmla="*/ 498763 h 1961803"/>
              <a:gd name="connsiteX97" fmla="*/ 5569527 w 7331857"/>
              <a:gd name="connsiteY97" fmla="*/ 515389 h 1961803"/>
              <a:gd name="connsiteX98" fmla="*/ 5594465 w 7331857"/>
              <a:gd name="connsiteY98" fmla="*/ 573578 h 1961803"/>
              <a:gd name="connsiteX99" fmla="*/ 5619403 w 7331857"/>
              <a:gd name="connsiteY99" fmla="*/ 631767 h 1961803"/>
              <a:gd name="connsiteX100" fmla="*/ 5677592 w 7331857"/>
              <a:gd name="connsiteY100" fmla="*/ 731520 h 1961803"/>
              <a:gd name="connsiteX101" fmla="*/ 5685905 w 7331857"/>
              <a:gd name="connsiteY101" fmla="*/ 756458 h 1961803"/>
              <a:gd name="connsiteX102" fmla="*/ 5752407 w 7331857"/>
              <a:gd name="connsiteY102" fmla="*/ 864523 h 1961803"/>
              <a:gd name="connsiteX103" fmla="*/ 5769032 w 7331857"/>
              <a:gd name="connsiteY103" fmla="*/ 906087 h 1961803"/>
              <a:gd name="connsiteX104" fmla="*/ 5785658 w 7331857"/>
              <a:gd name="connsiteY104" fmla="*/ 931025 h 1961803"/>
              <a:gd name="connsiteX105" fmla="*/ 5810596 w 7331857"/>
              <a:gd name="connsiteY105" fmla="*/ 972589 h 1961803"/>
              <a:gd name="connsiteX106" fmla="*/ 5818909 w 7331857"/>
              <a:gd name="connsiteY106" fmla="*/ 1014153 h 1961803"/>
              <a:gd name="connsiteX107" fmla="*/ 5843847 w 7331857"/>
              <a:gd name="connsiteY107" fmla="*/ 1088967 h 1961803"/>
              <a:gd name="connsiteX108" fmla="*/ 5860472 w 7331857"/>
              <a:gd name="connsiteY108" fmla="*/ 1138843 h 1961803"/>
              <a:gd name="connsiteX109" fmla="*/ 5868785 w 7331857"/>
              <a:gd name="connsiteY109" fmla="*/ 1180407 h 1961803"/>
              <a:gd name="connsiteX110" fmla="*/ 5893723 w 7331857"/>
              <a:gd name="connsiteY110" fmla="*/ 1205345 h 1961803"/>
              <a:gd name="connsiteX111" fmla="*/ 5918661 w 7331857"/>
              <a:gd name="connsiteY111" fmla="*/ 1238596 h 1961803"/>
              <a:gd name="connsiteX112" fmla="*/ 5926974 w 7331857"/>
              <a:gd name="connsiteY112" fmla="*/ 1280160 h 1961803"/>
              <a:gd name="connsiteX113" fmla="*/ 5951912 w 7331857"/>
              <a:gd name="connsiteY113" fmla="*/ 1305098 h 1961803"/>
              <a:gd name="connsiteX114" fmla="*/ 6059978 w 7331857"/>
              <a:gd name="connsiteY114" fmla="*/ 1446414 h 1961803"/>
              <a:gd name="connsiteX115" fmla="*/ 6093229 w 7331857"/>
              <a:gd name="connsiteY115" fmla="*/ 1479665 h 1961803"/>
              <a:gd name="connsiteX116" fmla="*/ 6118167 w 7331857"/>
              <a:gd name="connsiteY116" fmla="*/ 1504603 h 1961803"/>
              <a:gd name="connsiteX117" fmla="*/ 6168043 w 7331857"/>
              <a:gd name="connsiteY117" fmla="*/ 1571105 h 1961803"/>
              <a:gd name="connsiteX118" fmla="*/ 6209607 w 7331857"/>
              <a:gd name="connsiteY118" fmla="*/ 1620982 h 1961803"/>
              <a:gd name="connsiteX119" fmla="*/ 6217920 w 7331857"/>
              <a:gd name="connsiteY119" fmla="*/ 1645920 h 1961803"/>
              <a:gd name="connsiteX120" fmla="*/ 6276109 w 7331857"/>
              <a:gd name="connsiteY120" fmla="*/ 1729047 h 1961803"/>
              <a:gd name="connsiteX121" fmla="*/ 6292734 w 7331857"/>
              <a:gd name="connsiteY121" fmla="*/ 1762298 h 1961803"/>
              <a:gd name="connsiteX122" fmla="*/ 6301047 w 7331857"/>
              <a:gd name="connsiteY122" fmla="*/ 1787236 h 1961803"/>
              <a:gd name="connsiteX123" fmla="*/ 6317672 w 7331857"/>
              <a:gd name="connsiteY123" fmla="*/ 1803862 h 1961803"/>
              <a:gd name="connsiteX124" fmla="*/ 6342611 w 7331857"/>
              <a:gd name="connsiteY124" fmla="*/ 1837113 h 1961803"/>
              <a:gd name="connsiteX125" fmla="*/ 6367549 w 7331857"/>
              <a:gd name="connsiteY125" fmla="*/ 1853738 h 1961803"/>
              <a:gd name="connsiteX126" fmla="*/ 6625243 w 7331857"/>
              <a:gd name="connsiteY126" fmla="*/ 1862051 h 1961803"/>
              <a:gd name="connsiteX127" fmla="*/ 6941127 w 7331857"/>
              <a:gd name="connsiteY127" fmla="*/ 1878676 h 1961803"/>
              <a:gd name="connsiteX128" fmla="*/ 7024254 w 7331857"/>
              <a:gd name="connsiteY128" fmla="*/ 1903614 h 1961803"/>
              <a:gd name="connsiteX129" fmla="*/ 7165571 w 7331857"/>
              <a:gd name="connsiteY129" fmla="*/ 1911927 h 1961803"/>
              <a:gd name="connsiteX130" fmla="*/ 7290261 w 7331857"/>
              <a:gd name="connsiteY130" fmla="*/ 1945178 h 1961803"/>
              <a:gd name="connsiteX131" fmla="*/ 7331825 w 7331857"/>
              <a:gd name="connsiteY13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135033 w 7331857"/>
              <a:gd name="connsiteY33" fmla="*/ 395417 h 1961803"/>
              <a:gd name="connsiteX34" fmla="*/ 1338349 w 7331857"/>
              <a:gd name="connsiteY34" fmla="*/ 507076 h 1961803"/>
              <a:gd name="connsiteX35" fmla="*/ 1371600 w 7331857"/>
              <a:gd name="connsiteY35" fmla="*/ 590203 h 1961803"/>
              <a:gd name="connsiteX36" fmla="*/ 1379912 w 7331857"/>
              <a:gd name="connsiteY36" fmla="*/ 681643 h 1961803"/>
              <a:gd name="connsiteX37" fmla="*/ 1504603 w 7331857"/>
              <a:gd name="connsiteY37" fmla="*/ 798022 h 1961803"/>
              <a:gd name="connsiteX38" fmla="*/ 1554480 w 7331857"/>
              <a:gd name="connsiteY38" fmla="*/ 847898 h 1961803"/>
              <a:gd name="connsiteX39" fmla="*/ 1604356 w 7331857"/>
              <a:gd name="connsiteY39" fmla="*/ 947651 h 1961803"/>
              <a:gd name="connsiteX40" fmla="*/ 1629294 w 7331857"/>
              <a:gd name="connsiteY40" fmla="*/ 1105593 h 1961803"/>
              <a:gd name="connsiteX41" fmla="*/ 1654232 w 7331857"/>
              <a:gd name="connsiteY41" fmla="*/ 1180407 h 1961803"/>
              <a:gd name="connsiteX42" fmla="*/ 1687483 w 7331857"/>
              <a:gd name="connsiteY42" fmla="*/ 1238596 h 1961803"/>
              <a:gd name="connsiteX43" fmla="*/ 1737360 w 7331857"/>
              <a:gd name="connsiteY43" fmla="*/ 1305098 h 1961803"/>
              <a:gd name="connsiteX44" fmla="*/ 1795549 w 7331857"/>
              <a:gd name="connsiteY44" fmla="*/ 1371600 h 1961803"/>
              <a:gd name="connsiteX45" fmla="*/ 1837112 w 7331857"/>
              <a:gd name="connsiteY45" fmla="*/ 1404851 h 1961803"/>
              <a:gd name="connsiteX46" fmla="*/ 1911927 w 7331857"/>
              <a:gd name="connsiteY46" fmla="*/ 1471353 h 1961803"/>
              <a:gd name="connsiteX47" fmla="*/ 1953491 w 7331857"/>
              <a:gd name="connsiteY47" fmla="*/ 1521229 h 1961803"/>
              <a:gd name="connsiteX48" fmla="*/ 1986741 w 7331857"/>
              <a:gd name="connsiteY48" fmla="*/ 1596043 h 1961803"/>
              <a:gd name="connsiteX49" fmla="*/ 2485505 w 7331857"/>
              <a:gd name="connsiteY49" fmla="*/ 1886989 h 1961803"/>
              <a:gd name="connsiteX50" fmla="*/ 2588721 w 7331857"/>
              <a:gd name="connsiteY50" fmla="*/ 1932233 h 1961803"/>
              <a:gd name="connsiteX51" fmla="*/ 2693323 w 7331857"/>
              <a:gd name="connsiteY51" fmla="*/ 1853738 h 1961803"/>
              <a:gd name="connsiteX52" fmla="*/ 2889711 w 7331857"/>
              <a:gd name="connsiteY52" fmla="*/ 1847807 h 1961803"/>
              <a:gd name="connsiteX53" fmla="*/ 3167149 w 7331857"/>
              <a:gd name="connsiteY53" fmla="*/ 1845425 h 1961803"/>
              <a:gd name="connsiteX54" fmla="*/ 3300152 w 7331857"/>
              <a:gd name="connsiteY54" fmla="*/ 1812174 h 1961803"/>
              <a:gd name="connsiteX55" fmla="*/ 3333403 w 7331857"/>
              <a:gd name="connsiteY55" fmla="*/ 1778923 h 1961803"/>
              <a:gd name="connsiteX56" fmla="*/ 3366654 w 7331857"/>
              <a:gd name="connsiteY56" fmla="*/ 1695796 h 1961803"/>
              <a:gd name="connsiteX57" fmla="*/ 3416531 w 7331857"/>
              <a:gd name="connsiteY57" fmla="*/ 1662545 h 1961803"/>
              <a:gd name="connsiteX58" fmla="*/ 3483032 w 7331857"/>
              <a:gd name="connsiteY58" fmla="*/ 1612669 h 1961803"/>
              <a:gd name="connsiteX59" fmla="*/ 3566160 w 7331857"/>
              <a:gd name="connsiteY59" fmla="*/ 1562793 h 1961803"/>
              <a:gd name="connsiteX60" fmla="*/ 3674225 w 7331857"/>
              <a:gd name="connsiteY60" fmla="*/ 1504603 h 1961803"/>
              <a:gd name="connsiteX61" fmla="*/ 3732414 w 7331857"/>
              <a:gd name="connsiteY61" fmla="*/ 1471353 h 1961803"/>
              <a:gd name="connsiteX62" fmla="*/ 3823854 w 7331857"/>
              <a:gd name="connsiteY62" fmla="*/ 1413163 h 1961803"/>
              <a:gd name="connsiteX63" fmla="*/ 3882043 w 7331857"/>
              <a:gd name="connsiteY63" fmla="*/ 1330036 h 1961803"/>
              <a:gd name="connsiteX64" fmla="*/ 3923607 w 7331857"/>
              <a:gd name="connsiteY64" fmla="*/ 1221971 h 1961803"/>
              <a:gd name="connsiteX65" fmla="*/ 3940232 w 7331857"/>
              <a:gd name="connsiteY65" fmla="*/ 1147156 h 1961803"/>
              <a:gd name="connsiteX66" fmla="*/ 3965171 w 7331857"/>
              <a:gd name="connsiteY66" fmla="*/ 1088967 h 1961803"/>
              <a:gd name="connsiteX67" fmla="*/ 4015047 w 7331857"/>
              <a:gd name="connsiteY67" fmla="*/ 1030778 h 1961803"/>
              <a:gd name="connsiteX68" fmla="*/ 4064923 w 7331857"/>
              <a:gd name="connsiteY68" fmla="*/ 964276 h 1961803"/>
              <a:gd name="connsiteX69" fmla="*/ 4098174 w 7331857"/>
              <a:gd name="connsiteY69" fmla="*/ 889462 h 1961803"/>
              <a:gd name="connsiteX70" fmla="*/ 4114800 w 7331857"/>
              <a:gd name="connsiteY70" fmla="*/ 773083 h 1961803"/>
              <a:gd name="connsiteX71" fmla="*/ 4139738 w 7331857"/>
              <a:gd name="connsiteY71" fmla="*/ 698269 h 1961803"/>
              <a:gd name="connsiteX72" fmla="*/ 4189614 w 7331857"/>
              <a:gd name="connsiteY72" fmla="*/ 623454 h 1961803"/>
              <a:gd name="connsiteX73" fmla="*/ 4231178 w 7331857"/>
              <a:gd name="connsiteY73" fmla="*/ 598516 h 1961803"/>
              <a:gd name="connsiteX74" fmla="*/ 4272741 w 7331857"/>
              <a:gd name="connsiteY74" fmla="*/ 498763 h 1961803"/>
              <a:gd name="connsiteX75" fmla="*/ 4297680 w 7331857"/>
              <a:gd name="connsiteY75" fmla="*/ 448887 h 1961803"/>
              <a:gd name="connsiteX76" fmla="*/ 4363056 w 7331857"/>
              <a:gd name="connsiteY76" fmla="*/ 255097 h 1961803"/>
              <a:gd name="connsiteX77" fmla="*/ 4461639 w 7331857"/>
              <a:gd name="connsiteY77" fmla="*/ 288521 h 1961803"/>
              <a:gd name="connsiteX78" fmla="*/ 4566286 w 7331857"/>
              <a:gd name="connsiteY78" fmla="*/ 298132 h 1961803"/>
              <a:gd name="connsiteX79" fmla="*/ 4657682 w 7331857"/>
              <a:gd name="connsiteY79" fmla="*/ 294755 h 1961803"/>
              <a:gd name="connsiteX80" fmla="*/ 4788131 w 7331857"/>
              <a:gd name="connsiteY80" fmla="*/ 241069 h 1961803"/>
              <a:gd name="connsiteX81" fmla="*/ 4854632 w 7331857"/>
              <a:gd name="connsiteY81" fmla="*/ 191193 h 1961803"/>
              <a:gd name="connsiteX82" fmla="*/ 4929447 w 7331857"/>
              <a:gd name="connsiteY82" fmla="*/ 124691 h 1961803"/>
              <a:gd name="connsiteX83" fmla="*/ 4972223 w 7331857"/>
              <a:gd name="connsiteY83" fmla="*/ 55721 h 1961803"/>
              <a:gd name="connsiteX84" fmla="*/ 5045825 w 7331857"/>
              <a:gd name="connsiteY84" fmla="*/ 33251 h 1961803"/>
              <a:gd name="connsiteX85" fmla="*/ 5112327 w 7331857"/>
              <a:gd name="connsiteY85" fmla="*/ 8313 h 1961803"/>
              <a:gd name="connsiteX86" fmla="*/ 5137265 w 7331857"/>
              <a:gd name="connsiteY86" fmla="*/ 0 h 1961803"/>
              <a:gd name="connsiteX87" fmla="*/ 5228705 w 7331857"/>
              <a:gd name="connsiteY87" fmla="*/ 8313 h 1961803"/>
              <a:gd name="connsiteX88" fmla="*/ 5270269 w 7331857"/>
              <a:gd name="connsiteY88" fmla="*/ 49876 h 1961803"/>
              <a:gd name="connsiteX89" fmla="*/ 5336771 w 7331857"/>
              <a:gd name="connsiteY89" fmla="*/ 108065 h 1961803"/>
              <a:gd name="connsiteX90" fmla="*/ 5370021 w 7331857"/>
              <a:gd name="connsiteY90" fmla="*/ 149629 h 1961803"/>
              <a:gd name="connsiteX91" fmla="*/ 5419898 w 7331857"/>
              <a:gd name="connsiteY91" fmla="*/ 266007 h 1961803"/>
              <a:gd name="connsiteX92" fmla="*/ 5436523 w 7331857"/>
              <a:gd name="connsiteY92" fmla="*/ 299258 h 1961803"/>
              <a:gd name="connsiteX93" fmla="*/ 5444836 w 7331857"/>
              <a:gd name="connsiteY93" fmla="*/ 332509 h 1961803"/>
              <a:gd name="connsiteX94" fmla="*/ 5469774 w 7331857"/>
              <a:gd name="connsiteY94" fmla="*/ 365760 h 1961803"/>
              <a:gd name="connsiteX95" fmla="*/ 5511338 w 7331857"/>
              <a:gd name="connsiteY95" fmla="*/ 423949 h 1961803"/>
              <a:gd name="connsiteX96" fmla="*/ 5552901 w 7331857"/>
              <a:gd name="connsiteY96" fmla="*/ 498763 h 1961803"/>
              <a:gd name="connsiteX97" fmla="*/ 5569527 w 7331857"/>
              <a:gd name="connsiteY97" fmla="*/ 515389 h 1961803"/>
              <a:gd name="connsiteX98" fmla="*/ 5594465 w 7331857"/>
              <a:gd name="connsiteY98" fmla="*/ 573578 h 1961803"/>
              <a:gd name="connsiteX99" fmla="*/ 5619403 w 7331857"/>
              <a:gd name="connsiteY99" fmla="*/ 631767 h 1961803"/>
              <a:gd name="connsiteX100" fmla="*/ 5677592 w 7331857"/>
              <a:gd name="connsiteY100" fmla="*/ 731520 h 1961803"/>
              <a:gd name="connsiteX101" fmla="*/ 5685905 w 7331857"/>
              <a:gd name="connsiteY101" fmla="*/ 756458 h 1961803"/>
              <a:gd name="connsiteX102" fmla="*/ 5752407 w 7331857"/>
              <a:gd name="connsiteY102" fmla="*/ 864523 h 1961803"/>
              <a:gd name="connsiteX103" fmla="*/ 5769032 w 7331857"/>
              <a:gd name="connsiteY103" fmla="*/ 906087 h 1961803"/>
              <a:gd name="connsiteX104" fmla="*/ 5785658 w 7331857"/>
              <a:gd name="connsiteY104" fmla="*/ 931025 h 1961803"/>
              <a:gd name="connsiteX105" fmla="*/ 5810596 w 7331857"/>
              <a:gd name="connsiteY105" fmla="*/ 972589 h 1961803"/>
              <a:gd name="connsiteX106" fmla="*/ 5818909 w 7331857"/>
              <a:gd name="connsiteY106" fmla="*/ 1014153 h 1961803"/>
              <a:gd name="connsiteX107" fmla="*/ 5843847 w 7331857"/>
              <a:gd name="connsiteY107" fmla="*/ 1088967 h 1961803"/>
              <a:gd name="connsiteX108" fmla="*/ 5860472 w 7331857"/>
              <a:gd name="connsiteY108" fmla="*/ 1138843 h 1961803"/>
              <a:gd name="connsiteX109" fmla="*/ 5868785 w 7331857"/>
              <a:gd name="connsiteY109" fmla="*/ 1180407 h 1961803"/>
              <a:gd name="connsiteX110" fmla="*/ 5893723 w 7331857"/>
              <a:gd name="connsiteY110" fmla="*/ 1205345 h 1961803"/>
              <a:gd name="connsiteX111" fmla="*/ 5918661 w 7331857"/>
              <a:gd name="connsiteY111" fmla="*/ 1238596 h 1961803"/>
              <a:gd name="connsiteX112" fmla="*/ 5926974 w 7331857"/>
              <a:gd name="connsiteY112" fmla="*/ 1280160 h 1961803"/>
              <a:gd name="connsiteX113" fmla="*/ 5951912 w 7331857"/>
              <a:gd name="connsiteY113" fmla="*/ 1305098 h 1961803"/>
              <a:gd name="connsiteX114" fmla="*/ 6059978 w 7331857"/>
              <a:gd name="connsiteY114" fmla="*/ 1446414 h 1961803"/>
              <a:gd name="connsiteX115" fmla="*/ 6093229 w 7331857"/>
              <a:gd name="connsiteY115" fmla="*/ 1479665 h 1961803"/>
              <a:gd name="connsiteX116" fmla="*/ 6118167 w 7331857"/>
              <a:gd name="connsiteY116" fmla="*/ 1504603 h 1961803"/>
              <a:gd name="connsiteX117" fmla="*/ 6168043 w 7331857"/>
              <a:gd name="connsiteY117" fmla="*/ 1571105 h 1961803"/>
              <a:gd name="connsiteX118" fmla="*/ 6209607 w 7331857"/>
              <a:gd name="connsiteY118" fmla="*/ 1620982 h 1961803"/>
              <a:gd name="connsiteX119" fmla="*/ 6217920 w 7331857"/>
              <a:gd name="connsiteY119" fmla="*/ 1645920 h 1961803"/>
              <a:gd name="connsiteX120" fmla="*/ 6276109 w 7331857"/>
              <a:gd name="connsiteY120" fmla="*/ 1729047 h 1961803"/>
              <a:gd name="connsiteX121" fmla="*/ 6292734 w 7331857"/>
              <a:gd name="connsiteY121" fmla="*/ 1762298 h 1961803"/>
              <a:gd name="connsiteX122" fmla="*/ 6301047 w 7331857"/>
              <a:gd name="connsiteY122" fmla="*/ 1787236 h 1961803"/>
              <a:gd name="connsiteX123" fmla="*/ 6317672 w 7331857"/>
              <a:gd name="connsiteY123" fmla="*/ 1803862 h 1961803"/>
              <a:gd name="connsiteX124" fmla="*/ 6342611 w 7331857"/>
              <a:gd name="connsiteY124" fmla="*/ 1837113 h 1961803"/>
              <a:gd name="connsiteX125" fmla="*/ 6367549 w 7331857"/>
              <a:gd name="connsiteY125" fmla="*/ 1853738 h 1961803"/>
              <a:gd name="connsiteX126" fmla="*/ 6625243 w 7331857"/>
              <a:gd name="connsiteY126" fmla="*/ 1862051 h 1961803"/>
              <a:gd name="connsiteX127" fmla="*/ 6941127 w 7331857"/>
              <a:gd name="connsiteY127" fmla="*/ 1878676 h 1961803"/>
              <a:gd name="connsiteX128" fmla="*/ 7024254 w 7331857"/>
              <a:gd name="connsiteY128" fmla="*/ 1903614 h 1961803"/>
              <a:gd name="connsiteX129" fmla="*/ 7165571 w 7331857"/>
              <a:gd name="connsiteY129" fmla="*/ 1911927 h 1961803"/>
              <a:gd name="connsiteX130" fmla="*/ 7290261 w 7331857"/>
              <a:gd name="connsiteY130" fmla="*/ 1945178 h 1961803"/>
              <a:gd name="connsiteX131" fmla="*/ 7331825 w 7331857"/>
              <a:gd name="connsiteY13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135033 w 7331857"/>
              <a:gd name="connsiteY33" fmla="*/ 395417 h 1961803"/>
              <a:gd name="connsiteX34" fmla="*/ 1269293 w 7331857"/>
              <a:gd name="connsiteY34" fmla="*/ 478501 h 1961803"/>
              <a:gd name="connsiteX35" fmla="*/ 1371600 w 7331857"/>
              <a:gd name="connsiteY35" fmla="*/ 590203 h 1961803"/>
              <a:gd name="connsiteX36" fmla="*/ 1379912 w 7331857"/>
              <a:gd name="connsiteY36" fmla="*/ 681643 h 1961803"/>
              <a:gd name="connsiteX37" fmla="*/ 1504603 w 7331857"/>
              <a:gd name="connsiteY37" fmla="*/ 798022 h 1961803"/>
              <a:gd name="connsiteX38" fmla="*/ 1554480 w 7331857"/>
              <a:gd name="connsiteY38" fmla="*/ 847898 h 1961803"/>
              <a:gd name="connsiteX39" fmla="*/ 1604356 w 7331857"/>
              <a:gd name="connsiteY39" fmla="*/ 947651 h 1961803"/>
              <a:gd name="connsiteX40" fmla="*/ 1629294 w 7331857"/>
              <a:gd name="connsiteY40" fmla="*/ 1105593 h 1961803"/>
              <a:gd name="connsiteX41" fmla="*/ 1654232 w 7331857"/>
              <a:gd name="connsiteY41" fmla="*/ 1180407 h 1961803"/>
              <a:gd name="connsiteX42" fmla="*/ 1687483 w 7331857"/>
              <a:gd name="connsiteY42" fmla="*/ 1238596 h 1961803"/>
              <a:gd name="connsiteX43" fmla="*/ 1737360 w 7331857"/>
              <a:gd name="connsiteY43" fmla="*/ 1305098 h 1961803"/>
              <a:gd name="connsiteX44" fmla="*/ 1795549 w 7331857"/>
              <a:gd name="connsiteY44" fmla="*/ 1371600 h 1961803"/>
              <a:gd name="connsiteX45" fmla="*/ 1837112 w 7331857"/>
              <a:gd name="connsiteY45" fmla="*/ 1404851 h 1961803"/>
              <a:gd name="connsiteX46" fmla="*/ 1911927 w 7331857"/>
              <a:gd name="connsiteY46" fmla="*/ 1471353 h 1961803"/>
              <a:gd name="connsiteX47" fmla="*/ 1953491 w 7331857"/>
              <a:gd name="connsiteY47" fmla="*/ 1521229 h 1961803"/>
              <a:gd name="connsiteX48" fmla="*/ 1986741 w 7331857"/>
              <a:gd name="connsiteY48" fmla="*/ 1596043 h 1961803"/>
              <a:gd name="connsiteX49" fmla="*/ 2485505 w 7331857"/>
              <a:gd name="connsiteY49" fmla="*/ 1886989 h 1961803"/>
              <a:gd name="connsiteX50" fmla="*/ 2588721 w 7331857"/>
              <a:gd name="connsiteY50" fmla="*/ 1932233 h 1961803"/>
              <a:gd name="connsiteX51" fmla="*/ 2693323 w 7331857"/>
              <a:gd name="connsiteY51" fmla="*/ 1853738 h 1961803"/>
              <a:gd name="connsiteX52" fmla="*/ 2889711 w 7331857"/>
              <a:gd name="connsiteY52" fmla="*/ 1847807 h 1961803"/>
              <a:gd name="connsiteX53" fmla="*/ 3167149 w 7331857"/>
              <a:gd name="connsiteY53" fmla="*/ 1845425 h 1961803"/>
              <a:gd name="connsiteX54" fmla="*/ 3300152 w 7331857"/>
              <a:gd name="connsiteY54" fmla="*/ 1812174 h 1961803"/>
              <a:gd name="connsiteX55" fmla="*/ 3333403 w 7331857"/>
              <a:gd name="connsiteY55" fmla="*/ 1778923 h 1961803"/>
              <a:gd name="connsiteX56" fmla="*/ 3366654 w 7331857"/>
              <a:gd name="connsiteY56" fmla="*/ 1695796 h 1961803"/>
              <a:gd name="connsiteX57" fmla="*/ 3416531 w 7331857"/>
              <a:gd name="connsiteY57" fmla="*/ 1662545 h 1961803"/>
              <a:gd name="connsiteX58" fmla="*/ 3483032 w 7331857"/>
              <a:gd name="connsiteY58" fmla="*/ 1612669 h 1961803"/>
              <a:gd name="connsiteX59" fmla="*/ 3566160 w 7331857"/>
              <a:gd name="connsiteY59" fmla="*/ 1562793 h 1961803"/>
              <a:gd name="connsiteX60" fmla="*/ 3674225 w 7331857"/>
              <a:gd name="connsiteY60" fmla="*/ 1504603 h 1961803"/>
              <a:gd name="connsiteX61" fmla="*/ 3732414 w 7331857"/>
              <a:gd name="connsiteY61" fmla="*/ 1471353 h 1961803"/>
              <a:gd name="connsiteX62" fmla="*/ 3823854 w 7331857"/>
              <a:gd name="connsiteY62" fmla="*/ 1413163 h 1961803"/>
              <a:gd name="connsiteX63" fmla="*/ 3882043 w 7331857"/>
              <a:gd name="connsiteY63" fmla="*/ 1330036 h 1961803"/>
              <a:gd name="connsiteX64" fmla="*/ 3923607 w 7331857"/>
              <a:gd name="connsiteY64" fmla="*/ 1221971 h 1961803"/>
              <a:gd name="connsiteX65" fmla="*/ 3940232 w 7331857"/>
              <a:gd name="connsiteY65" fmla="*/ 1147156 h 1961803"/>
              <a:gd name="connsiteX66" fmla="*/ 3965171 w 7331857"/>
              <a:gd name="connsiteY66" fmla="*/ 1088967 h 1961803"/>
              <a:gd name="connsiteX67" fmla="*/ 4015047 w 7331857"/>
              <a:gd name="connsiteY67" fmla="*/ 1030778 h 1961803"/>
              <a:gd name="connsiteX68" fmla="*/ 4064923 w 7331857"/>
              <a:gd name="connsiteY68" fmla="*/ 964276 h 1961803"/>
              <a:gd name="connsiteX69" fmla="*/ 4098174 w 7331857"/>
              <a:gd name="connsiteY69" fmla="*/ 889462 h 1961803"/>
              <a:gd name="connsiteX70" fmla="*/ 4114800 w 7331857"/>
              <a:gd name="connsiteY70" fmla="*/ 773083 h 1961803"/>
              <a:gd name="connsiteX71" fmla="*/ 4139738 w 7331857"/>
              <a:gd name="connsiteY71" fmla="*/ 698269 h 1961803"/>
              <a:gd name="connsiteX72" fmla="*/ 4189614 w 7331857"/>
              <a:gd name="connsiteY72" fmla="*/ 623454 h 1961803"/>
              <a:gd name="connsiteX73" fmla="*/ 4231178 w 7331857"/>
              <a:gd name="connsiteY73" fmla="*/ 598516 h 1961803"/>
              <a:gd name="connsiteX74" fmla="*/ 4272741 w 7331857"/>
              <a:gd name="connsiteY74" fmla="*/ 498763 h 1961803"/>
              <a:gd name="connsiteX75" fmla="*/ 4297680 w 7331857"/>
              <a:gd name="connsiteY75" fmla="*/ 448887 h 1961803"/>
              <a:gd name="connsiteX76" fmla="*/ 4363056 w 7331857"/>
              <a:gd name="connsiteY76" fmla="*/ 255097 h 1961803"/>
              <a:gd name="connsiteX77" fmla="*/ 4461639 w 7331857"/>
              <a:gd name="connsiteY77" fmla="*/ 288521 h 1961803"/>
              <a:gd name="connsiteX78" fmla="*/ 4566286 w 7331857"/>
              <a:gd name="connsiteY78" fmla="*/ 298132 h 1961803"/>
              <a:gd name="connsiteX79" fmla="*/ 4657682 w 7331857"/>
              <a:gd name="connsiteY79" fmla="*/ 294755 h 1961803"/>
              <a:gd name="connsiteX80" fmla="*/ 4788131 w 7331857"/>
              <a:gd name="connsiteY80" fmla="*/ 241069 h 1961803"/>
              <a:gd name="connsiteX81" fmla="*/ 4854632 w 7331857"/>
              <a:gd name="connsiteY81" fmla="*/ 191193 h 1961803"/>
              <a:gd name="connsiteX82" fmla="*/ 4929447 w 7331857"/>
              <a:gd name="connsiteY82" fmla="*/ 124691 h 1961803"/>
              <a:gd name="connsiteX83" fmla="*/ 4972223 w 7331857"/>
              <a:gd name="connsiteY83" fmla="*/ 55721 h 1961803"/>
              <a:gd name="connsiteX84" fmla="*/ 5045825 w 7331857"/>
              <a:gd name="connsiteY84" fmla="*/ 33251 h 1961803"/>
              <a:gd name="connsiteX85" fmla="*/ 5112327 w 7331857"/>
              <a:gd name="connsiteY85" fmla="*/ 8313 h 1961803"/>
              <a:gd name="connsiteX86" fmla="*/ 5137265 w 7331857"/>
              <a:gd name="connsiteY86" fmla="*/ 0 h 1961803"/>
              <a:gd name="connsiteX87" fmla="*/ 5228705 w 7331857"/>
              <a:gd name="connsiteY87" fmla="*/ 8313 h 1961803"/>
              <a:gd name="connsiteX88" fmla="*/ 5270269 w 7331857"/>
              <a:gd name="connsiteY88" fmla="*/ 49876 h 1961803"/>
              <a:gd name="connsiteX89" fmla="*/ 5336771 w 7331857"/>
              <a:gd name="connsiteY89" fmla="*/ 108065 h 1961803"/>
              <a:gd name="connsiteX90" fmla="*/ 5370021 w 7331857"/>
              <a:gd name="connsiteY90" fmla="*/ 149629 h 1961803"/>
              <a:gd name="connsiteX91" fmla="*/ 5419898 w 7331857"/>
              <a:gd name="connsiteY91" fmla="*/ 266007 h 1961803"/>
              <a:gd name="connsiteX92" fmla="*/ 5436523 w 7331857"/>
              <a:gd name="connsiteY92" fmla="*/ 299258 h 1961803"/>
              <a:gd name="connsiteX93" fmla="*/ 5444836 w 7331857"/>
              <a:gd name="connsiteY93" fmla="*/ 332509 h 1961803"/>
              <a:gd name="connsiteX94" fmla="*/ 5469774 w 7331857"/>
              <a:gd name="connsiteY94" fmla="*/ 365760 h 1961803"/>
              <a:gd name="connsiteX95" fmla="*/ 5511338 w 7331857"/>
              <a:gd name="connsiteY95" fmla="*/ 423949 h 1961803"/>
              <a:gd name="connsiteX96" fmla="*/ 5552901 w 7331857"/>
              <a:gd name="connsiteY96" fmla="*/ 498763 h 1961803"/>
              <a:gd name="connsiteX97" fmla="*/ 5569527 w 7331857"/>
              <a:gd name="connsiteY97" fmla="*/ 515389 h 1961803"/>
              <a:gd name="connsiteX98" fmla="*/ 5594465 w 7331857"/>
              <a:gd name="connsiteY98" fmla="*/ 573578 h 1961803"/>
              <a:gd name="connsiteX99" fmla="*/ 5619403 w 7331857"/>
              <a:gd name="connsiteY99" fmla="*/ 631767 h 1961803"/>
              <a:gd name="connsiteX100" fmla="*/ 5677592 w 7331857"/>
              <a:gd name="connsiteY100" fmla="*/ 731520 h 1961803"/>
              <a:gd name="connsiteX101" fmla="*/ 5685905 w 7331857"/>
              <a:gd name="connsiteY101" fmla="*/ 756458 h 1961803"/>
              <a:gd name="connsiteX102" fmla="*/ 5752407 w 7331857"/>
              <a:gd name="connsiteY102" fmla="*/ 864523 h 1961803"/>
              <a:gd name="connsiteX103" fmla="*/ 5769032 w 7331857"/>
              <a:gd name="connsiteY103" fmla="*/ 906087 h 1961803"/>
              <a:gd name="connsiteX104" fmla="*/ 5785658 w 7331857"/>
              <a:gd name="connsiteY104" fmla="*/ 931025 h 1961803"/>
              <a:gd name="connsiteX105" fmla="*/ 5810596 w 7331857"/>
              <a:gd name="connsiteY105" fmla="*/ 972589 h 1961803"/>
              <a:gd name="connsiteX106" fmla="*/ 5818909 w 7331857"/>
              <a:gd name="connsiteY106" fmla="*/ 1014153 h 1961803"/>
              <a:gd name="connsiteX107" fmla="*/ 5843847 w 7331857"/>
              <a:gd name="connsiteY107" fmla="*/ 1088967 h 1961803"/>
              <a:gd name="connsiteX108" fmla="*/ 5860472 w 7331857"/>
              <a:gd name="connsiteY108" fmla="*/ 1138843 h 1961803"/>
              <a:gd name="connsiteX109" fmla="*/ 5868785 w 7331857"/>
              <a:gd name="connsiteY109" fmla="*/ 1180407 h 1961803"/>
              <a:gd name="connsiteX110" fmla="*/ 5893723 w 7331857"/>
              <a:gd name="connsiteY110" fmla="*/ 1205345 h 1961803"/>
              <a:gd name="connsiteX111" fmla="*/ 5918661 w 7331857"/>
              <a:gd name="connsiteY111" fmla="*/ 1238596 h 1961803"/>
              <a:gd name="connsiteX112" fmla="*/ 5926974 w 7331857"/>
              <a:gd name="connsiteY112" fmla="*/ 1280160 h 1961803"/>
              <a:gd name="connsiteX113" fmla="*/ 5951912 w 7331857"/>
              <a:gd name="connsiteY113" fmla="*/ 1305098 h 1961803"/>
              <a:gd name="connsiteX114" fmla="*/ 6059978 w 7331857"/>
              <a:gd name="connsiteY114" fmla="*/ 1446414 h 1961803"/>
              <a:gd name="connsiteX115" fmla="*/ 6093229 w 7331857"/>
              <a:gd name="connsiteY115" fmla="*/ 1479665 h 1961803"/>
              <a:gd name="connsiteX116" fmla="*/ 6118167 w 7331857"/>
              <a:gd name="connsiteY116" fmla="*/ 1504603 h 1961803"/>
              <a:gd name="connsiteX117" fmla="*/ 6168043 w 7331857"/>
              <a:gd name="connsiteY117" fmla="*/ 1571105 h 1961803"/>
              <a:gd name="connsiteX118" fmla="*/ 6209607 w 7331857"/>
              <a:gd name="connsiteY118" fmla="*/ 1620982 h 1961803"/>
              <a:gd name="connsiteX119" fmla="*/ 6217920 w 7331857"/>
              <a:gd name="connsiteY119" fmla="*/ 1645920 h 1961803"/>
              <a:gd name="connsiteX120" fmla="*/ 6276109 w 7331857"/>
              <a:gd name="connsiteY120" fmla="*/ 1729047 h 1961803"/>
              <a:gd name="connsiteX121" fmla="*/ 6292734 w 7331857"/>
              <a:gd name="connsiteY121" fmla="*/ 1762298 h 1961803"/>
              <a:gd name="connsiteX122" fmla="*/ 6301047 w 7331857"/>
              <a:gd name="connsiteY122" fmla="*/ 1787236 h 1961803"/>
              <a:gd name="connsiteX123" fmla="*/ 6317672 w 7331857"/>
              <a:gd name="connsiteY123" fmla="*/ 1803862 h 1961803"/>
              <a:gd name="connsiteX124" fmla="*/ 6342611 w 7331857"/>
              <a:gd name="connsiteY124" fmla="*/ 1837113 h 1961803"/>
              <a:gd name="connsiteX125" fmla="*/ 6367549 w 7331857"/>
              <a:gd name="connsiteY125" fmla="*/ 1853738 h 1961803"/>
              <a:gd name="connsiteX126" fmla="*/ 6625243 w 7331857"/>
              <a:gd name="connsiteY126" fmla="*/ 1862051 h 1961803"/>
              <a:gd name="connsiteX127" fmla="*/ 6941127 w 7331857"/>
              <a:gd name="connsiteY127" fmla="*/ 1878676 h 1961803"/>
              <a:gd name="connsiteX128" fmla="*/ 7024254 w 7331857"/>
              <a:gd name="connsiteY128" fmla="*/ 1903614 h 1961803"/>
              <a:gd name="connsiteX129" fmla="*/ 7165571 w 7331857"/>
              <a:gd name="connsiteY129" fmla="*/ 1911927 h 1961803"/>
              <a:gd name="connsiteX130" fmla="*/ 7290261 w 7331857"/>
              <a:gd name="connsiteY130" fmla="*/ 1945178 h 1961803"/>
              <a:gd name="connsiteX131" fmla="*/ 7331825 w 7331857"/>
              <a:gd name="connsiteY13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83127 w 7331857"/>
              <a:gd name="connsiteY2" fmla="*/ 1762298 h 1961803"/>
              <a:gd name="connsiteX3" fmla="*/ 108065 w 7331857"/>
              <a:gd name="connsiteY3" fmla="*/ 1720734 h 1961803"/>
              <a:gd name="connsiteX4" fmla="*/ 116378 w 7331857"/>
              <a:gd name="connsiteY4" fmla="*/ 1687483 h 1961803"/>
              <a:gd name="connsiteX5" fmla="*/ 149629 w 7331857"/>
              <a:gd name="connsiteY5" fmla="*/ 1645920 h 1961803"/>
              <a:gd name="connsiteX6" fmla="*/ 157941 w 7331857"/>
              <a:gd name="connsiteY6" fmla="*/ 1620982 h 1961803"/>
              <a:gd name="connsiteX7" fmla="*/ 174567 w 7331857"/>
              <a:gd name="connsiteY7" fmla="*/ 1554480 h 1961803"/>
              <a:gd name="connsiteX8" fmla="*/ 191192 w 7331857"/>
              <a:gd name="connsiteY8" fmla="*/ 1504603 h 1961803"/>
              <a:gd name="connsiteX9" fmla="*/ 216131 w 7331857"/>
              <a:gd name="connsiteY9" fmla="*/ 1446414 h 1961803"/>
              <a:gd name="connsiteX10" fmla="*/ 241069 w 7331857"/>
              <a:gd name="connsiteY10" fmla="*/ 1396538 h 1961803"/>
              <a:gd name="connsiteX11" fmla="*/ 266007 w 7331857"/>
              <a:gd name="connsiteY11" fmla="*/ 1354974 h 1961803"/>
              <a:gd name="connsiteX12" fmla="*/ 274320 w 7331857"/>
              <a:gd name="connsiteY12" fmla="*/ 1313411 h 1961803"/>
              <a:gd name="connsiteX13" fmla="*/ 290945 w 7331857"/>
              <a:gd name="connsiteY13" fmla="*/ 1263534 h 1961803"/>
              <a:gd name="connsiteX14" fmla="*/ 299258 w 7331857"/>
              <a:gd name="connsiteY14" fmla="*/ 1230283 h 1961803"/>
              <a:gd name="connsiteX15" fmla="*/ 324196 w 7331857"/>
              <a:gd name="connsiteY15" fmla="*/ 1155469 h 1961803"/>
              <a:gd name="connsiteX16" fmla="*/ 349134 w 7331857"/>
              <a:gd name="connsiteY16" fmla="*/ 1097280 h 1961803"/>
              <a:gd name="connsiteX17" fmla="*/ 374072 w 7331857"/>
              <a:gd name="connsiteY17" fmla="*/ 980902 h 1961803"/>
              <a:gd name="connsiteX18" fmla="*/ 382385 w 7331857"/>
              <a:gd name="connsiteY18" fmla="*/ 955963 h 1961803"/>
              <a:gd name="connsiteX19" fmla="*/ 399011 w 7331857"/>
              <a:gd name="connsiteY19" fmla="*/ 931025 h 1961803"/>
              <a:gd name="connsiteX20" fmla="*/ 440574 w 7331857"/>
              <a:gd name="connsiteY20" fmla="*/ 839585 h 1961803"/>
              <a:gd name="connsiteX21" fmla="*/ 473825 w 7331857"/>
              <a:gd name="connsiteY21" fmla="*/ 781396 h 1961803"/>
              <a:gd name="connsiteX22" fmla="*/ 482138 w 7331857"/>
              <a:gd name="connsiteY22" fmla="*/ 748145 h 1961803"/>
              <a:gd name="connsiteX23" fmla="*/ 498763 w 7331857"/>
              <a:gd name="connsiteY23" fmla="*/ 723207 h 1961803"/>
              <a:gd name="connsiteX24" fmla="*/ 515389 w 7331857"/>
              <a:gd name="connsiteY24" fmla="*/ 689956 h 1961803"/>
              <a:gd name="connsiteX25" fmla="*/ 548640 w 7331857"/>
              <a:gd name="connsiteY25" fmla="*/ 648393 h 1961803"/>
              <a:gd name="connsiteX26" fmla="*/ 556952 w 7331857"/>
              <a:gd name="connsiteY26" fmla="*/ 623454 h 1961803"/>
              <a:gd name="connsiteX27" fmla="*/ 640080 w 7331857"/>
              <a:gd name="connsiteY27" fmla="*/ 590203 h 1961803"/>
              <a:gd name="connsiteX28" fmla="*/ 723207 w 7331857"/>
              <a:gd name="connsiteY28" fmla="*/ 540327 h 1961803"/>
              <a:gd name="connsiteX29" fmla="*/ 731520 w 7331857"/>
              <a:gd name="connsiteY29" fmla="*/ 515389 h 1961803"/>
              <a:gd name="connsiteX30" fmla="*/ 814647 w 7331857"/>
              <a:gd name="connsiteY30" fmla="*/ 448887 h 1961803"/>
              <a:gd name="connsiteX31" fmla="*/ 839585 w 7331857"/>
              <a:gd name="connsiteY31" fmla="*/ 440574 h 1961803"/>
              <a:gd name="connsiteX32" fmla="*/ 897774 w 7331857"/>
              <a:gd name="connsiteY32" fmla="*/ 415636 h 1961803"/>
              <a:gd name="connsiteX33" fmla="*/ 1135033 w 7331857"/>
              <a:gd name="connsiteY33" fmla="*/ 395417 h 1961803"/>
              <a:gd name="connsiteX34" fmla="*/ 1269293 w 7331857"/>
              <a:gd name="connsiteY34" fmla="*/ 478501 h 1961803"/>
              <a:gd name="connsiteX35" fmla="*/ 1335881 w 7331857"/>
              <a:gd name="connsiteY35" fmla="*/ 559247 h 1961803"/>
              <a:gd name="connsiteX36" fmla="*/ 1379912 w 7331857"/>
              <a:gd name="connsiteY36" fmla="*/ 681643 h 1961803"/>
              <a:gd name="connsiteX37" fmla="*/ 1504603 w 7331857"/>
              <a:gd name="connsiteY37" fmla="*/ 798022 h 1961803"/>
              <a:gd name="connsiteX38" fmla="*/ 1554480 w 7331857"/>
              <a:gd name="connsiteY38" fmla="*/ 847898 h 1961803"/>
              <a:gd name="connsiteX39" fmla="*/ 1604356 w 7331857"/>
              <a:gd name="connsiteY39" fmla="*/ 947651 h 1961803"/>
              <a:gd name="connsiteX40" fmla="*/ 1629294 w 7331857"/>
              <a:gd name="connsiteY40" fmla="*/ 1105593 h 1961803"/>
              <a:gd name="connsiteX41" fmla="*/ 1654232 w 7331857"/>
              <a:gd name="connsiteY41" fmla="*/ 1180407 h 1961803"/>
              <a:gd name="connsiteX42" fmla="*/ 1687483 w 7331857"/>
              <a:gd name="connsiteY42" fmla="*/ 1238596 h 1961803"/>
              <a:gd name="connsiteX43" fmla="*/ 1737360 w 7331857"/>
              <a:gd name="connsiteY43" fmla="*/ 1305098 h 1961803"/>
              <a:gd name="connsiteX44" fmla="*/ 1795549 w 7331857"/>
              <a:gd name="connsiteY44" fmla="*/ 1371600 h 1961803"/>
              <a:gd name="connsiteX45" fmla="*/ 1837112 w 7331857"/>
              <a:gd name="connsiteY45" fmla="*/ 1404851 h 1961803"/>
              <a:gd name="connsiteX46" fmla="*/ 1911927 w 7331857"/>
              <a:gd name="connsiteY46" fmla="*/ 1471353 h 1961803"/>
              <a:gd name="connsiteX47" fmla="*/ 1953491 w 7331857"/>
              <a:gd name="connsiteY47" fmla="*/ 1521229 h 1961803"/>
              <a:gd name="connsiteX48" fmla="*/ 1986741 w 7331857"/>
              <a:gd name="connsiteY48" fmla="*/ 1596043 h 1961803"/>
              <a:gd name="connsiteX49" fmla="*/ 2485505 w 7331857"/>
              <a:gd name="connsiteY49" fmla="*/ 1886989 h 1961803"/>
              <a:gd name="connsiteX50" fmla="*/ 2588721 w 7331857"/>
              <a:gd name="connsiteY50" fmla="*/ 1932233 h 1961803"/>
              <a:gd name="connsiteX51" fmla="*/ 2693323 w 7331857"/>
              <a:gd name="connsiteY51" fmla="*/ 1853738 h 1961803"/>
              <a:gd name="connsiteX52" fmla="*/ 2889711 w 7331857"/>
              <a:gd name="connsiteY52" fmla="*/ 1847807 h 1961803"/>
              <a:gd name="connsiteX53" fmla="*/ 3167149 w 7331857"/>
              <a:gd name="connsiteY53" fmla="*/ 1845425 h 1961803"/>
              <a:gd name="connsiteX54" fmla="*/ 3300152 w 7331857"/>
              <a:gd name="connsiteY54" fmla="*/ 1812174 h 1961803"/>
              <a:gd name="connsiteX55" fmla="*/ 3333403 w 7331857"/>
              <a:gd name="connsiteY55" fmla="*/ 1778923 h 1961803"/>
              <a:gd name="connsiteX56" fmla="*/ 3366654 w 7331857"/>
              <a:gd name="connsiteY56" fmla="*/ 1695796 h 1961803"/>
              <a:gd name="connsiteX57" fmla="*/ 3416531 w 7331857"/>
              <a:gd name="connsiteY57" fmla="*/ 1662545 h 1961803"/>
              <a:gd name="connsiteX58" fmla="*/ 3483032 w 7331857"/>
              <a:gd name="connsiteY58" fmla="*/ 1612669 h 1961803"/>
              <a:gd name="connsiteX59" fmla="*/ 3566160 w 7331857"/>
              <a:gd name="connsiteY59" fmla="*/ 1562793 h 1961803"/>
              <a:gd name="connsiteX60" fmla="*/ 3674225 w 7331857"/>
              <a:gd name="connsiteY60" fmla="*/ 1504603 h 1961803"/>
              <a:gd name="connsiteX61" fmla="*/ 3732414 w 7331857"/>
              <a:gd name="connsiteY61" fmla="*/ 1471353 h 1961803"/>
              <a:gd name="connsiteX62" fmla="*/ 3823854 w 7331857"/>
              <a:gd name="connsiteY62" fmla="*/ 1413163 h 1961803"/>
              <a:gd name="connsiteX63" fmla="*/ 3882043 w 7331857"/>
              <a:gd name="connsiteY63" fmla="*/ 1330036 h 1961803"/>
              <a:gd name="connsiteX64" fmla="*/ 3923607 w 7331857"/>
              <a:gd name="connsiteY64" fmla="*/ 1221971 h 1961803"/>
              <a:gd name="connsiteX65" fmla="*/ 3940232 w 7331857"/>
              <a:gd name="connsiteY65" fmla="*/ 1147156 h 1961803"/>
              <a:gd name="connsiteX66" fmla="*/ 3965171 w 7331857"/>
              <a:gd name="connsiteY66" fmla="*/ 1088967 h 1961803"/>
              <a:gd name="connsiteX67" fmla="*/ 4015047 w 7331857"/>
              <a:gd name="connsiteY67" fmla="*/ 1030778 h 1961803"/>
              <a:gd name="connsiteX68" fmla="*/ 4064923 w 7331857"/>
              <a:gd name="connsiteY68" fmla="*/ 964276 h 1961803"/>
              <a:gd name="connsiteX69" fmla="*/ 4098174 w 7331857"/>
              <a:gd name="connsiteY69" fmla="*/ 889462 h 1961803"/>
              <a:gd name="connsiteX70" fmla="*/ 4114800 w 7331857"/>
              <a:gd name="connsiteY70" fmla="*/ 773083 h 1961803"/>
              <a:gd name="connsiteX71" fmla="*/ 4139738 w 7331857"/>
              <a:gd name="connsiteY71" fmla="*/ 698269 h 1961803"/>
              <a:gd name="connsiteX72" fmla="*/ 4189614 w 7331857"/>
              <a:gd name="connsiteY72" fmla="*/ 623454 h 1961803"/>
              <a:gd name="connsiteX73" fmla="*/ 4231178 w 7331857"/>
              <a:gd name="connsiteY73" fmla="*/ 598516 h 1961803"/>
              <a:gd name="connsiteX74" fmla="*/ 4272741 w 7331857"/>
              <a:gd name="connsiteY74" fmla="*/ 498763 h 1961803"/>
              <a:gd name="connsiteX75" fmla="*/ 4297680 w 7331857"/>
              <a:gd name="connsiteY75" fmla="*/ 448887 h 1961803"/>
              <a:gd name="connsiteX76" fmla="*/ 4363056 w 7331857"/>
              <a:gd name="connsiteY76" fmla="*/ 255097 h 1961803"/>
              <a:gd name="connsiteX77" fmla="*/ 4461639 w 7331857"/>
              <a:gd name="connsiteY77" fmla="*/ 288521 h 1961803"/>
              <a:gd name="connsiteX78" fmla="*/ 4566286 w 7331857"/>
              <a:gd name="connsiteY78" fmla="*/ 298132 h 1961803"/>
              <a:gd name="connsiteX79" fmla="*/ 4657682 w 7331857"/>
              <a:gd name="connsiteY79" fmla="*/ 294755 h 1961803"/>
              <a:gd name="connsiteX80" fmla="*/ 4788131 w 7331857"/>
              <a:gd name="connsiteY80" fmla="*/ 241069 h 1961803"/>
              <a:gd name="connsiteX81" fmla="*/ 4854632 w 7331857"/>
              <a:gd name="connsiteY81" fmla="*/ 191193 h 1961803"/>
              <a:gd name="connsiteX82" fmla="*/ 4929447 w 7331857"/>
              <a:gd name="connsiteY82" fmla="*/ 124691 h 1961803"/>
              <a:gd name="connsiteX83" fmla="*/ 4972223 w 7331857"/>
              <a:gd name="connsiteY83" fmla="*/ 55721 h 1961803"/>
              <a:gd name="connsiteX84" fmla="*/ 5045825 w 7331857"/>
              <a:gd name="connsiteY84" fmla="*/ 33251 h 1961803"/>
              <a:gd name="connsiteX85" fmla="*/ 5112327 w 7331857"/>
              <a:gd name="connsiteY85" fmla="*/ 8313 h 1961803"/>
              <a:gd name="connsiteX86" fmla="*/ 5137265 w 7331857"/>
              <a:gd name="connsiteY86" fmla="*/ 0 h 1961803"/>
              <a:gd name="connsiteX87" fmla="*/ 5228705 w 7331857"/>
              <a:gd name="connsiteY87" fmla="*/ 8313 h 1961803"/>
              <a:gd name="connsiteX88" fmla="*/ 5270269 w 7331857"/>
              <a:gd name="connsiteY88" fmla="*/ 49876 h 1961803"/>
              <a:gd name="connsiteX89" fmla="*/ 5336771 w 7331857"/>
              <a:gd name="connsiteY89" fmla="*/ 108065 h 1961803"/>
              <a:gd name="connsiteX90" fmla="*/ 5370021 w 7331857"/>
              <a:gd name="connsiteY90" fmla="*/ 149629 h 1961803"/>
              <a:gd name="connsiteX91" fmla="*/ 5419898 w 7331857"/>
              <a:gd name="connsiteY91" fmla="*/ 266007 h 1961803"/>
              <a:gd name="connsiteX92" fmla="*/ 5436523 w 7331857"/>
              <a:gd name="connsiteY92" fmla="*/ 299258 h 1961803"/>
              <a:gd name="connsiteX93" fmla="*/ 5444836 w 7331857"/>
              <a:gd name="connsiteY93" fmla="*/ 332509 h 1961803"/>
              <a:gd name="connsiteX94" fmla="*/ 5469774 w 7331857"/>
              <a:gd name="connsiteY94" fmla="*/ 365760 h 1961803"/>
              <a:gd name="connsiteX95" fmla="*/ 5511338 w 7331857"/>
              <a:gd name="connsiteY95" fmla="*/ 423949 h 1961803"/>
              <a:gd name="connsiteX96" fmla="*/ 5552901 w 7331857"/>
              <a:gd name="connsiteY96" fmla="*/ 498763 h 1961803"/>
              <a:gd name="connsiteX97" fmla="*/ 5569527 w 7331857"/>
              <a:gd name="connsiteY97" fmla="*/ 515389 h 1961803"/>
              <a:gd name="connsiteX98" fmla="*/ 5594465 w 7331857"/>
              <a:gd name="connsiteY98" fmla="*/ 573578 h 1961803"/>
              <a:gd name="connsiteX99" fmla="*/ 5619403 w 7331857"/>
              <a:gd name="connsiteY99" fmla="*/ 631767 h 1961803"/>
              <a:gd name="connsiteX100" fmla="*/ 5677592 w 7331857"/>
              <a:gd name="connsiteY100" fmla="*/ 731520 h 1961803"/>
              <a:gd name="connsiteX101" fmla="*/ 5685905 w 7331857"/>
              <a:gd name="connsiteY101" fmla="*/ 756458 h 1961803"/>
              <a:gd name="connsiteX102" fmla="*/ 5752407 w 7331857"/>
              <a:gd name="connsiteY102" fmla="*/ 864523 h 1961803"/>
              <a:gd name="connsiteX103" fmla="*/ 5769032 w 7331857"/>
              <a:gd name="connsiteY103" fmla="*/ 906087 h 1961803"/>
              <a:gd name="connsiteX104" fmla="*/ 5785658 w 7331857"/>
              <a:gd name="connsiteY104" fmla="*/ 931025 h 1961803"/>
              <a:gd name="connsiteX105" fmla="*/ 5810596 w 7331857"/>
              <a:gd name="connsiteY105" fmla="*/ 972589 h 1961803"/>
              <a:gd name="connsiteX106" fmla="*/ 5818909 w 7331857"/>
              <a:gd name="connsiteY106" fmla="*/ 1014153 h 1961803"/>
              <a:gd name="connsiteX107" fmla="*/ 5843847 w 7331857"/>
              <a:gd name="connsiteY107" fmla="*/ 1088967 h 1961803"/>
              <a:gd name="connsiteX108" fmla="*/ 5860472 w 7331857"/>
              <a:gd name="connsiteY108" fmla="*/ 1138843 h 1961803"/>
              <a:gd name="connsiteX109" fmla="*/ 5868785 w 7331857"/>
              <a:gd name="connsiteY109" fmla="*/ 1180407 h 1961803"/>
              <a:gd name="connsiteX110" fmla="*/ 5893723 w 7331857"/>
              <a:gd name="connsiteY110" fmla="*/ 1205345 h 1961803"/>
              <a:gd name="connsiteX111" fmla="*/ 5918661 w 7331857"/>
              <a:gd name="connsiteY111" fmla="*/ 1238596 h 1961803"/>
              <a:gd name="connsiteX112" fmla="*/ 5926974 w 7331857"/>
              <a:gd name="connsiteY112" fmla="*/ 1280160 h 1961803"/>
              <a:gd name="connsiteX113" fmla="*/ 5951912 w 7331857"/>
              <a:gd name="connsiteY113" fmla="*/ 1305098 h 1961803"/>
              <a:gd name="connsiteX114" fmla="*/ 6059978 w 7331857"/>
              <a:gd name="connsiteY114" fmla="*/ 1446414 h 1961803"/>
              <a:gd name="connsiteX115" fmla="*/ 6093229 w 7331857"/>
              <a:gd name="connsiteY115" fmla="*/ 1479665 h 1961803"/>
              <a:gd name="connsiteX116" fmla="*/ 6118167 w 7331857"/>
              <a:gd name="connsiteY116" fmla="*/ 1504603 h 1961803"/>
              <a:gd name="connsiteX117" fmla="*/ 6168043 w 7331857"/>
              <a:gd name="connsiteY117" fmla="*/ 1571105 h 1961803"/>
              <a:gd name="connsiteX118" fmla="*/ 6209607 w 7331857"/>
              <a:gd name="connsiteY118" fmla="*/ 1620982 h 1961803"/>
              <a:gd name="connsiteX119" fmla="*/ 6217920 w 7331857"/>
              <a:gd name="connsiteY119" fmla="*/ 1645920 h 1961803"/>
              <a:gd name="connsiteX120" fmla="*/ 6276109 w 7331857"/>
              <a:gd name="connsiteY120" fmla="*/ 1729047 h 1961803"/>
              <a:gd name="connsiteX121" fmla="*/ 6292734 w 7331857"/>
              <a:gd name="connsiteY121" fmla="*/ 1762298 h 1961803"/>
              <a:gd name="connsiteX122" fmla="*/ 6301047 w 7331857"/>
              <a:gd name="connsiteY122" fmla="*/ 1787236 h 1961803"/>
              <a:gd name="connsiteX123" fmla="*/ 6317672 w 7331857"/>
              <a:gd name="connsiteY123" fmla="*/ 1803862 h 1961803"/>
              <a:gd name="connsiteX124" fmla="*/ 6342611 w 7331857"/>
              <a:gd name="connsiteY124" fmla="*/ 1837113 h 1961803"/>
              <a:gd name="connsiteX125" fmla="*/ 6367549 w 7331857"/>
              <a:gd name="connsiteY125" fmla="*/ 1853738 h 1961803"/>
              <a:gd name="connsiteX126" fmla="*/ 6625243 w 7331857"/>
              <a:gd name="connsiteY126" fmla="*/ 1862051 h 1961803"/>
              <a:gd name="connsiteX127" fmla="*/ 6941127 w 7331857"/>
              <a:gd name="connsiteY127" fmla="*/ 1878676 h 1961803"/>
              <a:gd name="connsiteX128" fmla="*/ 7024254 w 7331857"/>
              <a:gd name="connsiteY128" fmla="*/ 1903614 h 1961803"/>
              <a:gd name="connsiteX129" fmla="*/ 7165571 w 7331857"/>
              <a:gd name="connsiteY129" fmla="*/ 1911927 h 1961803"/>
              <a:gd name="connsiteX130" fmla="*/ 7290261 w 7331857"/>
              <a:gd name="connsiteY130" fmla="*/ 1945178 h 1961803"/>
              <a:gd name="connsiteX131" fmla="*/ 7331825 w 7331857"/>
              <a:gd name="connsiteY13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16378 w 7331857"/>
              <a:gd name="connsiteY3" fmla="*/ 1687483 h 1961803"/>
              <a:gd name="connsiteX4" fmla="*/ 149629 w 7331857"/>
              <a:gd name="connsiteY4" fmla="*/ 1645920 h 1961803"/>
              <a:gd name="connsiteX5" fmla="*/ 157941 w 7331857"/>
              <a:gd name="connsiteY5" fmla="*/ 1620982 h 1961803"/>
              <a:gd name="connsiteX6" fmla="*/ 174567 w 7331857"/>
              <a:gd name="connsiteY6" fmla="*/ 1554480 h 1961803"/>
              <a:gd name="connsiteX7" fmla="*/ 191192 w 7331857"/>
              <a:gd name="connsiteY7" fmla="*/ 1504603 h 1961803"/>
              <a:gd name="connsiteX8" fmla="*/ 216131 w 7331857"/>
              <a:gd name="connsiteY8" fmla="*/ 1446414 h 1961803"/>
              <a:gd name="connsiteX9" fmla="*/ 241069 w 7331857"/>
              <a:gd name="connsiteY9" fmla="*/ 1396538 h 1961803"/>
              <a:gd name="connsiteX10" fmla="*/ 266007 w 7331857"/>
              <a:gd name="connsiteY10" fmla="*/ 1354974 h 1961803"/>
              <a:gd name="connsiteX11" fmla="*/ 274320 w 7331857"/>
              <a:gd name="connsiteY11" fmla="*/ 1313411 h 1961803"/>
              <a:gd name="connsiteX12" fmla="*/ 290945 w 7331857"/>
              <a:gd name="connsiteY12" fmla="*/ 1263534 h 1961803"/>
              <a:gd name="connsiteX13" fmla="*/ 299258 w 7331857"/>
              <a:gd name="connsiteY13" fmla="*/ 1230283 h 1961803"/>
              <a:gd name="connsiteX14" fmla="*/ 324196 w 7331857"/>
              <a:gd name="connsiteY14" fmla="*/ 1155469 h 1961803"/>
              <a:gd name="connsiteX15" fmla="*/ 349134 w 7331857"/>
              <a:gd name="connsiteY15" fmla="*/ 1097280 h 1961803"/>
              <a:gd name="connsiteX16" fmla="*/ 374072 w 7331857"/>
              <a:gd name="connsiteY16" fmla="*/ 980902 h 1961803"/>
              <a:gd name="connsiteX17" fmla="*/ 382385 w 7331857"/>
              <a:gd name="connsiteY17" fmla="*/ 955963 h 1961803"/>
              <a:gd name="connsiteX18" fmla="*/ 399011 w 7331857"/>
              <a:gd name="connsiteY18" fmla="*/ 931025 h 1961803"/>
              <a:gd name="connsiteX19" fmla="*/ 440574 w 7331857"/>
              <a:gd name="connsiteY19" fmla="*/ 839585 h 1961803"/>
              <a:gd name="connsiteX20" fmla="*/ 473825 w 7331857"/>
              <a:gd name="connsiteY20" fmla="*/ 781396 h 1961803"/>
              <a:gd name="connsiteX21" fmla="*/ 482138 w 7331857"/>
              <a:gd name="connsiteY21" fmla="*/ 748145 h 1961803"/>
              <a:gd name="connsiteX22" fmla="*/ 498763 w 7331857"/>
              <a:gd name="connsiteY22" fmla="*/ 723207 h 1961803"/>
              <a:gd name="connsiteX23" fmla="*/ 515389 w 7331857"/>
              <a:gd name="connsiteY23" fmla="*/ 689956 h 1961803"/>
              <a:gd name="connsiteX24" fmla="*/ 548640 w 7331857"/>
              <a:gd name="connsiteY24" fmla="*/ 648393 h 1961803"/>
              <a:gd name="connsiteX25" fmla="*/ 556952 w 7331857"/>
              <a:gd name="connsiteY25" fmla="*/ 623454 h 1961803"/>
              <a:gd name="connsiteX26" fmla="*/ 640080 w 7331857"/>
              <a:gd name="connsiteY26" fmla="*/ 590203 h 1961803"/>
              <a:gd name="connsiteX27" fmla="*/ 723207 w 7331857"/>
              <a:gd name="connsiteY27" fmla="*/ 540327 h 1961803"/>
              <a:gd name="connsiteX28" fmla="*/ 731520 w 7331857"/>
              <a:gd name="connsiteY28" fmla="*/ 515389 h 1961803"/>
              <a:gd name="connsiteX29" fmla="*/ 814647 w 7331857"/>
              <a:gd name="connsiteY29" fmla="*/ 448887 h 1961803"/>
              <a:gd name="connsiteX30" fmla="*/ 839585 w 7331857"/>
              <a:gd name="connsiteY30" fmla="*/ 440574 h 1961803"/>
              <a:gd name="connsiteX31" fmla="*/ 897774 w 7331857"/>
              <a:gd name="connsiteY31" fmla="*/ 415636 h 1961803"/>
              <a:gd name="connsiteX32" fmla="*/ 1135033 w 7331857"/>
              <a:gd name="connsiteY32" fmla="*/ 395417 h 1961803"/>
              <a:gd name="connsiteX33" fmla="*/ 1269293 w 7331857"/>
              <a:gd name="connsiteY33" fmla="*/ 478501 h 1961803"/>
              <a:gd name="connsiteX34" fmla="*/ 1335881 w 7331857"/>
              <a:gd name="connsiteY34" fmla="*/ 559247 h 1961803"/>
              <a:gd name="connsiteX35" fmla="*/ 1379912 w 7331857"/>
              <a:gd name="connsiteY35" fmla="*/ 681643 h 1961803"/>
              <a:gd name="connsiteX36" fmla="*/ 1504603 w 7331857"/>
              <a:gd name="connsiteY36" fmla="*/ 798022 h 1961803"/>
              <a:gd name="connsiteX37" fmla="*/ 1554480 w 7331857"/>
              <a:gd name="connsiteY37" fmla="*/ 847898 h 1961803"/>
              <a:gd name="connsiteX38" fmla="*/ 1604356 w 7331857"/>
              <a:gd name="connsiteY38" fmla="*/ 947651 h 1961803"/>
              <a:gd name="connsiteX39" fmla="*/ 1629294 w 7331857"/>
              <a:gd name="connsiteY39" fmla="*/ 1105593 h 1961803"/>
              <a:gd name="connsiteX40" fmla="*/ 1654232 w 7331857"/>
              <a:gd name="connsiteY40" fmla="*/ 1180407 h 1961803"/>
              <a:gd name="connsiteX41" fmla="*/ 1687483 w 7331857"/>
              <a:gd name="connsiteY41" fmla="*/ 1238596 h 1961803"/>
              <a:gd name="connsiteX42" fmla="*/ 1737360 w 7331857"/>
              <a:gd name="connsiteY42" fmla="*/ 1305098 h 1961803"/>
              <a:gd name="connsiteX43" fmla="*/ 1795549 w 7331857"/>
              <a:gd name="connsiteY43" fmla="*/ 1371600 h 1961803"/>
              <a:gd name="connsiteX44" fmla="*/ 1837112 w 7331857"/>
              <a:gd name="connsiteY44" fmla="*/ 1404851 h 1961803"/>
              <a:gd name="connsiteX45" fmla="*/ 1911927 w 7331857"/>
              <a:gd name="connsiteY45" fmla="*/ 1471353 h 1961803"/>
              <a:gd name="connsiteX46" fmla="*/ 1953491 w 7331857"/>
              <a:gd name="connsiteY46" fmla="*/ 1521229 h 1961803"/>
              <a:gd name="connsiteX47" fmla="*/ 1986741 w 7331857"/>
              <a:gd name="connsiteY47" fmla="*/ 1596043 h 1961803"/>
              <a:gd name="connsiteX48" fmla="*/ 2485505 w 7331857"/>
              <a:gd name="connsiteY48" fmla="*/ 1886989 h 1961803"/>
              <a:gd name="connsiteX49" fmla="*/ 2588721 w 7331857"/>
              <a:gd name="connsiteY49" fmla="*/ 1932233 h 1961803"/>
              <a:gd name="connsiteX50" fmla="*/ 2693323 w 7331857"/>
              <a:gd name="connsiteY50" fmla="*/ 1853738 h 1961803"/>
              <a:gd name="connsiteX51" fmla="*/ 2889711 w 7331857"/>
              <a:gd name="connsiteY51" fmla="*/ 1847807 h 1961803"/>
              <a:gd name="connsiteX52" fmla="*/ 3167149 w 7331857"/>
              <a:gd name="connsiteY52" fmla="*/ 1845425 h 1961803"/>
              <a:gd name="connsiteX53" fmla="*/ 3300152 w 7331857"/>
              <a:gd name="connsiteY53" fmla="*/ 1812174 h 1961803"/>
              <a:gd name="connsiteX54" fmla="*/ 3333403 w 7331857"/>
              <a:gd name="connsiteY54" fmla="*/ 1778923 h 1961803"/>
              <a:gd name="connsiteX55" fmla="*/ 3366654 w 7331857"/>
              <a:gd name="connsiteY55" fmla="*/ 1695796 h 1961803"/>
              <a:gd name="connsiteX56" fmla="*/ 3416531 w 7331857"/>
              <a:gd name="connsiteY56" fmla="*/ 1662545 h 1961803"/>
              <a:gd name="connsiteX57" fmla="*/ 3483032 w 7331857"/>
              <a:gd name="connsiteY57" fmla="*/ 1612669 h 1961803"/>
              <a:gd name="connsiteX58" fmla="*/ 3566160 w 7331857"/>
              <a:gd name="connsiteY58" fmla="*/ 1562793 h 1961803"/>
              <a:gd name="connsiteX59" fmla="*/ 3674225 w 7331857"/>
              <a:gd name="connsiteY59" fmla="*/ 1504603 h 1961803"/>
              <a:gd name="connsiteX60" fmla="*/ 3732414 w 7331857"/>
              <a:gd name="connsiteY60" fmla="*/ 1471353 h 1961803"/>
              <a:gd name="connsiteX61" fmla="*/ 3823854 w 7331857"/>
              <a:gd name="connsiteY61" fmla="*/ 1413163 h 1961803"/>
              <a:gd name="connsiteX62" fmla="*/ 3882043 w 7331857"/>
              <a:gd name="connsiteY62" fmla="*/ 1330036 h 1961803"/>
              <a:gd name="connsiteX63" fmla="*/ 3923607 w 7331857"/>
              <a:gd name="connsiteY63" fmla="*/ 1221971 h 1961803"/>
              <a:gd name="connsiteX64" fmla="*/ 3940232 w 7331857"/>
              <a:gd name="connsiteY64" fmla="*/ 1147156 h 1961803"/>
              <a:gd name="connsiteX65" fmla="*/ 3965171 w 7331857"/>
              <a:gd name="connsiteY65" fmla="*/ 1088967 h 1961803"/>
              <a:gd name="connsiteX66" fmla="*/ 4015047 w 7331857"/>
              <a:gd name="connsiteY66" fmla="*/ 1030778 h 1961803"/>
              <a:gd name="connsiteX67" fmla="*/ 4064923 w 7331857"/>
              <a:gd name="connsiteY67" fmla="*/ 964276 h 1961803"/>
              <a:gd name="connsiteX68" fmla="*/ 4098174 w 7331857"/>
              <a:gd name="connsiteY68" fmla="*/ 889462 h 1961803"/>
              <a:gd name="connsiteX69" fmla="*/ 4114800 w 7331857"/>
              <a:gd name="connsiteY69" fmla="*/ 773083 h 1961803"/>
              <a:gd name="connsiteX70" fmla="*/ 4139738 w 7331857"/>
              <a:gd name="connsiteY70" fmla="*/ 698269 h 1961803"/>
              <a:gd name="connsiteX71" fmla="*/ 4189614 w 7331857"/>
              <a:gd name="connsiteY71" fmla="*/ 623454 h 1961803"/>
              <a:gd name="connsiteX72" fmla="*/ 4231178 w 7331857"/>
              <a:gd name="connsiteY72" fmla="*/ 598516 h 1961803"/>
              <a:gd name="connsiteX73" fmla="*/ 4272741 w 7331857"/>
              <a:gd name="connsiteY73" fmla="*/ 498763 h 1961803"/>
              <a:gd name="connsiteX74" fmla="*/ 4297680 w 7331857"/>
              <a:gd name="connsiteY74" fmla="*/ 448887 h 1961803"/>
              <a:gd name="connsiteX75" fmla="*/ 4363056 w 7331857"/>
              <a:gd name="connsiteY75" fmla="*/ 255097 h 1961803"/>
              <a:gd name="connsiteX76" fmla="*/ 4461639 w 7331857"/>
              <a:gd name="connsiteY76" fmla="*/ 288521 h 1961803"/>
              <a:gd name="connsiteX77" fmla="*/ 4566286 w 7331857"/>
              <a:gd name="connsiteY77" fmla="*/ 298132 h 1961803"/>
              <a:gd name="connsiteX78" fmla="*/ 4657682 w 7331857"/>
              <a:gd name="connsiteY78" fmla="*/ 294755 h 1961803"/>
              <a:gd name="connsiteX79" fmla="*/ 4788131 w 7331857"/>
              <a:gd name="connsiteY79" fmla="*/ 241069 h 1961803"/>
              <a:gd name="connsiteX80" fmla="*/ 4854632 w 7331857"/>
              <a:gd name="connsiteY80" fmla="*/ 191193 h 1961803"/>
              <a:gd name="connsiteX81" fmla="*/ 4929447 w 7331857"/>
              <a:gd name="connsiteY81" fmla="*/ 124691 h 1961803"/>
              <a:gd name="connsiteX82" fmla="*/ 4972223 w 7331857"/>
              <a:gd name="connsiteY82" fmla="*/ 55721 h 1961803"/>
              <a:gd name="connsiteX83" fmla="*/ 5045825 w 7331857"/>
              <a:gd name="connsiteY83" fmla="*/ 33251 h 1961803"/>
              <a:gd name="connsiteX84" fmla="*/ 5112327 w 7331857"/>
              <a:gd name="connsiteY84" fmla="*/ 8313 h 1961803"/>
              <a:gd name="connsiteX85" fmla="*/ 5137265 w 7331857"/>
              <a:gd name="connsiteY85" fmla="*/ 0 h 1961803"/>
              <a:gd name="connsiteX86" fmla="*/ 5228705 w 7331857"/>
              <a:gd name="connsiteY86" fmla="*/ 8313 h 1961803"/>
              <a:gd name="connsiteX87" fmla="*/ 5270269 w 7331857"/>
              <a:gd name="connsiteY87" fmla="*/ 49876 h 1961803"/>
              <a:gd name="connsiteX88" fmla="*/ 5336771 w 7331857"/>
              <a:gd name="connsiteY88" fmla="*/ 108065 h 1961803"/>
              <a:gd name="connsiteX89" fmla="*/ 5370021 w 7331857"/>
              <a:gd name="connsiteY89" fmla="*/ 149629 h 1961803"/>
              <a:gd name="connsiteX90" fmla="*/ 5419898 w 7331857"/>
              <a:gd name="connsiteY90" fmla="*/ 266007 h 1961803"/>
              <a:gd name="connsiteX91" fmla="*/ 5436523 w 7331857"/>
              <a:gd name="connsiteY91" fmla="*/ 299258 h 1961803"/>
              <a:gd name="connsiteX92" fmla="*/ 5444836 w 7331857"/>
              <a:gd name="connsiteY92" fmla="*/ 332509 h 1961803"/>
              <a:gd name="connsiteX93" fmla="*/ 5469774 w 7331857"/>
              <a:gd name="connsiteY93" fmla="*/ 365760 h 1961803"/>
              <a:gd name="connsiteX94" fmla="*/ 5511338 w 7331857"/>
              <a:gd name="connsiteY94" fmla="*/ 423949 h 1961803"/>
              <a:gd name="connsiteX95" fmla="*/ 5552901 w 7331857"/>
              <a:gd name="connsiteY95" fmla="*/ 498763 h 1961803"/>
              <a:gd name="connsiteX96" fmla="*/ 5569527 w 7331857"/>
              <a:gd name="connsiteY96" fmla="*/ 515389 h 1961803"/>
              <a:gd name="connsiteX97" fmla="*/ 5594465 w 7331857"/>
              <a:gd name="connsiteY97" fmla="*/ 573578 h 1961803"/>
              <a:gd name="connsiteX98" fmla="*/ 5619403 w 7331857"/>
              <a:gd name="connsiteY98" fmla="*/ 631767 h 1961803"/>
              <a:gd name="connsiteX99" fmla="*/ 5677592 w 7331857"/>
              <a:gd name="connsiteY99" fmla="*/ 731520 h 1961803"/>
              <a:gd name="connsiteX100" fmla="*/ 5685905 w 7331857"/>
              <a:gd name="connsiteY100" fmla="*/ 756458 h 1961803"/>
              <a:gd name="connsiteX101" fmla="*/ 5752407 w 7331857"/>
              <a:gd name="connsiteY101" fmla="*/ 864523 h 1961803"/>
              <a:gd name="connsiteX102" fmla="*/ 5769032 w 7331857"/>
              <a:gd name="connsiteY102" fmla="*/ 906087 h 1961803"/>
              <a:gd name="connsiteX103" fmla="*/ 5785658 w 7331857"/>
              <a:gd name="connsiteY103" fmla="*/ 931025 h 1961803"/>
              <a:gd name="connsiteX104" fmla="*/ 5810596 w 7331857"/>
              <a:gd name="connsiteY104" fmla="*/ 972589 h 1961803"/>
              <a:gd name="connsiteX105" fmla="*/ 5818909 w 7331857"/>
              <a:gd name="connsiteY105" fmla="*/ 1014153 h 1961803"/>
              <a:gd name="connsiteX106" fmla="*/ 5843847 w 7331857"/>
              <a:gd name="connsiteY106" fmla="*/ 1088967 h 1961803"/>
              <a:gd name="connsiteX107" fmla="*/ 5860472 w 7331857"/>
              <a:gd name="connsiteY107" fmla="*/ 1138843 h 1961803"/>
              <a:gd name="connsiteX108" fmla="*/ 5868785 w 7331857"/>
              <a:gd name="connsiteY108" fmla="*/ 1180407 h 1961803"/>
              <a:gd name="connsiteX109" fmla="*/ 5893723 w 7331857"/>
              <a:gd name="connsiteY109" fmla="*/ 1205345 h 1961803"/>
              <a:gd name="connsiteX110" fmla="*/ 5918661 w 7331857"/>
              <a:gd name="connsiteY110" fmla="*/ 1238596 h 1961803"/>
              <a:gd name="connsiteX111" fmla="*/ 5926974 w 7331857"/>
              <a:gd name="connsiteY111" fmla="*/ 1280160 h 1961803"/>
              <a:gd name="connsiteX112" fmla="*/ 5951912 w 7331857"/>
              <a:gd name="connsiteY112" fmla="*/ 1305098 h 1961803"/>
              <a:gd name="connsiteX113" fmla="*/ 6059978 w 7331857"/>
              <a:gd name="connsiteY113" fmla="*/ 1446414 h 1961803"/>
              <a:gd name="connsiteX114" fmla="*/ 6093229 w 7331857"/>
              <a:gd name="connsiteY114" fmla="*/ 1479665 h 1961803"/>
              <a:gd name="connsiteX115" fmla="*/ 6118167 w 7331857"/>
              <a:gd name="connsiteY115" fmla="*/ 1504603 h 1961803"/>
              <a:gd name="connsiteX116" fmla="*/ 6168043 w 7331857"/>
              <a:gd name="connsiteY116" fmla="*/ 1571105 h 1961803"/>
              <a:gd name="connsiteX117" fmla="*/ 6209607 w 7331857"/>
              <a:gd name="connsiteY117" fmla="*/ 1620982 h 1961803"/>
              <a:gd name="connsiteX118" fmla="*/ 6217920 w 7331857"/>
              <a:gd name="connsiteY118" fmla="*/ 1645920 h 1961803"/>
              <a:gd name="connsiteX119" fmla="*/ 6276109 w 7331857"/>
              <a:gd name="connsiteY119" fmla="*/ 1729047 h 1961803"/>
              <a:gd name="connsiteX120" fmla="*/ 6292734 w 7331857"/>
              <a:gd name="connsiteY120" fmla="*/ 1762298 h 1961803"/>
              <a:gd name="connsiteX121" fmla="*/ 6301047 w 7331857"/>
              <a:gd name="connsiteY121" fmla="*/ 1787236 h 1961803"/>
              <a:gd name="connsiteX122" fmla="*/ 6317672 w 7331857"/>
              <a:gd name="connsiteY122" fmla="*/ 1803862 h 1961803"/>
              <a:gd name="connsiteX123" fmla="*/ 6342611 w 7331857"/>
              <a:gd name="connsiteY123" fmla="*/ 1837113 h 1961803"/>
              <a:gd name="connsiteX124" fmla="*/ 6367549 w 7331857"/>
              <a:gd name="connsiteY124" fmla="*/ 1853738 h 1961803"/>
              <a:gd name="connsiteX125" fmla="*/ 6625243 w 7331857"/>
              <a:gd name="connsiteY125" fmla="*/ 1862051 h 1961803"/>
              <a:gd name="connsiteX126" fmla="*/ 6941127 w 7331857"/>
              <a:gd name="connsiteY126" fmla="*/ 1878676 h 1961803"/>
              <a:gd name="connsiteX127" fmla="*/ 7024254 w 7331857"/>
              <a:gd name="connsiteY127" fmla="*/ 1903614 h 1961803"/>
              <a:gd name="connsiteX128" fmla="*/ 7165571 w 7331857"/>
              <a:gd name="connsiteY128" fmla="*/ 1911927 h 1961803"/>
              <a:gd name="connsiteX129" fmla="*/ 7290261 w 7331857"/>
              <a:gd name="connsiteY129" fmla="*/ 1945178 h 1961803"/>
              <a:gd name="connsiteX130" fmla="*/ 7331825 w 7331857"/>
              <a:gd name="connsiteY13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57941 w 7331857"/>
              <a:gd name="connsiteY4" fmla="*/ 1620982 h 1961803"/>
              <a:gd name="connsiteX5" fmla="*/ 174567 w 7331857"/>
              <a:gd name="connsiteY5" fmla="*/ 1554480 h 1961803"/>
              <a:gd name="connsiteX6" fmla="*/ 191192 w 7331857"/>
              <a:gd name="connsiteY6" fmla="*/ 1504603 h 1961803"/>
              <a:gd name="connsiteX7" fmla="*/ 216131 w 7331857"/>
              <a:gd name="connsiteY7" fmla="*/ 1446414 h 1961803"/>
              <a:gd name="connsiteX8" fmla="*/ 241069 w 7331857"/>
              <a:gd name="connsiteY8" fmla="*/ 1396538 h 1961803"/>
              <a:gd name="connsiteX9" fmla="*/ 266007 w 7331857"/>
              <a:gd name="connsiteY9" fmla="*/ 1354974 h 1961803"/>
              <a:gd name="connsiteX10" fmla="*/ 274320 w 7331857"/>
              <a:gd name="connsiteY10" fmla="*/ 1313411 h 1961803"/>
              <a:gd name="connsiteX11" fmla="*/ 290945 w 7331857"/>
              <a:gd name="connsiteY11" fmla="*/ 1263534 h 1961803"/>
              <a:gd name="connsiteX12" fmla="*/ 299258 w 7331857"/>
              <a:gd name="connsiteY12" fmla="*/ 1230283 h 1961803"/>
              <a:gd name="connsiteX13" fmla="*/ 324196 w 7331857"/>
              <a:gd name="connsiteY13" fmla="*/ 1155469 h 1961803"/>
              <a:gd name="connsiteX14" fmla="*/ 349134 w 7331857"/>
              <a:gd name="connsiteY14" fmla="*/ 1097280 h 1961803"/>
              <a:gd name="connsiteX15" fmla="*/ 374072 w 7331857"/>
              <a:gd name="connsiteY15" fmla="*/ 980902 h 1961803"/>
              <a:gd name="connsiteX16" fmla="*/ 382385 w 7331857"/>
              <a:gd name="connsiteY16" fmla="*/ 955963 h 1961803"/>
              <a:gd name="connsiteX17" fmla="*/ 399011 w 7331857"/>
              <a:gd name="connsiteY17" fmla="*/ 931025 h 1961803"/>
              <a:gd name="connsiteX18" fmla="*/ 440574 w 7331857"/>
              <a:gd name="connsiteY18" fmla="*/ 839585 h 1961803"/>
              <a:gd name="connsiteX19" fmla="*/ 473825 w 7331857"/>
              <a:gd name="connsiteY19" fmla="*/ 781396 h 1961803"/>
              <a:gd name="connsiteX20" fmla="*/ 482138 w 7331857"/>
              <a:gd name="connsiteY20" fmla="*/ 748145 h 1961803"/>
              <a:gd name="connsiteX21" fmla="*/ 498763 w 7331857"/>
              <a:gd name="connsiteY21" fmla="*/ 723207 h 1961803"/>
              <a:gd name="connsiteX22" fmla="*/ 515389 w 7331857"/>
              <a:gd name="connsiteY22" fmla="*/ 689956 h 1961803"/>
              <a:gd name="connsiteX23" fmla="*/ 548640 w 7331857"/>
              <a:gd name="connsiteY23" fmla="*/ 648393 h 1961803"/>
              <a:gd name="connsiteX24" fmla="*/ 556952 w 7331857"/>
              <a:gd name="connsiteY24" fmla="*/ 623454 h 1961803"/>
              <a:gd name="connsiteX25" fmla="*/ 640080 w 7331857"/>
              <a:gd name="connsiteY25" fmla="*/ 590203 h 1961803"/>
              <a:gd name="connsiteX26" fmla="*/ 723207 w 7331857"/>
              <a:gd name="connsiteY26" fmla="*/ 540327 h 1961803"/>
              <a:gd name="connsiteX27" fmla="*/ 731520 w 7331857"/>
              <a:gd name="connsiteY27" fmla="*/ 515389 h 1961803"/>
              <a:gd name="connsiteX28" fmla="*/ 814647 w 7331857"/>
              <a:gd name="connsiteY28" fmla="*/ 448887 h 1961803"/>
              <a:gd name="connsiteX29" fmla="*/ 839585 w 7331857"/>
              <a:gd name="connsiteY29" fmla="*/ 440574 h 1961803"/>
              <a:gd name="connsiteX30" fmla="*/ 897774 w 7331857"/>
              <a:gd name="connsiteY30" fmla="*/ 415636 h 1961803"/>
              <a:gd name="connsiteX31" fmla="*/ 1135033 w 7331857"/>
              <a:gd name="connsiteY31" fmla="*/ 395417 h 1961803"/>
              <a:gd name="connsiteX32" fmla="*/ 1269293 w 7331857"/>
              <a:gd name="connsiteY32" fmla="*/ 478501 h 1961803"/>
              <a:gd name="connsiteX33" fmla="*/ 1335881 w 7331857"/>
              <a:gd name="connsiteY33" fmla="*/ 559247 h 1961803"/>
              <a:gd name="connsiteX34" fmla="*/ 1379912 w 7331857"/>
              <a:gd name="connsiteY34" fmla="*/ 681643 h 1961803"/>
              <a:gd name="connsiteX35" fmla="*/ 1504603 w 7331857"/>
              <a:gd name="connsiteY35" fmla="*/ 798022 h 1961803"/>
              <a:gd name="connsiteX36" fmla="*/ 1554480 w 7331857"/>
              <a:gd name="connsiteY36" fmla="*/ 847898 h 1961803"/>
              <a:gd name="connsiteX37" fmla="*/ 1604356 w 7331857"/>
              <a:gd name="connsiteY37" fmla="*/ 947651 h 1961803"/>
              <a:gd name="connsiteX38" fmla="*/ 1629294 w 7331857"/>
              <a:gd name="connsiteY38" fmla="*/ 1105593 h 1961803"/>
              <a:gd name="connsiteX39" fmla="*/ 1654232 w 7331857"/>
              <a:gd name="connsiteY39" fmla="*/ 1180407 h 1961803"/>
              <a:gd name="connsiteX40" fmla="*/ 1687483 w 7331857"/>
              <a:gd name="connsiteY40" fmla="*/ 1238596 h 1961803"/>
              <a:gd name="connsiteX41" fmla="*/ 1737360 w 7331857"/>
              <a:gd name="connsiteY41" fmla="*/ 1305098 h 1961803"/>
              <a:gd name="connsiteX42" fmla="*/ 1795549 w 7331857"/>
              <a:gd name="connsiteY42" fmla="*/ 1371600 h 1961803"/>
              <a:gd name="connsiteX43" fmla="*/ 1837112 w 7331857"/>
              <a:gd name="connsiteY43" fmla="*/ 1404851 h 1961803"/>
              <a:gd name="connsiteX44" fmla="*/ 1911927 w 7331857"/>
              <a:gd name="connsiteY44" fmla="*/ 1471353 h 1961803"/>
              <a:gd name="connsiteX45" fmla="*/ 1953491 w 7331857"/>
              <a:gd name="connsiteY45" fmla="*/ 1521229 h 1961803"/>
              <a:gd name="connsiteX46" fmla="*/ 1986741 w 7331857"/>
              <a:gd name="connsiteY46" fmla="*/ 1596043 h 1961803"/>
              <a:gd name="connsiteX47" fmla="*/ 2485505 w 7331857"/>
              <a:gd name="connsiteY47" fmla="*/ 1886989 h 1961803"/>
              <a:gd name="connsiteX48" fmla="*/ 2588721 w 7331857"/>
              <a:gd name="connsiteY48" fmla="*/ 1932233 h 1961803"/>
              <a:gd name="connsiteX49" fmla="*/ 2693323 w 7331857"/>
              <a:gd name="connsiteY49" fmla="*/ 1853738 h 1961803"/>
              <a:gd name="connsiteX50" fmla="*/ 2889711 w 7331857"/>
              <a:gd name="connsiteY50" fmla="*/ 1847807 h 1961803"/>
              <a:gd name="connsiteX51" fmla="*/ 3167149 w 7331857"/>
              <a:gd name="connsiteY51" fmla="*/ 1845425 h 1961803"/>
              <a:gd name="connsiteX52" fmla="*/ 3300152 w 7331857"/>
              <a:gd name="connsiteY52" fmla="*/ 1812174 h 1961803"/>
              <a:gd name="connsiteX53" fmla="*/ 3333403 w 7331857"/>
              <a:gd name="connsiteY53" fmla="*/ 1778923 h 1961803"/>
              <a:gd name="connsiteX54" fmla="*/ 3366654 w 7331857"/>
              <a:gd name="connsiteY54" fmla="*/ 1695796 h 1961803"/>
              <a:gd name="connsiteX55" fmla="*/ 3416531 w 7331857"/>
              <a:gd name="connsiteY55" fmla="*/ 1662545 h 1961803"/>
              <a:gd name="connsiteX56" fmla="*/ 3483032 w 7331857"/>
              <a:gd name="connsiteY56" fmla="*/ 1612669 h 1961803"/>
              <a:gd name="connsiteX57" fmla="*/ 3566160 w 7331857"/>
              <a:gd name="connsiteY57" fmla="*/ 1562793 h 1961803"/>
              <a:gd name="connsiteX58" fmla="*/ 3674225 w 7331857"/>
              <a:gd name="connsiteY58" fmla="*/ 1504603 h 1961803"/>
              <a:gd name="connsiteX59" fmla="*/ 3732414 w 7331857"/>
              <a:gd name="connsiteY59" fmla="*/ 1471353 h 1961803"/>
              <a:gd name="connsiteX60" fmla="*/ 3823854 w 7331857"/>
              <a:gd name="connsiteY60" fmla="*/ 1413163 h 1961803"/>
              <a:gd name="connsiteX61" fmla="*/ 3882043 w 7331857"/>
              <a:gd name="connsiteY61" fmla="*/ 1330036 h 1961803"/>
              <a:gd name="connsiteX62" fmla="*/ 3923607 w 7331857"/>
              <a:gd name="connsiteY62" fmla="*/ 1221971 h 1961803"/>
              <a:gd name="connsiteX63" fmla="*/ 3940232 w 7331857"/>
              <a:gd name="connsiteY63" fmla="*/ 1147156 h 1961803"/>
              <a:gd name="connsiteX64" fmla="*/ 3965171 w 7331857"/>
              <a:gd name="connsiteY64" fmla="*/ 1088967 h 1961803"/>
              <a:gd name="connsiteX65" fmla="*/ 4015047 w 7331857"/>
              <a:gd name="connsiteY65" fmla="*/ 1030778 h 1961803"/>
              <a:gd name="connsiteX66" fmla="*/ 4064923 w 7331857"/>
              <a:gd name="connsiteY66" fmla="*/ 964276 h 1961803"/>
              <a:gd name="connsiteX67" fmla="*/ 4098174 w 7331857"/>
              <a:gd name="connsiteY67" fmla="*/ 889462 h 1961803"/>
              <a:gd name="connsiteX68" fmla="*/ 4114800 w 7331857"/>
              <a:gd name="connsiteY68" fmla="*/ 773083 h 1961803"/>
              <a:gd name="connsiteX69" fmla="*/ 4139738 w 7331857"/>
              <a:gd name="connsiteY69" fmla="*/ 698269 h 1961803"/>
              <a:gd name="connsiteX70" fmla="*/ 4189614 w 7331857"/>
              <a:gd name="connsiteY70" fmla="*/ 623454 h 1961803"/>
              <a:gd name="connsiteX71" fmla="*/ 4231178 w 7331857"/>
              <a:gd name="connsiteY71" fmla="*/ 598516 h 1961803"/>
              <a:gd name="connsiteX72" fmla="*/ 4272741 w 7331857"/>
              <a:gd name="connsiteY72" fmla="*/ 498763 h 1961803"/>
              <a:gd name="connsiteX73" fmla="*/ 4297680 w 7331857"/>
              <a:gd name="connsiteY73" fmla="*/ 448887 h 1961803"/>
              <a:gd name="connsiteX74" fmla="*/ 4363056 w 7331857"/>
              <a:gd name="connsiteY74" fmla="*/ 255097 h 1961803"/>
              <a:gd name="connsiteX75" fmla="*/ 4461639 w 7331857"/>
              <a:gd name="connsiteY75" fmla="*/ 288521 h 1961803"/>
              <a:gd name="connsiteX76" fmla="*/ 4566286 w 7331857"/>
              <a:gd name="connsiteY76" fmla="*/ 298132 h 1961803"/>
              <a:gd name="connsiteX77" fmla="*/ 4657682 w 7331857"/>
              <a:gd name="connsiteY77" fmla="*/ 294755 h 1961803"/>
              <a:gd name="connsiteX78" fmla="*/ 4788131 w 7331857"/>
              <a:gd name="connsiteY78" fmla="*/ 241069 h 1961803"/>
              <a:gd name="connsiteX79" fmla="*/ 4854632 w 7331857"/>
              <a:gd name="connsiteY79" fmla="*/ 191193 h 1961803"/>
              <a:gd name="connsiteX80" fmla="*/ 4929447 w 7331857"/>
              <a:gd name="connsiteY80" fmla="*/ 124691 h 1961803"/>
              <a:gd name="connsiteX81" fmla="*/ 4972223 w 7331857"/>
              <a:gd name="connsiteY81" fmla="*/ 55721 h 1961803"/>
              <a:gd name="connsiteX82" fmla="*/ 5045825 w 7331857"/>
              <a:gd name="connsiteY82" fmla="*/ 33251 h 1961803"/>
              <a:gd name="connsiteX83" fmla="*/ 5112327 w 7331857"/>
              <a:gd name="connsiteY83" fmla="*/ 8313 h 1961803"/>
              <a:gd name="connsiteX84" fmla="*/ 5137265 w 7331857"/>
              <a:gd name="connsiteY84" fmla="*/ 0 h 1961803"/>
              <a:gd name="connsiteX85" fmla="*/ 5228705 w 7331857"/>
              <a:gd name="connsiteY85" fmla="*/ 8313 h 1961803"/>
              <a:gd name="connsiteX86" fmla="*/ 5270269 w 7331857"/>
              <a:gd name="connsiteY86" fmla="*/ 49876 h 1961803"/>
              <a:gd name="connsiteX87" fmla="*/ 5336771 w 7331857"/>
              <a:gd name="connsiteY87" fmla="*/ 108065 h 1961803"/>
              <a:gd name="connsiteX88" fmla="*/ 5370021 w 7331857"/>
              <a:gd name="connsiteY88" fmla="*/ 149629 h 1961803"/>
              <a:gd name="connsiteX89" fmla="*/ 5419898 w 7331857"/>
              <a:gd name="connsiteY89" fmla="*/ 266007 h 1961803"/>
              <a:gd name="connsiteX90" fmla="*/ 5436523 w 7331857"/>
              <a:gd name="connsiteY90" fmla="*/ 299258 h 1961803"/>
              <a:gd name="connsiteX91" fmla="*/ 5444836 w 7331857"/>
              <a:gd name="connsiteY91" fmla="*/ 332509 h 1961803"/>
              <a:gd name="connsiteX92" fmla="*/ 5469774 w 7331857"/>
              <a:gd name="connsiteY92" fmla="*/ 365760 h 1961803"/>
              <a:gd name="connsiteX93" fmla="*/ 5511338 w 7331857"/>
              <a:gd name="connsiteY93" fmla="*/ 423949 h 1961803"/>
              <a:gd name="connsiteX94" fmla="*/ 5552901 w 7331857"/>
              <a:gd name="connsiteY94" fmla="*/ 498763 h 1961803"/>
              <a:gd name="connsiteX95" fmla="*/ 5569527 w 7331857"/>
              <a:gd name="connsiteY95" fmla="*/ 515389 h 1961803"/>
              <a:gd name="connsiteX96" fmla="*/ 5594465 w 7331857"/>
              <a:gd name="connsiteY96" fmla="*/ 573578 h 1961803"/>
              <a:gd name="connsiteX97" fmla="*/ 5619403 w 7331857"/>
              <a:gd name="connsiteY97" fmla="*/ 631767 h 1961803"/>
              <a:gd name="connsiteX98" fmla="*/ 5677592 w 7331857"/>
              <a:gd name="connsiteY98" fmla="*/ 731520 h 1961803"/>
              <a:gd name="connsiteX99" fmla="*/ 5685905 w 7331857"/>
              <a:gd name="connsiteY99" fmla="*/ 756458 h 1961803"/>
              <a:gd name="connsiteX100" fmla="*/ 5752407 w 7331857"/>
              <a:gd name="connsiteY100" fmla="*/ 864523 h 1961803"/>
              <a:gd name="connsiteX101" fmla="*/ 5769032 w 7331857"/>
              <a:gd name="connsiteY101" fmla="*/ 906087 h 1961803"/>
              <a:gd name="connsiteX102" fmla="*/ 5785658 w 7331857"/>
              <a:gd name="connsiteY102" fmla="*/ 931025 h 1961803"/>
              <a:gd name="connsiteX103" fmla="*/ 5810596 w 7331857"/>
              <a:gd name="connsiteY103" fmla="*/ 972589 h 1961803"/>
              <a:gd name="connsiteX104" fmla="*/ 5818909 w 7331857"/>
              <a:gd name="connsiteY104" fmla="*/ 1014153 h 1961803"/>
              <a:gd name="connsiteX105" fmla="*/ 5843847 w 7331857"/>
              <a:gd name="connsiteY105" fmla="*/ 1088967 h 1961803"/>
              <a:gd name="connsiteX106" fmla="*/ 5860472 w 7331857"/>
              <a:gd name="connsiteY106" fmla="*/ 1138843 h 1961803"/>
              <a:gd name="connsiteX107" fmla="*/ 5868785 w 7331857"/>
              <a:gd name="connsiteY107" fmla="*/ 1180407 h 1961803"/>
              <a:gd name="connsiteX108" fmla="*/ 5893723 w 7331857"/>
              <a:gd name="connsiteY108" fmla="*/ 1205345 h 1961803"/>
              <a:gd name="connsiteX109" fmla="*/ 5918661 w 7331857"/>
              <a:gd name="connsiteY109" fmla="*/ 1238596 h 1961803"/>
              <a:gd name="connsiteX110" fmla="*/ 5926974 w 7331857"/>
              <a:gd name="connsiteY110" fmla="*/ 1280160 h 1961803"/>
              <a:gd name="connsiteX111" fmla="*/ 5951912 w 7331857"/>
              <a:gd name="connsiteY111" fmla="*/ 1305098 h 1961803"/>
              <a:gd name="connsiteX112" fmla="*/ 6059978 w 7331857"/>
              <a:gd name="connsiteY112" fmla="*/ 1446414 h 1961803"/>
              <a:gd name="connsiteX113" fmla="*/ 6093229 w 7331857"/>
              <a:gd name="connsiteY113" fmla="*/ 1479665 h 1961803"/>
              <a:gd name="connsiteX114" fmla="*/ 6118167 w 7331857"/>
              <a:gd name="connsiteY114" fmla="*/ 1504603 h 1961803"/>
              <a:gd name="connsiteX115" fmla="*/ 6168043 w 7331857"/>
              <a:gd name="connsiteY115" fmla="*/ 1571105 h 1961803"/>
              <a:gd name="connsiteX116" fmla="*/ 6209607 w 7331857"/>
              <a:gd name="connsiteY116" fmla="*/ 1620982 h 1961803"/>
              <a:gd name="connsiteX117" fmla="*/ 6217920 w 7331857"/>
              <a:gd name="connsiteY117" fmla="*/ 1645920 h 1961803"/>
              <a:gd name="connsiteX118" fmla="*/ 6276109 w 7331857"/>
              <a:gd name="connsiteY118" fmla="*/ 1729047 h 1961803"/>
              <a:gd name="connsiteX119" fmla="*/ 6292734 w 7331857"/>
              <a:gd name="connsiteY119" fmla="*/ 1762298 h 1961803"/>
              <a:gd name="connsiteX120" fmla="*/ 6301047 w 7331857"/>
              <a:gd name="connsiteY120" fmla="*/ 1787236 h 1961803"/>
              <a:gd name="connsiteX121" fmla="*/ 6317672 w 7331857"/>
              <a:gd name="connsiteY121" fmla="*/ 1803862 h 1961803"/>
              <a:gd name="connsiteX122" fmla="*/ 6342611 w 7331857"/>
              <a:gd name="connsiteY122" fmla="*/ 1837113 h 1961803"/>
              <a:gd name="connsiteX123" fmla="*/ 6367549 w 7331857"/>
              <a:gd name="connsiteY123" fmla="*/ 1853738 h 1961803"/>
              <a:gd name="connsiteX124" fmla="*/ 6625243 w 7331857"/>
              <a:gd name="connsiteY124" fmla="*/ 1862051 h 1961803"/>
              <a:gd name="connsiteX125" fmla="*/ 6941127 w 7331857"/>
              <a:gd name="connsiteY125" fmla="*/ 1878676 h 1961803"/>
              <a:gd name="connsiteX126" fmla="*/ 7024254 w 7331857"/>
              <a:gd name="connsiteY126" fmla="*/ 1903614 h 1961803"/>
              <a:gd name="connsiteX127" fmla="*/ 7165571 w 7331857"/>
              <a:gd name="connsiteY127" fmla="*/ 1911927 h 1961803"/>
              <a:gd name="connsiteX128" fmla="*/ 7290261 w 7331857"/>
              <a:gd name="connsiteY128" fmla="*/ 1945178 h 1961803"/>
              <a:gd name="connsiteX129" fmla="*/ 7331825 w 7331857"/>
              <a:gd name="connsiteY12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191192 w 7331857"/>
              <a:gd name="connsiteY5" fmla="*/ 1504603 h 1961803"/>
              <a:gd name="connsiteX6" fmla="*/ 216131 w 7331857"/>
              <a:gd name="connsiteY6" fmla="*/ 1446414 h 1961803"/>
              <a:gd name="connsiteX7" fmla="*/ 241069 w 7331857"/>
              <a:gd name="connsiteY7" fmla="*/ 1396538 h 1961803"/>
              <a:gd name="connsiteX8" fmla="*/ 266007 w 7331857"/>
              <a:gd name="connsiteY8" fmla="*/ 1354974 h 1961803"/>
              <a:gd name="connsiteX9" fmla="*/ 274320 w 7331857"/>
              <a:gd name="connsiteY9" fmla="*/ 1313411 h 1961803"/>
              <a:gd name="connsiteX10" fmla="*/ 290945 w 7331857"/>
              <a:gd name="connsiteY10" fmla="*/ 1263534 h 1961803"/>
              <a:gd name="connsiteX11" fmla="*/ 299258 w 7331857"/>
              <a:gd name="connsiteY11" fmla="*/ 1230283 h 1961803"/>
              <a:gd name="connsiteX12" fmla="*/ 324196 w 7331857"/>
              <a:gd name="connsiteY12" fmla="*/ 1155469 h 1961803"/>
              <a:gd name="connsiteX13" fmla="*/ 349134 w 7331857"/>
              <a:gd name="connsiteY13" fmla="*/ 1097280 h 1961803"/>
              <a:gd name="connsiteX14" fmla="*/ 374072 w 7331857"/>
              <a:gd name="connsiteY14" fmla="*/ 980902 h 1961803"/>
              <a:gd name="connsiteX15" fmla="*/ 382385 w 7331857"/>
              <a:gd name="connsiteY15" fmla="*/ 955963 h 1961803"/>
              <a:gd name="connsiteX16" fmla="*/ 399011 w 7331857"/>
              <a:gd name="connsiteY16" fmla="*/ 931025 h 1961803"/>
              <a:gd name="connsiteX17" fmla="*/ 440574 w 7331857"/>
              <a:gd name="connsiteY17" fmla="*/ 839585 h 1961803"/>
              <a:gd name="connsiteX18" fmla="*/ 473825 w 7331857"/>
              <a:gd name="connsiteY18" fmla="*/ 781396 h 1961803"/>
              <a:gd name="connsiteX19" fmla="*/ 482138 w 7331857"/>
              <a:gd name="connsiteY19" fmla="*/ 748145 h 1961803"/>
              <a:gd name="connsiteX20" fmla="*/ 498763 w 7331857"/>
              <a:gd name="connsiteY20" fmla="*/ 723207 h 1961803"/>
              <a:gd name="connsiteX21" fmla="*/ 515389 w 7331857"/>
              <a:gd name="connsiteY21" fmla="*/ 689956 h 1961803"/>
              <a:gd name="connsiteX22" fmla="*/ 548640 w 7331857"/>
              <a:gd name="connsiteY22" fmla="*/ 648393 h 1961803"/>
              <a:gd name="connsiteX23" fmla="*/ 556952 w 7331857"/>
              <a:gd name="connsiteY23" fmla="*/ 623454 h 1961803"/>
              <a:gd name="connsiteX24" fmla="*/ 640080 w 7331857"/>
              <a:gd name="connsiteY24" fmla="*/ 590203 h 1961803"/>
              <a:gd name="connsiteX25" fmla="*/ 723207 w 7331857"/>
              <a:gd name="connsiteY25" fmla="*/ 540327 h 1961803"/>
              <a:gd name="connsiteX26" fmla="*/ 731520 w 7331857"/>
              <a:gd name="connsiteY26" fmla="*/ 515389 h 1961803"/>
              <a:gd name="connsiteX27" fmla="*/ 814647 w 7331857"/>
              <a:gd name="connsiteY27" fmla="*/ 448887 h 1961803"/>
              <a:gd name="connsiteX28" fmla="*/ 839585 w 7331857"/>
              <a:gd name="connsiteY28" fmla="*/ 440574 h 1961803"/>
              <a:gd name="connsiteX29" fmla="*/ 897774 w 7331857"/>
              <a:gd name="connsiteY29" fmla="*/ 415636 h 1961803"/>
              <a:gd name="connsiteX30" fmla="*/ 1135033 w 7331857"/>
              <a:gd name="connsiteY30" fmla="*/ 395417 h 1961803"/>
              <a:gd name="connsiteX31" fmla="*/ 1269293 w 7331857"/>
              <a:gd name="connsiteY31" fmla="*/ 478501 h 1961803"/>
              <a:gd name="connsiteX32" fmla="*/ 1335881 w 7331857"/>
              <a:gd name="connsiteY32" fmla="*/ 559247 h 1961803"/>
              <a:gd name="connsiteX33" fmla="*/ 1379912 w 7331857"/>
              <a:gd name="connsiteY33" fmla="*/ 681643 h 1961803"/>
              <a:gd name="connsiteX34" fmla="*/ 1504603 w 7331857"/>
              <a:gd name="connsiteY34" fmla="*/ 798022 h 1961803"/>
              <a:gd name="connsiteX35" fmla="*/ 1554480 w 7331857"/>
              <a:gd name="connsiteY35" fmla="*/ 847898 h 1961803"/>
              <a:gd name="connsiteX36" fmla="*/ 1604356 w 7331857"/>
              <a:gd name="connsiteY36" fmla="*/ 947651 h 1961803"/>
              <a:gd name="connsiteX37" fmla="*/ 1629294 w 7331857"/>
              <a:gd name="connsiteY37" fmla="*/ 1105593 h 1961803"/>
              <a:gd name="connsiteX38" fmla="*/ 1654232 w 7331857"/>
              <a:gd name="connsiteY38" fmla="*/ 1180407 h 1961803"/>
              <a:gd name="connsiteX39" fmla="*/ 1687483 w 7331857"/>
              <a:gd name="connsiteY39" fmla="*/ 1238596 h 1961803"/>
              <a:gd name="connsiteX40" fmla="*/ 1737360 w 7331857"/>
              <a:gd name="connsiteY40" fmla="*/ 1305098 h 1961803"/>
              <a:gd name="connsiteX41" fmla="*/ 1795549 w 7331857"/>
              <a:gd name="connsiteY41" fmla="*/ 1371600 h 1961803"/>
              <a:gd name="connsiteX42" fmla="*/ 1837112 w 7331857"/>
              <a:gd name="connsiteY42" fmla="*/ 1404851 h 1961803"/>
              <a:gd name="connsiteX43" fmla="*/ 1911927 w 7331857"/>
              <a:gd name="connsiteY43" fmla="*/ 1471353 h 1961803"/>
              <a:gd name="connsiteX44" fmla="*/ 1953491 w 7331857"/>
              <a:gd name="connsiteY44" fmla="*/ 1521229 h 1961803"/>
              <a:gd name="connsiteX45" fmla="*/ 1986741 w 7331857"/>
              <a:gd name="connsiteY45" fmla="*/ 1596043 h 1961803"/>
              <a:gd name="connsiteX46" fmla="*/ 2485505 w 7331857"/>
              <a:gd name="connsiteY46" fmla="*/ 1886989 h 1961803"/>
              <a:gd name="connsiteX47" fmla="*/ 2588721 w 7331857"/>
              <a:gd name="connsiteY47" fmla="*/ 1932233 h 1961803"/>
              <a:gd name="connsiteX48" fmla="*/ 2693323 w 7331857"/>
              <a:gd name="connsiteY48" fmla="*/ 1853738 h 1961803"/>
              <a:gd name="connsiteX49" fmla="*/ 2889711 w 7331857"/>
              <a:gd name="connsiteY49" fmla="*/ 1847807 h 1961803"/>
              <a:gd name="connsiteX50" fmla="*/ 3167149 w 7331857"/>
              <a:gd name="connsiteY50" fmla="*/ 1845425 h 1961803"/>
              <a:gd name="connsiteX51" fmla="*/ 3300152 w 7331857"/>
              <a:gd name="connsiteY51" fmla="*/ 1812174 h 1961803"/>
              <a:gd name="connsiteX52" fmla="*/ 3333403 w 7331857"/>
              <a:gd name="connsiteY52" fmla="*/ 1778923 h 1961803"/>
              <a:gd name="connsiteX53" fmla="*/ 3366654 w 7331857"/>
              <a:gd name="connsiteY53" fmla="*/ 1695796 h 1961803"/>
              <a:gd name="connsiteX54" fmla="*/ 3416531 w 7331857"/>
              <a:gd name="connsiteY54" fmla="*/ 1662545 h 1961803"/>
              <a:gd name="connsiteX55" fmla="*/ 3483032 w 7331857"/>
              <a:gd name="connsiteY55" fmla="*/ 1612669 h 1961803"/>
              <a:gd name="connsiteX56" fmla="*/ 3566160 w 7331857"/>
              <a:gd name="connsiteY56" fmla="*/ 1562793 h 1961803"/>
              <a:gd name="connsiteX57" fmla="*/ 3674225 w 7331857"/>
              <a:gd name="connsiteY57" fmla="*/ 1504603 h 1961803"/>
              <a:gd name="connsiteX58" fmla="*/ 3732414 w 7331857"/>
              <a:gd name="connsiteY58" fmla="*/ 1471353 h 1961803"/>
              <a:gd name="connsiteX59" fmla="*/ 3823854 w 7331857"/>
              <a:gd name="connsiteY59" fmla="*/ 1413163 h 1961803"/>
              <a:gd name="connsiteX60" fmla="*/ 3882043 w 7331857"/>
              <a:gd name="connsiteY60" fmla="*/ 1330036 h 1961803"/>
              <a:gd name="connsiteX61" fmla="*/ 3923607 w 7331857"/>
              <a:gd name="connsiteY61" fmla="*/ 1221971 h 1961803"/>
              <a:gd name="connsiteX62" fmla="*/ 3940232 w 7331857"/>
              <a:gd name="connsiteY62" fmla="*/ 1147156 h 1961803"/>
              <a:gd name="connsiteX63" fmla="*/ 3965171 w 7331857"/>
              <a:gd name="connsiteY63" fmla="*/ 1088967 h 1961803"/>
              <a:gd name="connsiteX64" fmla="*/ 4015047 w 7331857"/>
              <a:gd name="connsiteY64" fmla="*/ 1030778 h 1961803"/>
              <a:gd name="connsiteX65" fmla="*/ 4064923 w 7331857"/>
              <a:gd name="connsiteY65" fmla="*/ 964276 h 1961803"/>
              <a:gd name="connsiteX66" fmla="*/ 4098174 w 7331857"/>
              <a:gd name="connsiteY66" fmla="*/ 889462 h 1961803"/>
              <a:gd name="connsiteX67" fmla="*/ 4114800 w 7331857"/>
              <a:gd name="connsiteY67" fmla="*/ 773083 h 1961803"/>
              <a:gd name="connsiteX68" fmla="*/ 4139738 w 7331857"/>
              <a:gd name="connsiteY68" fmla="*/ 698269 h 1961803"/>
              <a:gd name="connsiteX69" fmla="*/ 4189614 w 7331857"/>
              <a:gd name="connsiteY69" fmla="*/ 623454 h 1961803"/>
              <a:gd name="connsiteX70" fmla="*/ 4231178 w 7331857"/>
              <a:gd name="connsiteY70" fmla="*/ 598516 h 1961803"/>
              <a:gd name="connsiteX71" fmla="*/ 4272741 w 7331857"/>
              <a:gd name="connsiteY71" fmla="*/ 498763 h 1961803"/>
              <a:gd name="connsiteX72" fmla="*/ 4297680 w 7331857"/>
              <a:gd name="connsiteY72" fmla="*/ 448887 h 1961803"/>
              <a:gd name="connsiteX73" fmla="*/ 4363056 w 7331857"/>
              <a:gd name="connsiteY73" fmla="*/ 255097 h 1961803"/>
              <a:gd name="connsiteX74" fmla="*/ 4461639 w 7331857"/>
              <a:gd name="connsiteY74" fmla="*/ 288521 h 1961803"/>
              <a:gd name="connsiteX75" fmla="*/ 4566286 w 7331857"/>
              <a:gd name="connsiteY75" fmla="*/ 298132 h 1961803"/>
              <a:gd name="connsiteX76" fmla="*/ 4657682 w 7331857"/>
              <a:gd name="connsiteY76" fmla="*/ 294755 h 1961803"/>
              <a:gd name="connsiteX77" fmla="*/ 4788131 w 7331857"/>
              <a:gd name="connsiteY77" fmla="*/ 241069 h 1961803"/>
              <a:gd name="connsiteX78" fmla="*/ 4854632 w 7331857"/>
              <a:gd name="connsiteY78" fmla="*/ 191193 h 1961803"/>
              <a:gd name="connsiteX79" fmla="*/ 4929447 w 7331857"/>
              <a:gd name="connsiteY79" fmla="*/ 124691 h 1961803"/>
              <a:gd name="connsiteX80" fmla="*/ 4972223 w 7331857"/>
              <a:gd name="connsiteY80" fmla="*/ 55721 h 1961803"/>
              <a:gd name="connsiteX81" fmla="*/ 5045825 w 7331857"/>
              <a:gd name="connsiteY81" fmla="*/ 33251 h 1961803"/>
              <a:gd name="connsiteX82" fmla="*/ 5112327 w 7331857"/>
              <a:gd name="connsiteY82" fmla="*/ 8313 h 1961803"/>
              <a:gd name="connsiteX83" fmla="*/ 5137265 w 7331857"/>
              <a:gd name="connsiteY83" fmla="*/ 0 h 1961803"/>
              <a:gd name="connsiteX84" fmla="*/ 5228705 w 7331857"/>
              <a:gd name="connsiteY84" fmla="*/ 8313 h 1961803"/>
              <a:gd name="connsiteX85" fmla="*/ 5270269 w 7331857"/>
              <a:gd name="connsiteY85" fmla="*/ 49876 h 1961803"/>
              <a:gd name="connsiteX86" fmla="*/ 5336771 w 7331857"/>
              <a:gd name="connsiteY86" fmla="*/ 108065 h 1961803"/>
              <a:gd name="connsiteX87" fmla="*/ 5370021 w 7331857"/>
              <a:gd name="connsiteY87" fmla="*/ 149629 h 1961803"/>
              <a:gd name="connsiteX88" fmla="*/ 5419898 w 7331857"/>
              <a:gd name="connsiteY88" fmla="*/ 266007 h 1961803"/>
              <a:gd name="connsiteX89" fmla="*/ 5436523 w 7331857"/>
              <a:gd name="connsiteY89" fmla="*/ 299258 h 1961803"/>
              <a:gd name="connsiteX90" fmla="*/ 5444836 w 7331857"/>
              <a:gd name="connsiteY90" fmla="*/ 332509 h 1961803"/>
              <a:gd name="connsiteX91" fmla="*/ 5469774 w 7331857"/>
              <a:gd name="connsiteY91" fmla="*/ 365760 h 1961803"/>
              <a:gd name="connsiteX92" fmla="*/ 5511338 w 7331857"/>
              <a:gd name="connsiteY92" fmla="*/ 423949 h 1961803"/>
              <a:gd name="connsiteX93" fmla="*/ 5552901 w 7331857"/>
              <a:gd name="connsiteY93" fmla="*/ 498763 h 1961803"/>
              <a:gd name="connsiteX94" fmla="*/ 5569527 w 7331857"/>
              <a:gd name="connsiteY94" fmla="*/ 515389 h 1961803"/>
              <a:gd name="connsiteX95" fmla="*/ 5594465 w 7331857"/>
              <a:gd name="connsiteY95" fmla="*/ 573578 h 1961803"/>
              <a:gd name="connsiteX96" fmla="*/ 5619403 w 7331857"/>
              <a:gd name="connsiteY96" fmla="*/ 631767 h 1961803"/>
              <a:gd name="connsiteX97" fmla="*/ 5677592 w 7331857"/>
              <a:gd name="connsiteY97" fmla="*/ 731520 h 1961803"/>
              <a:gd name="connsiteX98" fmla="*/ 5685905 w 7331857"/>
              <a:gd name="connsiteY98" fmla="*/ 756458 h 1961803"/>
              <a:gd name="connsiteX99" fmla="*/ 5752407 w 7331857"/>
              <a:gd name="connsiteY99" fmla="*/ 864523 h 1961803"/>
              <a:gd name="connsiteX100" fmla="*/ 5769032 w 7331857"/>
              <a:gd name="connsiteY100" fmla="*/ 906087 h 1961803"/>
              <a:gd name="connsiteX101" fmla="*/ 5785658 w 7331857"/>
              <a:gd name="connsiteY101" fmla="*/ 931025 h 1961803"/>
              <a:gd name="connsiteX102" fmla="*/ 5810596 w 7331857"/>
              <a:gd name="connsiteY102" fmla="*/ 972589 h 1961803"/>
              <a:gd name="connsiteX103" fmla="*/ 5818909 w 7331857"/>
              <a:gd name="connsiteY103" fmla="*/ 1014153 h 1961803"/>
              <a:gd name="connsiteX104" fmla="*/ 5843847 w 7331857"/>
              <a:gd name="connsiteY104" fmla="*/ 1088967 h 1961803"/>
              <a:gd name="connsiteX105" fmla="*/ 5860472 w 7331857"/>
              <a:gd name="connsiteY105" fmla="*/ 1138843 h 1961803"/>
              <a:gd name="connsiteX106" fmla="*/ 5868785 w 7331857"/>
              <a:gd name="connsiteY106" fmla="*/ 1180407 h 1961803"/>
              <a:gd name="connsiteX107" fmla="*/ 5893723 w 7331857"/>
              <a:gd name="connsiteY107" fmla="*/ 1205345 h 1961803"/>
              <a:gd name="connsiteX108" fmla="*/ 5918661 w 7331857"/>
              <a:gd name="connsiteY108" fmla="*/ 1238596 h 1961803"/>
              <a:gd name="connsiteX109" fmla="*/ 5926974 w 7331857"/>
              <a:gd name="connsiteY109" fmla="*/ 1280160 h 1961803"/>
              <a:gd name="connsiteX110" fmla="*/ 5951912 w 7331857"/>
              <a:gd name="connsiteY110" fmla="*/ 1305098 h 1961803"/>
              <a:gd name="connsiteX111" fmla="*/ 6059978 w 7331857"/>
              <a:gd name="connsiteY111" fmla="*/ 1446414 h 1961803"/>
              <a:gd name="connsiteX112" fmla="*/ 6093229 w 7331857"/>
              <a:gd name="connsiteY112" fmla="*/ 1479665 h 1961803"/>
              <a:gd name="connsiteX113" fmla="*/ 6118167 w 7331857"/>
              <a:gd name="connsiteY113" fmla="*/ 1504603 h 1961803"/>
              <a:gd name="connsiteX114" fmla="*/ 6168043 w 7331857"/>
              <a:gd name="connsiteY114" fmla="*/ 1571105 h 1961803"/>
              <a:gd name="connsiteX115" fmla="*/ 6209607 w 7331857"/>
              <a:gd name="connsiteY115" fmla="*/ 1620982 h 1961803"/>
              <a:gd name="connsiteX116" fmla="*/ 6217920 w 7331857"/>
              <a:gd name="connsiteY116" fmla="*/ 1645920 h 1961803"/>
              <a:gd name="connsiteX117" fmla="*/ 6276109 w 7331857"/>
              <a:gd name="connsiteY117" fmla="*/ 1729047 h 1961803"/>
              <a:gd name="connsiteX118" fmla="*/ 6292734 w 7331857"/>
              <a:gd name="connsiteY118" fmla="*/ 1762298 h 1961803"/>
              <a:gd name="connsiteX119" fmla="*/ 6301047 w 7331857"/>
              <a:gd name="connsiteY119" fmla="*/ 1787236 h 1961803"/>
              <a:gd name="connsiteX120" fmla="*/ 6317672 w 7331857"/>
              <a:gd name="connsiteY120" fmla="*/ 1803862 h 1961803"/>
              <a:gd name="connsiteX121" fmla="*/ 6342611 w 7331857"/>
              <a:gd name="connsiteY121" fmla="*/ 1837113 h 1961803"/>
              <a:gd name="connsiteX122" fmla="*/ 6367549 w 7331857"/>
              <a:gd name="connsiteY122" fmla="*/ 1853738 h 1961803"/>
              <a:gd name="connsiteX123" fmla="*/ 6625243 w 7331857"/>
              <a:gd name="connsiteY123" fmla="*/ 1862051 h 1961803"/>
              <a:gd name="connsiteX124" fmla="*/ 6941127 w 7331857"/>
              <a:gd name="connsiteY124" fmla="*/ 1878676 h 1961803"/>
              <a:gd name="connsiteX125" fmla="*/ 7024254 w 7331857"/>
              <a:gd name="connsiteY125" fmla="*/ 1903614 h 1961803"/>
              <a:gd name="connsiteX126" fmla="*/ 7165571 w 7331857"/>
              <a:gd name="connsiteY126" fmla="*/ 1911927 h 1961803"/>
              <a:gd name="connsiteX127" fmla="*/ 7290261 w 7331857"/>
              <a:gd name="connsiteY127" fmla="*/ 1945178 h 1961803"/>
              <a:gd name="connsiteX128" fmla="*/ 7331825 w 7331857"/>
              <a:gd name="connsiteY12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41069 w 7331857"/>
              <a:gd name="connsiteY6" fmla="*/ 1396538 h 1961803"/>
              <a:gd name="connsiteX7" fmla="*/ 266007 w 7331857"/>
              <a:gd name="connsiteY7" fmla="*/ 1354974 h 1961803"/>
              <a:gd name="connsiteX8" fmla="*/ 274320 w 7331857"/>
              <a:gd name="connsiteY8" fmla="*/ 1313411 h 1961803"/>
              <a:gd name="connsiteX9" fmla="*/ 290945 w 7331857"/>
              <a:gd name="connsiteY9" fmla="*/ 1263534 h 1961803"/>
              <a:gd name="connsiteX10" fmla="*/ 299258 w 7331857"/>
              <a:gd name="connsiteY10" fmla="*/ 1230283 h 1961803"/>
              <a:gd name="connsiteX11" fmla="*/ 324196 w 7331857"/>
              <a:gd name="connsiteY11" fmla="*/ 1155469 h 1961803"/>
              <a:gd name="connsiteX12" fmla="*/ 349134 w 7331857"/>
              <a:gd name="connsiteY12" fmla="*/ 1097280 h 1961803"/>
              <a:gd name="connsiteX13" fmla="*/ 374072 w 7331857"/>
              <a:gd name="connsiteY13" fmla="*/ 980902 h 1961803"/>
              <a:gd name="connsiteX14" fmla="*/ 382385 w 7331857"/>
              <a:gd name="connsiteY14" fmla="*/ 955963 h 1961803"/>
              <a:gd name="connsiteX15" fmla="*/ 399011 w 7331857"/>
              <a:gd name="connsiteY15" fmla="*/ 931025 h 1961803"/>
              <a:gd name="connsiteX16" fmla="*/ 440574 w 7331857"/>
              <a:gd name="connsiteY16" fmla="*/ 839585 h 1961803"/>
              <a:gd name="connsiteX17" fmla="*/ 473825 w 7331857"/>
              <a:gd name="connsiteY17" fmla="*/ 781396 h 1961803"/>
              <a:gd name="connsiteX18" fmla="*/ 482138 w 7331857"/>
              <a:gd name="connsiteY18" fmla="*/ 748145 h 1961803"/>
              <a:gd name="connsiteX19" fmla="*/ 498763 w 7331857"/>
              <a:gd name="connsiteY19" fmla="*/ 723207 h 1961803"/>
              <a:gd name="connsiteX20" fmla="*/ 515389 w 7331857"/>
              <a:gd name="connsiteY20" fmla="*/ 689956 h 1961803"/>
              <a:gd name="connsiteX21" fmla="*/ 548640 w 7331857"/>
              <a:gd name="connsiteY21" fmla="*/ 648393 h 1961803"/>
              <a:gd name="connsiteX22" fmla="*/ 556952 w 7331857"/>
              <a:gd name="connsiteY22" fmla="*/ 623454 h 1961803"/>
              <a:gd name="connsiteX23" fmla="*/ 640080 w 7331857"/>
              <a:gd name="connsiteY23" fmla="*/ 590203 h 1961803"/>
              <a:gd name="connsiteX24" fmla="*/ 723207 w 7331857"/>
              <a:gd name="connsiteY24" fmla="*/ 540327 h 1961803"/>
              <a:gd name="connsiteX25" fmla="*/ 731520 w 7331857"/>
              <a:gd name="connsiteY25" fmla="*/ 515389 h 1961803"/>
              <a:gd name="connsiteX26" fmla="*/ 814647 w 7331857"/>
              <a:gd name="connsiteY26" fmla="*/ 448887 h 1961803"/>
              <a:gd name="connsiteX27" fmla="*/ 839585 w 7331857"/>
              <a:gd name="connsiteY27" fmla="*/ 440574 h 1961803"/>
              <a:gd name="connsiteX28" fmla="*/ 897774 w 7331857"/>
              <a:gd name="connsiteY28" fmla="*/ 415636 h 1961803"/>
              <a:gd name="connsiteX29" fmla="*/ 1135033 w 7331857"/>
              <a:gd name="connsiteY29" fmla="*/ 395417 h 1961803"/>
              <a:gd name="connsiteX30" fmla="*/ 1269293 w 7331857"/>
              <a:gd name="connsiteY30" fmla="*/ 478501 h 1961803"/>
              <a:gd name="connsiteX31" fmla="*/ 1335881 w 7331857"/>
              <a:gd name="connsiteY31" fmla="*/ 559247 h 1961803"/>
              <a:gd name="connsiteX32" fmla="*/ 1379912 w 7331857"/>
              <a:gd name="connsiteY32" fmla="*/ 681643 h 1961803"/>
              <a:gd name="connsiteX33" fmla="*/ 1504603 w 7331857"/>
              <a:gd name="connsiteY33" fmla="*/ 798022 h 1961803"/>
              <a:gd name="connsiteX34" fmla="*/ 1554480 w 7331857"/>
              <a:gd name="connsiteY34" fmla="*/ 847898 h 1961803"/>
              <a:gd name="connsiteX35" fmla="*/ 1604356 w 7331857"/>
              <a:gd name="connsiteY35" fmla="*/ 947651 h 1961803"/>
              <a:gd name="connsiteX36" fmla="*/ 1629294 w 7331857"/>
              <a:gd name="connsiteY36" fmla="*/ 1105593 h 1961803"/>
              <a:gd name="connsiteX37" fmla="*/ 1654232 w 7331857"/>
              <a:gd name="connsiteY37" fmla="*/ 1180407 h 1961803"/>
              <a:gd name="connsiteX38" fmla="*/ 1687483 w 7331857"/>
              <a:gd name="connsiteY38" fmla="*/ 1238596 h 1961803"/>
              <a:gd name="connsiteX39" fmla="*/ 1737360 w 7331857"/>
              <a:gd name="connsiteY39" fmla="*/ 1305098 h 1961803"/>
              <a:gd name="connsiteX40" fmla="*/ 1795549 w 7331857"/>
              <a:gd name="connsiteY40" fmla="*/ 1371600 h 1961803"/>
              <a:gd name="connsiteX41" fmla="*/ 1837112 w 7331857"/>
              <a:gd name="connsiteY41" fmla="*/ 1404851 h 1961803"/>
              <a:gd name="connsiteX42" fmla="*/ 1911927 w 7331857"/>
              <a:gd name="connsiteY42" fmla="*/ 1471353 h 1961803"/>
              <a:gd name="connsiteX43" fmla="*/ 1953491 w 7331857"/>
              <a:gd name="connsiteY43" fmla="*/ 1521229 h 1961803"/>
              <a:gd name="connsiteX44" fmla="*/ 1986741 w 7331857"/>
              <a:gd name="connsiteY44" fmla="*/ 1596043 h 1961803"/>
              <a:gd name="connsiteX45" fmla="*/ 2485505 w 7331857"/>
              <a:gd name="connsiteY45" fmla="*/ 1886989 h 1961803"/>
              <a:gd name="connsiteX46" fmla="*/ 2588721 w 7331857"/>
              <a:gd name="connsiteY46" fmla="*/ 1932233 h 1961803"/>
              <a:gd name="connsiteX47" fmla="*/ 2693323 w 7331857"/>
              <a:gd name="connsiteY47" fmla="*/ 1853738 h 1961803"/>
              <a:gd name="connsiteX48" fmla="*/ 2889711 w 7331857"/>
              <a:gd name="connsiteY48" fmla="*/ 1847807 h 1961803"/>
              <a:gd name="connsiteX49" fmla="*/ 3167149 w 7331857"/>
              <a:gd name="connsiteY49" fmla="*/ 1845425 h 1961803"/>
              <a:gd name="connsiteX50" fmla="*/ 3300152 w 7331857"/>
              <a:gd name="connsiteY50" fmla="*/ 1812174 h 1961803"/>
              <a:gd name="connsiteX51" fmla="*/ 3333403 w 7331857"/>
              <a:gd name="connsiteY51" fmla="*/ 1778923 h 1961803"/>
              <a:gd name="connsiteX52" fmla="*/ 3366654 w 7331857"/>
              <a:gd name="connsiteY52" fmla="*/ 1695796 h 1961803"/>
              <a:gd name="connsiteX53" fmla="*/ 3416531 w 7331857"/>
              <a:gd name="connsiteY53" fmla="*/ 1662545 h 1961803"/>
              <a:gd name="connsiteX54" fmla="*/ 3483032 w 7331857"/>
              <a:gd name="connsiteY54" fmla="*/ 1612669 h 1961803"/>
              <a:gd name="connsiteX55" fmla="*/ 3566160 w 7331857"/>
              <a:gd name="connsiteY55" fmla="*/ 1562793 h 1961803"/>
              <a:gd name="connsiteX56" fmla="*/ 3674225 w 7331857"/>
              <a:gd name="connsiteY56" fmla="*/ 1504603 h 1961803"/>
              <a:gd name="connsiteX57" fmla="*/ 3732414 w 7331857"/>
              <a:gd name="connsiteY57" fmla="*/ 1471353 h 1961803"/>
              <a:gd name="connsiteX58" fmla="*/ 3823854 w 7331857"/>
              <a:gd name="connsiteY58" fmla="*/ 1413163 h 1961803"/>
              <a:gd name="connsiteX59" fmla="*/ 3882043 w 7331857"/>
              <a:gd name="connsiteY59" fmla="*/ 1330036 h 1961803"/>
              <a:gd name="connsiteX60" fmla="*/ 3923607 w 7331857"/>
              <a:gd name="connsiteY60" fmla="*/ 1221971 h 1961803"/>
              <a:gd name="connsiteX61" fmla="*/ 3940232 w 7331857"/>
              <a:gd name="connsiteY61" fmla="*/ 1147156 h 1961803"/>
              <a:gd name="connsiteX62" fmla="*/ 3965171 w 7331857"/>
              <a:gd name="connsiteY62" fmla="*/ 1088967 h 1961803"/>
              <a:gd name="connsiteX63" fmla="*/ 4015047 w 7331857"/>
              <a:gd name="connsiteY63" fmla="*/ 1030778 h 1961803"/>
              <a:gd name="connsiteX64" fmla="*/ 4064923 w 7331857"/>
              <a:gd name="connsiteY64" fmla="*/ 964276 h 1961803"/>
              <a:gd name="connsiteX65" fmla="*/ 4098174 w 7331857"/>
              <a:gd name="connsiteY65" fmla="*/ 889462 h 1961803"/>
              <a:gd name="connsiteX66" fmla="*/ 4114800 w 7331857"/>
              <a:gd name="connsiteY66" fmla="*/ 773083 h 1961803"/>
              <a:gd name="connsiteX67" fmla="*/ 4139738 w 7331857"/>
              <a:gd name="connsiteY67" fmla="*/ 698269 h 1961803"/>
              <a:gd name="connsiteX68" fmla="*/ 4189614 w 7331857"/>
              <a:gd name="connsiteY68" fmla="*/ 623454 h 1961803"/>
              <a:gd name="connsiteX69" fmla="*/ 4231178 w 7331857"/>
              <a:gd name="connsiteY69" fmla="*/ 598516 h 1961803"/>
              <a:gd name="connsiteX70" fmla="*/ 4272741 w 7331857"/>
              <a:gd name="connsiteY70" fmla="*/ 498763 h 1961803"/>
              <a:gd name="connsiteX71" fmla="*/ 4297680 w 7331857"/>
              <a:gd name="connsiteY71" fmla="*/ 448887 h 1961803"/>
              <a:gd name="connsiteX72" fmla="*/ 4363056 w 7331857"/>
              <a:gd name="connsiteY72" fmla="*/ 255097 h 1961803"/>
              <a:gd name="connsiteX73" fmla="*/ 4461639 w 7331857"/>
              <a:gd name="connsiteY73" fmla="*/ 288521 h 1961803"/>
              <a:gd name="connsiteX74" fmla="*/ 4566286 w 7331857"/>
              <a:gd name="connsiteY74" fmla="*/ 298132 h 1961803"/>
              <a:gd name="connsiteX75" fmla="*/ 4657682 w 7331857"/>
              <a:gd name="connsiteY75" fmla="*/ 294755 h 1961803"/>
              <a:gd name="connsiteX76" fmla="*/ 4788131 w 7331857"/>
              <a:gd name="connsiteY76" fmla="*/ 241069 h 1961803"/>
              <a:gd name="connsiteX77" fmla="*/ 4854632 w 7331857"/>
              <a:gd name="connsiteY77" fmla="*/ 191193 h 1961803"/>
              <a:gd name="connsiteX78" fmla="*/ 4929447 w 7331857"/>
              <a:gd name="connsiteY78" fmla="*/ 124691 h 1961803"/>
              <a:gd name="connsiteX79" fmla="*/ 4972223 w 7331857"/>
              <a:gd name="connsiteY79" fmla="*/ 55721 h 1961803"/>
              <a:gd name="connsiteX80" fmla="*/ 5045825 w 7331857"/>
              <a:gd name="connsiteY80" fmla="*/ 33251 h 1961803"/>
              <a:gd name="connsiteX81" fmla="*/ 5112327 w 7331857"/>
              <a:gd name="connsiteY81" fmla="*/ 8313 h 1961803"/>
              <a:gd name="connsiteX82" fmla="*/ 5137265 w 7331857"/>
              <a:gd name="connsiteY82" fmla="*/ 0 h 1961803"/>
              <a:gd name="connsiteX83" fmla="*/ 5228705 w 7331857"/>
              <a:gd name="connsiteY83" fmla="*/ 8313 h 1961803"/>
              <a:gd name="connsiteX84" fmla="*/ 5270269 w 7331857"/>
              <a:gd name="connsiteY84" fmla="*/ 49876 h 1961803"/>
              <a:gd name="connsiteX85" fmla="*/ 5336771 w 7331857"/>
              <a:gd name="connsiteY85" fmla="*/ 108065 h 1961803"/>
              <a:gd name="connsiteX86" fmla="*/ 5370021 w 7331857"/>
              <a:gd name="connsiteY86" fmla="*/ 149629 h 1961803"/>
              <a:gd name="connsiteX87" fmla="*/ 5419898 w 7331857"/>
              <a:gd name="connsiteY87" fmla="*/ 266007 h 1961803"/>
              <a:gd name="connsiteX88" fmla="*/ 5436523 w 7331857"/>
              <a:gd name="connsiteY88" fmla="*/ 299258 h 1961803"/>
              <a:gd name="connsiteX89" fmla="*/ 5444836 w 7331857"/>
              <a:gd name="connsiteY89" fmla="*/ 332509 h 1961803"/>
              <a:gd name="connsiteX90" fmla="*/ 5469774 w 7331857"/>
              <a:gd name="connsiteY90" fmla="*/ 365760 h 1961803"/>
              <a:gd name="connsiteX91" fmla="*/ 5511338 w 7331857"/>
              <a:gd name="connsiteY91" fmla="*/ 423949 h 1961803"/>
              <a:gd name="connsiteX92" fmla="*/ 5552901 w 7331857"/>
              <a:gd name="connsiteY92" fmla="*/ 498763 h 1961803"/>
              <a:gd name="connsiteX93" fmla="*/ 5569527 w 7331857"/>
              <a:gd name="connsiteY93" fmla="*/ 515389 h 1961803"/>
              <a:gd name="connsiteX94" fmla="*/ 5594465 w 7331857"/>
              <a:gd name="connsiteY94" fmla="*/ 573578 h 1961803"/>
              <a:gd name="connsiteX95" fmla="*/ 5619403 w 7331857"/>
              <a:gd name="connsiteY95" fmla="*/ 631767 h 1961803"/>
              <a:gd name="connsiteX96" fmla="*/ 5677592 w 7331857"/>
              <a:gd name="connsiteY96" fmla="*/ 731520 h 1961803"/>
              <a:gd name="connsiteX97" fmla="*/ 5685905 w 7331857"/>
              <a:gd name="connsiteY97" fmla="*/ 756458 h 1961803"/>
              <a:gd name="connsiteX98" fmla="*/ 5752407 w 7331857"/>
              <a:gd name="connsiteY98" fmla="*/ 864523 h 1961803"/>
              <a:gd name="connsiteX99" fmla="*/ 5769032 w 7331857"/>
              <a:gd name="connsiteY99" fmla="*/ 906087 h 1961803"/>
              <a:gd name="connsiteX100" fmla="*/ 5785658 w 7331857"/>
              <a:gd name="connsiteY100" fmla="*/ 931025 h 1961803"/>
              <a:gd name="connsiteX101" fmla="*/ 5810596 w 7331857"/>
              <a:gd name="connsiteY101" fmla="*/ 972589 h 1961803"/>
              <a:gd name="connsiteX102" fmla="*/ 5818909 w 7331857"/>
              <a:gd name="connsiteY102" fmla="*/ 1014153 h 1961803"/>
              <a:gd name="connsiteX103" fmla="*/ 5843847 w 7331857"/>
              <a:gd name="connsiteY103" fmla="*/ 1088967 h 1961803"/>
              <a:gd name="connsiteX104" fmla="*/ 5860472 w 7331857"/>
              <a:gd name="connsiteY104" fmla="*/ 1138843 h 1961803"/>
              <a:gd name="connsiteX105" fmla="*/ 5868785 w 7331857"/>
              <a:gd name="connsiteY105" fmla="*/ 1180407 h 1961803"/>
              <a:gd name="connsiteX106" fmla="*/ 5893723 w 7331857"/>
              <a:gd name="connsiteY106" fmla="*/ 1205345 h 1961803"/>
              <a:gd name="connsiteX107" fmla="*/ 5918661 w 7331857"/>
              <a:gd name="connsiteY107" fmla="*/ 1238596 h 1961803"/>
              <a:gd name="connsiteX108" fmla="*/ 5926974 w 7331857"/>
              <a:gd name="connsiteY108" fmla="*/ 1280160 h 1961803"/>
              <a:gd name="connsiteX109" fmla="*/ 5951912 w 7331857"/>
              <a:gd name="connsiteY109" fmla="*/ 1305098 h 1961803"/>
              <a:gd name="connsiteX110" fmla="*/ 6059978 w 7331857"/>
              <a:gd name="connsiteY110" fmla="*/ 1446414 h 1961803"/>
              <a:gd name="connsiteX111" fmla="*/ 6093229 w 7331857"/>
              <a:gd name="connsiteY111" fmla="*/ 1479665 h 1961803"/>
              <a:gd name="connsiteX112" fmla="*/ 6118167 w 7331857"/>
              <a:gd name="connsiteY112" fmla="*/ 1504603 h 1961803"/>
              <a:gd name="connsiteX113" fmla="*/ 6168043 w 7331857"/>
              <a:gd name="connsiteY113" fmla="*/ 1571105 h 1961803"/>
              <a:gd name="connsiteX114" fmla="*/ 6209607 w 7331857"/>
              <a:gd name="connsiteY114" fmla="*/ 1620982 h 1961803"/>
              <a:gd name="connsiteX115" fmla="*/ 6217920 w 7331857"/>
              <a:gd name="connsiteY115" fmla="*/ 1645920 h 1961803"/>
              <a:gd name="connsiteX116" fmla="*/ 6276109 w 7331857"/>
              <a:gd name="connsiteY116" fmla="*/ 1729047 h 1961803"/>
              <a:gd name="connsiteX117" fmla="*/ 6292734 w 7331857"/>
              <a:gd name="connsiteY117" fmla="*/ 1762298 h 1961803"/>
              <a:gd name="connsiteX118" fmla="*/ 6301047 w 7331857"/>
              <a:gd name="connsiteY118" fmla="*/ 1787236 h 1961803"/>
              <a:gd name="connsiteX119" fmla="*/ 6317672 w 7331857"/>
              <a:gd name="connsiteY119" fmla="*/ 1803862 h 1961803"/>
              <a:gd name="connsiteX120" fmla="*/ 6342611 w 7331857"/>
              <a:gd name="connsiteY120" fmla="*/ 1837113 h 1961803"/>
              <a:gd name="connsiteX121" fmla="*/ 6367549 w 7331857"/>
              <a:gd name="connsiteY121" fmla="*/ 1853738 h 1961803"/>
              <a:gd name="connsiteX122" fmla="*/ 6625243 w 7331857"/>
              <a:gd name="connsiteY122" fmla="*/ 1862051 h 1961803"/>
              <a:gd name="connsiteX123" fmla="*/ 6941127 w 7331857"/>
              <a:gd name="connsiteY123" fmla="*/ 1878676 h 1961803"/>
              <a:gd name="connsiteX124" fmla="*/ 7024254 w 7331857"/>
              <a:gd name="connsiteY124" fmla="*/ 1903614 h 1961803"/>
              <a:gd name="connsiteX125" fmla="*/ 7165571 w 7331857"/>
              <a:gd name="connsiteY125" fmla="*/ 1911927 h 1961803"/>
              <a:gd name="connsiteX126" fmla="*/ 7290261 w 7331857"/>
              <a:gd name="connsiteY126" fmla="*/ 1945178 h 1961803"/>
              <a:gd name="connsiteX127" fmla="*/ 7331825 w 7331857"/>
              <a:gd name="connsiteY12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74320 w 7331857"/>
              <a:gd name="connsiteY7" fmla="*/ 1313411 h 1961803"/>
              <a:gd name="connsiteX8" fmla="*/ 290945 w 7331857"/>
              <a:gd name="connsiteY8" fmla="*/ 1263534 h 1961803"/>
              <a:gd name="connsiteX9" fmla="*/ 299258 w 7331857"/>
              <a:gd name="connsiteY9" fmla="*/ 1230283 h 1961803"/>
              <a:gd name="connsiteX10" fmla="*/ 324196 w 7331857"/>
              <a:gd name="connsiteY10" fmla="*/ 1155469 h 1961803"/>
              <a:gd name="connsiteX11" fmla="*/ 349134 w 7331857"/>
              <a:gd name="connsiteY11" fmla="*/ 1097280 h 1961803"/>
              <a:gd name="connsiteX12" fmla="*/ 374072 w 7331857"/>
              <a:gd name="connsiteY12" fmla="*/ 980902 h 1961803"/>
              <a:gd name="connsiteX13" fmla="*/ 382385 w 7331857"/>
              <a:gd name="connsiteY13" fmla="*/ 955963 h 1961803"/>
              <a:gd name="connsiteX14" fmla="*/ 399011 w 7331857"/>
              <a:gd name="connsiteY14" fmla="*/ 931025 h 1961803"/>
              <a:gd name="connsiteX15" fmla="*/ 440574 w 7331857"/>
              <a:gd name="connsiteY15" fmla="*/ 839585 h 1961803"/>
              <a:gd name="connsiteX16" fmla="*/ 473825 w 7331857"/>
              <a:gd name="connsiteY16" fmla="*/ 781396 h 1961803"/>
              <a:gd name="connsiteX17" fmla="*/ 482138 w 7331857"/>
              <a:gd name="connsiteY17" fmla="*/ 748145 h 1961803"/>
              <a:gd name="connsiteX18" fmla="*/ 498763 w 7331857"/>
              <a:gd name="connsiteY18" fmla="*/ 723207 h 1961803"/>
              <a:gd name="connsiteX19" fmla="*/ 515389 w 7331857"/>
              <a:gd name="connsiteY19" fmla="*/ 689956 h 1961803"/>
              <a:gd name="connsiteX20" fmla="*/ 548640 w 7331857"/>
              <a:gd name="connsiteY20" fmla="*/ 648393 h 1961803"/>
              <a:gd name="connsiteX21" fmla="*/ 556952 w 7331857"/>
              <a:gd name="connsiteY21" fmla="*/ 623454 h 1961803"/>
              <a:gd name="connsiteX22" fmla="*/ 640080 w 7331857"/>
              <a:gd name="connsiteY22" fmla="*/ 590203 h 1961803"/>
              <a:gd name="connsiteX23" fmla="*/ 723207 w 7331857"/>
              <a:gd name="connsiteY23" fmla="*/ 540327 h 1961803"/>
              <a:gd name="connsiteX24" fmla="*/ 731520 w 7331857"/>
              <a:gd name="connsiteY24" fmla="*/ 515389 h 1961803"/>
              <a:gd name="connsiteX25" fmla="*/ 814647 w 7331857"/>
              <a:gd name="connsiteY25" fmla="*/ 448887 h 1961803"/>
              <a:gd name="connsiteX26" fmla="*/ 839585 w 7331857"/>
              <a:gd name="connsiteY26" fmla="*/ 440574 h 1961803"/>
              <a:gd name="connsiteX27" fmla="*/ 897774 w 7331857"/>
              <a:gd name="connsiteY27" fmla="*/ 415636 h 1961803"/>
              <a:gd name="connsiteX28" fmla="*/ 1135033 w 7331857"/>
              <a:gd name="connsiteY28" fmla="*/ 395417 h 1961803"/>
              <a:gd name="connsiteX29" fmla="*/ 1269293 w 7331857"/>
              <a:gd name="connsiteY29" fmla="*/ 478501 h 1961803"/>
              <a:gd name="connsiteX30" fmla="*/ 1335881 w 7331857"/>
              <a:gd name="connsiteY30" fmla="*/ 559247 h 1961803"/>
              <a:gd name="connsiteX31" fmla="*/ 1379912 w 7331857"/>
              <a:gd name="connsiteY31" fmla="*/ 681643 h 1961803"/>
              <a:gd name="connsiteX32" fmla="*/ 1504603 w 7331857"/>
              <a:gd name="connsiteY32" fmla="*/ 798022 h 1961803"/>
              <a:gd name="connsiteX33" fmla="*/ 1554480 w 7331857"/>
              <a:gd name="connsiteY33" fmla="*/ 847898 h 1961803"/>
              <a:gd name="connsiteX34" fmla="*/ 1604356 w 7331857"/>
              <a:gd name="connsiteY34" fmla="*/ 947651 h 1961803"/>
              <a:gd name="connsiteX35" fmla="*/ 1629294 w 7331857"/>
              <a:gd name="connsiteY35" fmla="*/ 1105593 h 1961803"/>
              <a:gd name="connsiteX36" fmla="*/ 1654232 w 7331857"/>
              <a:gd name="connsiteY36" fmla="*/ 1180407 h 1961803"/>
              <a:gd name="connsiteX37" fmla="*/ 1687483 w 7331857"/>
              <a:gd name="connsiteY37" fmla="*/ 1238596 h 1961803"/>
              <a:gd name="connsiteX38" fmla="*/ 1737360 w 7331857"/>
              <a:gd name="connsiteY38" fmla="*/ 1305098 h 1961803"/>
              <a:gd name="connsiteX39" fmla="*/ 1795549 w 7331857"/>
              <a:gd name="connsiteY39" fmla="*/ 1371600 h 1961803"/>
              <a:gd name="connsiteX40" fmla="*/ 1837112 w 7331857"/>
              <a:gd name="connsiteY40" fmla="*/ 1404851 h 1961803"/>
              <a:gd name="connsiteX41" fmla="*/ 1911927 w 7331857"/>
              <a:gd name="connsiteY41" fmla="*/ 1471353 h 1961803"/>
              <a:gd name="connsiteX42" fmla="*/ 1953491 w 7331857"/>
              <a:gd name="connsiteY42" fmla="*/ 1521229 h 1961803"/>
              <a:gd name="connsiteX43" fmla="*/ 1986741 w 7331857"/>
              <a:gd name="connsiteY43" fmla="*/ 1596043 h 1961803"/>
              <a:gd name="connsiteX44" fmla="*/ 2485505 w 7331857"/>
              <a:gd name="connsiteY44" fmla="*/ 1886989 h 1961803"/>
              <a:gd name="connsiteX45" fmla="*/ 2588721 w 7331857"/>
              <a:gd name="connsiteY45" fmla="*/ 1932233 h 1961803"/>
              <a:gd name="connsiteX46" fmla="*/ 2693323 w 7331857"/>
              <a:gd name="connsiteY46" fmla="*/ 1853738 h 1961803"/>
              <a:gd name="connsiteX47" fmla="*/ 2889711 w 7331857"/>
              <a:gd name="connsiteY47" fmla="*/ 1847807 h 1961803"/>
              <a:gd name="connsiteX48" fmla="*/ 3167149 w 7331857"/>
              <a:gd name="connsiteY48" fmla="*/ 1845425 h 1961803"/>
              <a:gd name="connsiteX49" fmla="*/ 3300152 w 7331857"/>
              <a:gd name="connsiteY49" fmla="*/ 1812174 h 1961803"/>
              <a:gd name="connsiteX50" fmla="*/ 3333403 w 7331857"/>
              <a:gd name="connsiteY50" fmla="*/ 1778923 h 1961803"/>
              <a:gd name="connsiteX51" fmla="*/ 3366654 w 7331857"/>
              <a:gd name="connsiteY51" fmla="*/ 1695796 h 1961803"/>
              <a:gd name="connsiteX52" fmla="*/ 3416531 w 7331857"/>
              <a:gd name="connsiteY52" fmla="*/ 1662545 h 1961803"/>
              <a:gd name="connsiteX53" fmla="*/ 3483032 w 7331857"/>
              <a:gd name="connsiteY53" fmla="*/ 1612669 h 1961803"/>
              <a:gd name="connsiteX54" fmla="*/ 3566160 w 7331857"/>
              <a:gd name="connsiteY54" fmla="*/ 1562793 h 1961803"/>
              <a:gd name="connsiteX55" fmla="*/ 3674225 w 7331857"/>
              <a:gd name="connsiteY55" fmla="*/ 1504603 h 1961803"/>
              <a:gd name="connsiteX56" fmla="*/ 3732414 w 7331857"/>
              <a:gd name="connsiteY56" fmla="*/ 1471353 h 1961803"/>
              <a:gd name="connsiteX57" fmla="*/ 3823854 w 7331857"/>
              <a:gd name="connsiteY57" fmla="*/ 1413163 h 1961803"/>
              <a:gd name="connsiteX58" fmla="*/ 3882043 w 7331857"/>
              <a:gd name="connsiteY58" fmla="*/ 1330036 h 1961803"/>
              <a:gd name="connsiteX59" fmla="*/ 3923607 w 7331857"/>
              <a:gd name="connsiteY59" fmla="*/ 1221971 h 1961803"/>
              <a:gd name="connsiteX60" fmla="*/ 3940232 w 7331857"/>
              <a:gd name="connsiteY60" fmla="*/ 1147156 h 1961803"/>
              <a:gd name="connsiteX61" fmla="*/ 3965171 w 7331857"/>
              <a:gd name="connsiteY61" fmla="*/ 1088967 h 1961803"/>
              <a:gd name="connsiteX62" fmla="*/ 4015047 w 7331857"/>
              <a:gd name="connsiteY62" fmla="*/ 1030778 h 1961803"/>
              <a:gd name="connsiteX63" fmla="*/ 4064923 w 7331857"/>
              <a:gd name="connsiteY63" fmla="*/ 964276 h 1961803"/>
              <a:gd name="connsiteX64" fmla="*/ 4098174 w 7331857"/>
              <a:gd name="connsiteY64" fmla="*/ 889462 h 1961803"/>
              <a:gd name="connsiteX65" fmla="*/ 4114800 w 7331857"/>
              <a:gd name="connsiteY65" fmla="*/ 773083 h 1961803"/>
              <a:gd name="connsiteX66" fmla="*/ 4139738 w 7331857"/>
              <a:gd name="connsiteY66" fmla="*/ 698269 h 1961803"/>
              <a:gd name="connsiteX67" fmla="*/ 4189614 w 7331857"/>
              <a:gd name="connsiteY67" fmla="*/ 623454 h 1961803"/>
              <a:gd name="connsiteX68" fmla="*/ 4231178 w 7331857"/>
              <a:gd name="connsiteY68" fmla="*/ 598516 h 1961803"/>
              <a:gd name="connsiteX69" fmla="*/ 4272741 w 7331857"/>
              <a:gd name="connsiteY69" fmla="*/ 498763 h 1961803"/>
              <a:gd name="connsiteX70" fmla="*/ 4297680 w 7331857"/>
              <a:gd name="connsiteY70" fmla="*/ 448887 h 1961803"/>
              <a:gd name="connsiteX71" fmla="*/ 4363056 w 7331857"/>
              <a:gd name="connsiteY71" fmla="*/ 255097 h 1961803"/>
              <a:gd name="connsiteX72" fmla="*/ 4461639 w 7331857"/>
              <a:gd name="connsiteY72" fmla="*/ 288521 h 1961803"/>
              <a:gd name="connsiteX73" fmla="*/ 4566286 w 7331857"/>
              <a:gd name="connsiteY73" fmla="*/ 298132 h 1961803"/>
              <a:gd name="connsiteX74" fmla="*/ 4657682 w 7331857"/>
              <a:gd name="connsiteY74" fmla="*/ 294755 h 1961803"/>
              <a:gd name="connsiteX75" fmla="*/ 4788131 w 7331857"/>
              <a:gd name="connsiteY75" fmla="*/ 241069 h 1961803"/>
              <a:gd name="connsiteX76" fmla="*/ 4854632 w 7331857"/>
              <a:gd name="connsiteY76" fmla="*/ 191193 h 1961803"/>
              <a:gd name="connsiteX77" fmla="*/ 4929447 w 7331857"/>
              <a:gd name="connsiteY77" fmla="*/ 124691 h 1961803"/>
              <a:gd name="connsiteX78" fmla="*/ 4972223 w 7331857"/>
              <a:gd name="connsiteY78" fmla="*/ 55721 h 1961803"/>
              <a:gd name="connsiteX79" fmla="*/ 5045825 w 7331857"/>
              <a:gd name="connsiteY79" fmla="*/ 33251 h 1961803"/>
              <a:gd name="connsiteX80" fmla="*/ 5112327 w 7331857"/>
              <a:gd name="connsiteY80" fmla="*/ 8313 h 1961803"/>
              <a:gd name="connsiteX81" fmla="*/ 5137265 w 7331857"/>
              <a:gd name="connsiteY81" fmla="*/ 0 h 1961803"/>
              <a:gd name="connsiteX82" fmla="*/ 5228705 w 7331857"/>
              <a:gd name="connsiteY82" fmla="*/ 8313 h 1961803"/>
              <a:gd name="connsiteX83" fmla="*/ 5270269 w 7331857"/>
              <a:gd name="connsiteY83" fmla="*/ 49876 h 1961803"/>
              <a:gd name="connsiteX84" fmla="*/ 5336771 w 7331857"/>
              <a:gd name="connsiteY84" fmla="*/ 108065 h 1961803"/>
              <a:gd name="connsiteX85" fmla="*/ 5370021 w 7331857"/>
              <a:gd name="connsiteY85" fmla="*/ 149629 h 1961803"/>
              <a:gd name="connsiteX86" fmla="*/ 5419898 w 7331857"/>
              <a:gd name="connsiteY86" fmla="*/ 266007 h 1961803"/>
              <a:gd name="connsiteX87" fmla="*/ 5436523 w 7331857"/>
              <a:gd name="connsiteY87" fmla="*/ 299258 h 1961803"/>
              <a:gd name="connsiteX88" fmla="*/ 5444836 w 7331857"/>
              <a:gd name="connsiteY88" fmla="*/ 332509 h 1961803"/>
              <a:gd name="connsiteX89" fmla="*/ 5469774 w 7331857"/>
              <a:gd name="connsiteY89" fmla="*/ 365760 h 1961803"/>
              <a:gd name="connsiteX90" fmla="*/ 5511338 w 7331857"/>
              <a:gd name="connsiteY90" fmla="*/ 423949 h 1961803"/>
              <a:gd name="connsiteX91" fmla="*/ 5552901 w 7331857"/>
              <a:gd name="connsiteY91" fmla="*/ 498763 h 1961803"/>
              <a:gd name="connsiteX92" fmla="*/ 5569527 w 7331857"/>
              <a:gd name="connsiteY92" fmla="*/ 515389 h 1961803"/>
              <a:gd name="connsiteX93" fmla="*/ 5594465 w 7331857"/>
              <a:gd name="connsiteY93" fmla="*/ 573578 h 1961803"/>
              <a:gd name="connsiteX94" fmla="*/ 5619403 w 7331857"/>
              <a:gd name="connsiteY94" fmla="*/ 631767 h 1961803"/>
              <a:gd name="connsiteX95" fmla="*/ 5677592 w 7331857"/>
              <a:gd name="connsiteY95" fmla="*/ 731520 h 1961803"/>
              <a:gd name="connsiteX96" fmla="*/ 5685905 w 7331857"/>
              <a:gd name="connsiteY96" fmla="*/ 756458 h 1961803"/>
              <a:gd name="connsiteX97" fmla="*/ 5752407 w 7331857"/>
              <a:gd name="connsiteY97" fmla="*/ 864523 h 1961803"/>
              <a:gd name="connsiteX98" fmla="*/ 5769032 w 7331857"/>
              <a:gd name="connsiteY98" fmla="*/ 906087 h 1961803"/>
              <a:gd name="connsiteX99" fmla="*/ 5785658 w 7331857"/>
              <a:gd name="connsiteY99" fmla="*/ 931025 h 1961803"/>
              <a:gd name="connsiteX100" fmla="*/ 5810596 w 7331857"/>
              <a:gd name="connsiteY100" fmla="*/ 972589 h 1961803"/>
              <a:gd name="connsiteX101" fmla="*/ 5818909 w 7331857"/>
              <a:gd name="connsiteY101" fmla="*/ 1014153 h 1961803"/>
              <a:gd name="connsiteX102" fmla="*/ 5843847 w 7331857"/>
              <a:gd name="connsiteY102" fmla="*/ 1088967 h 1961803"/>
              <a:gd name="connsiteX103" fmla="*/ 5860472 w 7331857"/>
              <a:gd name="connsiteY103" fmla="*/ 1138843 h 1961803"/>
              <a:gd name="connsiteX104" fmla="*/ 5868785 w 7331857"/>
              <a:gd name="connsiteY104" fmla="*/ 1180407 h 1961803"/>
              <a:gd name="connsiteX105" fmla="*/ 5893723 w 7331857"/>
              <a:gd name="connsiteY105" fmla="*/ 1205345 h 1961803"/>
              <a:gd name="connsiteX106" fmla="*/ 5918661 w 7331857"/>
              <a:gd name="connsiteY106" fmla="*/ 1238596 h 1961803"/>
              <a:gd name="connsiteX107" fmla="*/ 5926974 w 7331857"/>
              <a:gd name="connsiteY107" fmla="*/ 1280160 h 1961803"/>
              <a:gd name="connsiteX108" fmla="*/ 5951912 w 7331857"/>
              <a:gd name="connsiteY108" fmla="*/ 1305098 h 1961803"/>
              <a:gd name="connsiteX109" fmla="*/ 6059978 w 7331857"/>
              <a:gd name="connsiteY109" fmla="*/ 1446414 h 1961803"/>
              <a:gd name="connsiteX110" fmla="*/ 6093229 w 7331857"/>
              <a:gd name="connsiteY110" fmla="*/ 1479665 h 1961803"/>
              <a:gd name="connsiteX111" fmla="*/ 6118167 w 7331857"/>
              <a:gd name="connsiteY111" fmla="*/ 1504603 h 1961803"/>
              <a:gd name="connsiteX112" fmla="*/ 6168043 w 7331857"/>
              <a:gd name="connsiteY112" fmla="*/ 1571105 h 1961803"/>
              <a:gd name="connsiteX113" fmla="*/ 6209607 w 7331857"/>
              <a:gd name="connsiteY113" fmla="*/ 1620982 h 1961803"/>
              <a:gd name="connsiteX114" fmla="*/ 6217920 w 7331857"/>
              <a:gd name="connsiteY114" fmla="*/ 1645920 h 1961803"/>
              <a:gd name="connsiteX115" fmla="*/ 6276109 w 7331857"/>
              <a:gd name="connsiteY115" fmla="*/ 1729047 h 1961803"/>
              <a:gd name="connsiteX116" fmla="*/ 6292734 w 7331857"/>
              <a:gd name="connsiteY116" fmla="*/ 1762298 h 1961803"/>
              <a:gd name="connsiteX117" fmla="*/ 6301047 w 7331857"/>
              <a:gd name="connsiteY117" fmla="*/ 1787236 h 1961803"/>
              <a:gd name="connsiteX118" fmla="*/ 6317672 w 7331857"/>
              <a:gd name="connsiteY118" fmla="*/ 1803862 h 1961803"/>
              <a:gd name="connsiteX119" fmla="*/ 6342611 w 7331857"/>
              <a:gd name="connsiteY119" fmla="*/ 1837113 h 1961803"/>
              <a:gd name="connsiteX120" fmla="*/ 6367549 w 7331857"/>
              <a:gd name="connsiteY120" fmla="*/ 1853738 h 1961803"/>
              <a:gd name="connsiteX121" fmla="*/ 6625243 w 7331857"/>
              <a:gd name="connsiteY121" fmla="*/ 1862051 h 1961803"/>
              <a:gd name="connsiteX122" fmla="*/ 6941127 w 7331857"/>
              <a:gd name="connsiteY122" fmla="*/ 1878676 h 1961803"/>
              <a:gd name="connsiteX123" fmla="*/ 7024254 w 7331857"/>
              <a:gd name="connsiteY123" fmla="*/ 1903614 h 1961803"/>
              <a:gd name="connsiteX124" fmla="*/ 7165571 w 7331857"/>
              <a:gd name="connsiteY124" fmla="*/ 1911927 h 1961803"/>
              <a:gd name="connsiteX125" fmla="*/ 7290261 w 7331857"/>
              <a:gd name="connsiteY125" fmla="*/ 1945178 h 1961803"/>
              <a:gd name="connsiteX126" fmla="*/ 7331825 w 7331857"/>
              <a:gd name="connsiteY12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299258 w 7331857"/>
              <a:gd name="connsiteY8" fmla="*/ 1230283 h 1961803"/>
              <a:gd name="connsiteX9" fmla="*/ 324196 w 7331857"/>
              <a:gd name="connsiteY9" fmla="*/ 1155469 h 1961803"/>
              <a:gd name="connsiteX10" fmla="*/ 349134 w 7331857"/>
              <a:gd name="connsiteY10" fmla="*/ 1097280 h 1961803"/>
              <a:gd name="connsiteX11" fmla="*/ 374072 w 7331857"/>
              <a:gd name="connsiteY11" fmla="*/ 980902 h 1961803"/>
              <a:gd name="connsiteX12" fmla="*/ 382385 w 7331857"/>
              <a:gd name="connsiteY12" fmla="*/ 955963 h 1961803"/>
              <a:gd name="connsiteX13" fmla="*/ 399011 w 7331857"/>
              <a:gd name="connsiteY13" fmla="*/ 931025 h 1961803"/>
              <a:gd name="connsiteX14" fmla="*/ 440574 w 7331857"/>
              <a:gd name="connsiteY14" fmla="*/ 839585 h 1961803"/>
              <a:gd name="connsiteX15" fmla="*/ 473825 w 7331857"/>
              <a:gd name="connsiteY15" fmla="*/ 781396 h 1961803"/>
              <a:gd name="connsiteX16" fmla="*/ 482138 w 7331857"/>
              <a:gd name="connsiteY16" fmla="*/ 748145 h 1961803"/>
              <a:gd name="connsiteX17" fmla="*/ 498763 w 7331857"/>
              <a:gd name="connsiteY17" fmla="*/ 723207 h 1961803"/>
              <a:gd name="connsiteX18" fmla="*/ 515389 w 7331857"/>
              <a:gd name="connsiteY18" fmla="*/ 689956 h 1961803"/>
              <a:gd name="connsiteX19" fmla="*/ 548640 w 7331857"/>
              <a:gd name="connsiteY19" fmla="*/ 648393 h 1961803"/>
              <a:gd name="connsiteX20" fmla="*/ 556952 w 7331857"/>
              <a:gd name="connsiteY20" fmla="*/ 623454 h 1961803"/>
              <a:gd name="connsiteX21" fmla="*/ 640080 w 7331857"/>
              <a:gd name="connsiteY21" fmla="*/ 590203 h 1961803"/>
              <a:gd name="connsiteX22" fmla="*/ 723207 w 7331857"/>
              <a:gd name="connsiteY22" fmla="*/ 540327 h 1961803"/>
              <a:gd name="connsiteX23" fmla="*/ 731520 w 7331857"/>
              <a:gd name="connsiteY23" fmla="*/ 515389 h 1961803"/>
              <a:gd name="connsiteX24" fmla="*/ 814647 w 7331857"/>
              <a:gd name="connsiteY24" fmla="*/ 448887 h 1961803"/>
              <a:gd name="connsiteX25" fmla="*/ 839585 w 7331857"/>
              <a:gd name="connsiteY25" fmla="*/ 440574 h 1961803"/>
              <a:gd name="connsiteX26" fmla="*/ 897774 w 7331857"/>
              <a:gd name="connsiteY26" fmla="*/ 415636 h 1961803"/>
              <a:gd name="connsiteX27" fmla="*/ 1135033 w 7331857"/>
              <a:gd name="connsiteY27" fmla="*/ 395417 h 1961803"/>
              <a:gd name="connsiteX28" fmla="*/ 1269293 w 7331857"/>
              <a:gd name="connsiteY28" fmla="*/ 478501 h 1961803"/>
              <a:gd name="connsiteX29" fmla="*/ 1335881 w 7331857"/>
              <a:gd name="connsiteY29" fmla="*/ 559247 h 1961803"/>
              <a:gd name="connsiteX30" fmla="*/ 1379912 w 7331857"/>
              <a:gd name="connsiteY30" fmla="*/ 681643 h 1961803"/>
              <a:gd name="connsiteX31" fmla="*/ 1504603 w 7331857"/>
              <a:gd name="connsiteY31" fmla="*/ 798022 h 1961803"/>
              <a:gd name="connsiteX32" fmla="*/ 1554480 w 7331857"/>
              <a:gd name="connsiteY32" fmla="*/ 847898 h 1961803"/>
              <a:gd name="connsiteX33" fmla="*/ 1604356 w 7331857"/>
              <a:gd name="connsiteY33" fmla="*/ 947651 h 1961803"/>
              <a:gd name="connsiteX34" fmla="*/ 1629294 w 7331857"/>
              <a:gd name="connsiteY34" fmla="*/ 1105593 h 1961803"/>
              <a:gd name="connsiteX35" fmla="*/ 1654232 w 7331857"/>
              <a:gd name="connsiteY35" fmla="*/ 1180407 h 1961803"/>
              <a:gd name="connsiteX36" fmla="*/ 1687483 w 7331857"/>
              <a:gd name="connsiteY36" fmla="*/ 1238596 h 1961803"/>
              <a:gd name="connsiteX37" fmla="*/ 1737360 w 7331857"/>
              <a:gd name="connsiteY37" fmla="*/ 1305098 h 1961803"/>
              <a:gd name="connsiteX38" fmla="*/ 1795549 w 7331857"/>
              <a:gd name="connsiteY38" fmla="*/ 1371600 h 1961803"/>
              <a:gd name="connsiteX39" fmla="*/ 1837112 w 7331857"/>
              <a:gd name="connsiteY39" fmla="*/ 1404851 h 1961803"/>
              <a:gd name="connsiteX40" fmla="*/ 1911927 w 7331857"/>
              <a:gd name="connsiteY40" fmla="*/ 1471353 h 1961803"/>
              <a:gd name="connsiteX41" fmla="*/ 1953491 w 7331857"/>
              <a:gd name="connsiteY41" fmla="*/ 1521229 h 1961803"/>
              <a:gd name="connsiteX42" fmla="*/ 1986741 w 7331857"/>
              <a:gd name="connsiteY42" fmla="*/ 1596043 h 1961803"/>
              <a:gd name="connsiteX43" fmla="*/ 2485505 w 7331857"/>
              <a:gd name="connsiteY43" fmla="*/ 1886989 h 1961803"/>
              <a:gd name="connsiteX44" fmla="*/ 2588721 w 7331857"/>
              <a:gd name="connsiteY44" fmla="*/ 1932233 h 1961803"/>
              <a:gd name="connsiteX45" fmla="*/ 2693323 w 7331857"/>
              <a:gd name="connsiteY45" fmla="*/ 1853738 h 1961803"/>
              <a:gd name="connsiteX46" fmla="*/ 2889711 w 7331857"/>
              <a:gd name="connsiteY46" fmla="*/ 1847807 h 1961803"/>
              <a:gd name="connsiteX47" fmla="*/ 3167149 w 7331857"/>
              <a:gd name="connsiteY47" fmla="*/ 1845425 h 1961803"/>
              <a:gd name="connsiteX48" fmla="*/ 3300152 w 7331857"/>
              <a:gd name="connsiteY48" fmla="*/ 1812174 h 1961803"/>
              <a:gd name="connsiteX49" fmla="*/ 3333403 w 7331857"/>
              <a:gd name="connsiteY49" fmla="*/ 1778923 h 1961803"/>
              <a:gd name="connsiteX50" fmla="*/ 3366654 w 7331857"/>
              <a:gd name="connsiteY50" fmla="*/ 1695796 h 1961803"/>
              <a:gd name="connsiteX51" fmla="*/ 3416531 w 7331857"/>
              <a:gd name="connsiteY51" fmla="*/ 1662545 h 1961803"/>
              <a:gd name="connsiteX52" fmla="*/ 3483032 w 7331857"/>
              <a:gd name="connsiteY52" fmla="*/ 1612669 h 1961803"/>
              <a:gd name="connsiteX53" fmla="*/ 3566160 w 7331857"/>
              <a:gd name="connsiteY53" fmla="*/ 1562793 h 1961803"/>
              <a:gd name="connsiteX54" fmla="*/ 3674225 w 7331857"/>
              <a:gd name="connsiteY54" fmla="*/ 1504603 h 1961803"/>
              <a:gd name="connsiteX55" fmla="*/ 3732414 w 7331857"/>
              <a:gd name="connsiteY55" fmla="*/ 1471353 h 1961803"/>
              <a:gd name="connsiteX56" fmla="*/ 3823854 w 7331857"/>
              <a:gd name="connsiteY56" fmla="*/ 1413163 h 1961803"/>
              <a:gd name="connsiteX57" fmla="*/ 3882043 w 7331857"/>
              <a:gd name="connsiteY57" fmla="*/ 1330036 h 1961803"/>
              <a:gd name="connsiteX58" fmla="*/ 3923607 w 7331857"/>
              <a:gd name="connsiteY58" fmla="*/ 1221971 h 1961803"/>
              <a:gd name="connsiteX59" fmla="*/ 3940232 w 7331857"/>
              <a:gd name="connsiteY59" fmla="*/ 1147156 h 1961803"/>
              <a:gd name="connsiteX60" fmla="*/ 3965171 w 7331857"/>
              <a:gd name="connsiteY60" fmla="*/ 1088967 h 1961803"/>
              <a:gd name="connsiteX61" fmla="*/ 4015047 w 7331857"/>
              <a:gd name="connsiteY61" fmla="*/ 1030778 h 1961803"/>
              <a:gd name="connsiteX62" fmla="*/ 4064923 w 7331857"/>
              <a:gd name="connsiteY62" fmla="*/ 964276 h 1961803"/>
              <a:gd name="connsiteX63" fmla="*/ 4098174 w 7331857"/>
              <a:gd name="connsiteY63" fmla="*/ 889462 h 1961803"/>
              <a:gd name="connsiteX64" fmla="*/ 4114800 w 7331857"/>
              <a:gd name="connsiteY64" fmla="*/ 773083 h 1961803"/>
              <a:gd name="connsiteX65" fmla="*/ 4139738 w 7331857"/>
              <a:gd name="connsiteY65" fmla="*/ 698269 h 1961803"/>
              <a:gd name="connsiteX66" fmla="*/ 4189614 w 7331857"/>
              <a:gd name="connsiteY66" fmla="*/ 623454 h 1961803"/>
              <a:gd name="connsiteX67" fmla="*/ 4231178 w 7331857"/>
              <a:gd name="connsiteY67" fmla="*/ 598516 h 1961803"/>
              <a:gd name="connsiteX68" fmla="*/ 4272741 w 7331857"/>
              <a:gd name="connsiteY68" fmla="*/ 498763 h 1961803"/>
              <a:gd name="connsiteX69" fmla="*/ 4297680 w 7331857"/>
              <a:gd name="connsiteY69" fmla="*/ 448887 h 1961803"/>
              <a:gd name="connsiteX70" fmla="*/ 4363056 w 7331857"/>
              <a:gd name="connsiteY70" fmla="*/ 255097 h 1961803"/>
              <a:gd name="connsiteX71" fmla="*/ 4461639 w 7331857"/>
              <a:gd name="connsiteY71" fmla="*/ 288521 h 1961803"/>
              <a:gd name="connsiteX72" fmla="*/ 4566286 w 7331857"/>
              <a:gd name="connsiteY72" fmla="*/ 298132 h 1961803"/>
              <a:gd name="connsiteX73" fmla="*/ 4657682 w 7331857"/>
              <a:gd name="connsiteY73" fmla="*/ 294755 h 1961803"/>
              <a:gd name="connsiteX74" fmla="*/ 4788131 w 7331857"/>
              <a:gd name="connsiteY74" fmla="*/ 241069 h 1961803"/>
              <a:gd name="connsiteX75" fmla="*/ 4854632 w 7331857"/>
              <a:gd name="connsiteY75" fmla="*/ 191193 h 1961803"/>
              <a:gd name="connsiteX76" fmla="*/ 4929447 w 7331857"/>
              <a:gd name="connsiteY76" fmla="*/ 124691 h 1961803"/>
              <a:gd name="connsiteX77" fmla="*/ 4972223 w 7331857"/>
              <a:gd name="connsiteY77" fmla="*/ 55721 h 1961803"/>
              <a:gd name="connsiteX78" fmla="*/ 5045825 w 7331857"/>
              <a:gd name="connsiteY78" fmla="*/ 33251 h 1961803"/>
              <a:gd name="connsiteX79" fmla="*/ 5112327 w 7331857"/>
              <a:gd name="connsiteY79" fmla="*/ 8313 h 1961803"/>
              <a:gd name="connsiteX80" fmla="*/ 5137265 w 7331857"/>
              <a:gd name="connsiteY80" fmla="*/ 0 h 1961803"/>
              <a:gd name="connsiteX81" fmla="*/ 5228705 w 7331857"/>
              <a:gd name="connsiteY81" fmla="*/ 8313 h 1961803"/>
              <a:gd name="connsiteX82" fmla="*/ 5270269 w 7331857"/>
              <a:gd name="connsiteY82" fmla="*/ 49876 h 1961803"/>
              <a:gd name="connsiteX83" fmla="*/ 5336771 w 7331857"/>
              <a:gd name="connsiteY83" fmla="*/ 108065 h 1961803"/>
              <a:gd name="connsiteX84" fmla="*/ 5370021 w 7331857"/>
              <a:gd name="connsiteY84" fmla="*/ 149629 h 1961803"/>
              <a:gd name="connsiteX85" fmla="*/ 5419898 w 7331857"/>
              <a:gd name="connsiteY85" fmla="*/ 266007 h 1961803"/>
              <a:gd name="connsiteX86" fmla="*/ 5436523 w 7331857"/>
              <a:gd name="connsiteY86" fmla="*/ 299258 h 1961803"/>
              <a:gd name="connsiteX87" fmla="*/ 5444836 w 7331857"/>
              <a:gd name="connsiteY87" fmla="*/ 332509 h 1961803"/>
              <a:gd name="connsiteX88" fmla="*/ 5469774 w 7331857"/>
              <a:gd name="connsiteY88" fmla="*/ 365760 h 1961803"/>
              <a:gd name="connsiteX89" fmla="*/ 5511338 w 7331857"/>
              <a:gd name="connsiteY89" fmla="*/ 423949 h 1961803"/>
              <a:gd name="connsiteX90" fmla="*/ 5552901 w 7331857"/>
              <a:gd name="connsiteY90" fmla="*/ 498763 h 1961803"/>
              <a:gd name="connsiteX91" fmla="*/ 5569527 w 7331857"/>
              <a:gd name="connsiteY91" fmla="*/ 515389 h 1961803"/>
              <a:gd name="connsiteX92" fmla="*/ 5594465 w 7331857"/>
              <a:gd name="connsiteY92" fmla="*/ 573578 h 1961803"/>
              <a:gd name="connsiteX93" fmla="*/ 5619403 w 7331857"/>
              <a:gd name="connsiteY93" fmla="*/ 631767 h 1961803"/>
              <a:gd name="connsiteX94" fmla="*/ 5677592 w 7331857"/>
              <a:gd name="connsiteY94" fmla="*/ 731520 h 1961803"/>
              <a:gd name="connsiteX95" fmla="*/ 5685905 w 7331857"/>
              <a:gd name="connsiteY95" fmla="*/ 756458 h 1961803"/>
              <a:gd name="connsiteX96" fmla="*/ 5752407 w 7331857"/>
              <a:gd name="connsiteY96" fmla="*/ 864523 h 1961803"/>
              <a:gd name="connsiteX97" fmla="*/ 5769032 w 7331857"/>
              <a:gd name="connsiteY97" fmla="*/ 906087 h 1961803"/>
              <a:gd name="connsiteX98" fmla="*/ 5785658 w 7331857"/>
              <a:gd name="connsiteY98" fmla="*/ 931025 h 1961803"/>
              <a:gd name="connsiteX99" fmla="*/ 5810596 w 7331857"/>
              <a:gd name="connsiteY99" fmla="*/ 972589 h 1961803"/>
              <a:gd name="connsiteX100" fmla="*/ 5818909 w 7331857"/>
              <a:gd name="connsiteY100" fmla="*/ 1014153 h 1961803"/>
              <a:gd name="connsiteX101" fmla="*/ 5843847 w 7331857"/>
              <a:gd name="connsiteY101" fmla="*/ 1088967 h 1961803"/>
              <a:gd name="connsiteX102" fmla="*/ 5860472 w 7331857"/>
              <a:gd name="connsiteY102" fmla="*/ 1138843 h 1961803"/>
              <a:gd name="connsiteX103" fmla="*/ 5868785 w 7331857"/>
              <a:gd name="connsiteY103" fmla="*/ 1180407 h 1961803"/>
              <a:gd name="connsiteX104" fmla="*/ 5893723 w 7331857"/>
              <a:gd name="connsiteY104" fmla="*/ 1205345 h 1961803"/>
              <a:gd name="connsiteX105" fmla="*/ 5918661 w 7331857"/>
              <a:gd name="connsiteY105" fmla="*/ 1238596 h 1961803"/>
              <a:gd name="connsiteX106" fmla="*/ 5926974 w 7331857"/>
              <a:gd name="connsiteY106" fmla="*/ 1280160 h 1961803"/>
              <a:gd name="connsiteX107" fmla="*/ 5951912 w 7331857"/>
              <a:gd name="connsiteY107" fmla="*/ 1305098 h 1961803"/>
              <a:gd name="connsiteX108" fmla="*/ 6059978 w 7331857"/>
              <a:gd name="connsiteY108" fmla="*/ 1446414 h 1961803"/>
              <a:gd name="connsiteX109" fmla="*/ 6093229 w 7331857"/>
              <a:gd name="connsiteY109" fmla="*/ 1479665 h 1961803"/>
              <a:gd name="connsiteX110" fmla="*/ 6118167 w 7331857"/>
              <a:gd name="connsiteY110" fmla="*/ 1504603 h 1961803"/>
              <a:gd name="connsiteX111" fmla="*/ 6168043 w 7331857"/>
              <a:gd name="connsiteY111" fmla="*/ 1571105 h 1961803"/>
              <a:gd name="connsiteX112" fmla="*/ 6209607 w 7331857"/>
              <a:gd name="connsiteY112" fmla="*/ 1620982 h 1961803"/>
              <a:gd name="connsiteX113" fmla="*/ 6217920 w 7331857"/>
              <a:gd name="connsiteY113" fmla="*/ 1645920 h 1961803"/>
              <a:gd name="connsiteX114" fmla="*/ 6276109 w 7331857"/>
              <a:gd name="connsiteY114" fmla="*/ 1729047 h 1961803"/>
              <a:gd name="connsiteX115" fmla="*/ 6292734 w 7331857"/>
              <a:gd name="connsiteY115" fmla="*/ 1762298 h 1961803"/>
              <a:gd name="connsiteX116" fmla="*/ 6301047 w 7331857"/>
              <a:gd name="connsiteY116" fmla="*/ 1787236 h 1961803"/>
              <a:gd name="connsiteX117" fmla="*/ 6317672 w 7331857"/>
              <a:gd name="connsiteY117" fmla="*/ 1803862 h 1961803"/>
              <a:gd name="connsiteX118" fmla="*/ 6342611 w 7331857"/>
              <a:gd name="connsiteY118" fmla="*/ 1837113 h 1961803"/>
              <a:gd name="connsiteX119" fmla="*/ 6367549 w 7331857"/>
              <a:gd name="connsiteY119" fmla="*/ 1853738 h 1961803"/>
              <a:gd name="connsiteX120" fmla="*/ 6625243 w 7331857"/>
              <a:gd name="connsiteY120" fmla="*/ 1862051 h 1961803"/>
              <a:gd name="connsiteX121" fmla="*/ 6941127 w 7331857"/>
              <a:gd name="connsiteY121" fmla="*/ 1878676 h 1961803"/>
              <a:gd name="connsiteX122" fmla="*/ 7024254 w 7331857"/>
              <a:gd name="connsiteY122" fmla="*/ 1903614 h 1961803"/>
              <a:gd name="connsiteX123" fmla="*/ 7165571 w 7331857"/>
              <a:gd name="connsiteY123" fmla="*/ 1911927 h 1961803"/>
              <a:gd name="connsiteX124" fmla="*/ 7290261 w 7331857"/>
              <a:gd name="connsiteY124" fmla="*/ 1945178 h 1961803"/>
              <a:gd name="connsiteX125" fmla="*/ 7331825 w 7331857"/>
              <a:gd name="connsiteY12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49134 w 7331857"/>
              <a:gd name="connsiteY9" fmla="*/ 1097280 h 1961803"/>
              <a:gd name="connsiteX10" fmla="*/ 374072 w 7331857"/>
              <a:gd name="connsiteY10" fmla="*/ 980902 h 1961803"/>
              <a:gd name="connsiteX11" fmla="*/ 382385 w 7331857"/>
              <a:gd name="connsiteY11" fmla="*/ 955963 h 1961803"/>
              <a:gd name="connsiteX12" fmla="*/ 399011 w 7331857"/>
              <a:gd name="connsiteY12" fmla="*/ 931025 h 1961803"/>
              <a:gd name="connsiteX13" fmla="*/ 440574 w 7331857"/>
              <a:gd name="connsiteY13" fmla="*/ 839585 h 1961803"/>
              <a:gd name="connsiteX14" fmla="*/ 473825 w 7331857"/>
              <a:gd name="connsiteY14" fmla="*/ 781396 h 1961803"/>
              <a:gd name="connsiteX15" fmla="*/ 482138 w 7331857"/>
              <a:gd name="connsiteY15" fmla="*/ 748145 h 1961803"/>
              <a:gd name="connsiteX16" fmla="*/ 498763 w 7331857"/>
              <a:gd name="connsiteY16" fmla="*/ 723207 h 1961803"/>
              <a:gd name="connsiteX17" fmla="*/ 515389 w 7331857"/>
              <a:gd name="connsiteY17" fmla="*/ 689956 h 1961803"/>
              <a:gd name="connsiteX18" fmla="*/ 548640 w 7331857"/>
              <a:gd name="connsiteY18" fmla="*/ 648393 h 1961803"/>
              <a:gd name="connsiteX19" fmla="*/ 556952 w 7331857"/>
              <a:gd name="connsiteY19" fmla="*/ 623454 h 1961803"/>
              <a:gd name="connsiteX20" fmla="*/ 640080 w 7331857"/>
              <a:gd name="connsiteY20" fmla="*/ 590203 h 1961803"/>
              <a:gd name="connsiteX21" fmla="*/ 723207 w 7331857"/>
              <a:gd name="connsiteY21" fmla="*/ 540327 h 1961803"/>
              <a:gd name="connsiteX22" fmla="*/ 731520 w 7331857"/>
              <a:gd name="connsiteY22" fmla="*/ 515389 h 1961803"/>
              <a:gd name="connsiteX23" fmla="*/ 814647 w 7331857"/>
              <a:gd name="connsiteY23" fmla="*/ 448887 h 1961803"/>
              <a:gd name="connsiteX24" fmla="*/ 839585 w 7331857"/>
              <a:gd name="connsiteY24" fmla="*/ 440574 h 1961803"/>
              <a:gd name="connsiteX25" fmla="*/ 897774 w 7331857"/>
              <a:gd name="connsiteY25" fmla="*/ 415636 h 1961803"/>
              <a:gd name="connsiteX26" fmla="*/ 1135033 w 7331857"/>
              <a:gd name="connsiteY26" fmla="*/ 395417 h 1961803"/>
              <a:gd name="connsiteX27" fmla="*/ 1269293 w 7331857"/>
              <a:gd name="connsiteY27" fmla="*/ 478501 h 1961803"/>
              <a:gd name="connsiteX28" fmla="*/ 1335881 w 7331857"/>
              <a:gd name="connsiteY28" fmla="*/ 559247 h 1961803"/>
              <a:gd name="connsiteX29" fmla="*/ 1379912 w 7331857"/>
              <a:gd name="connsiteY29" fmla="*/ 681643 h 1961803"/>
              <a:gd name="connsiteX30" fmla="*/ 1504603 w 7331857"/>
              <a:gd name="connsiteY30" fmla="*/ 798022 h 1961803"/>
              <a:gd name="connsiteX31" fmla="*/ 1554480 w 7331857"/>
              <a:gd name="connsiteY31" fmla="*/ 847898 h 1961803"/>
              <a:gd name="connsiteX32" fmla="*/ 1604356 w 7331857"/>
              <a:gd name="connsiteY32" fmla="*/ 947651 h 1961803"/>
              <a:gd name="connsiteX33" fmla="*/ 1629294 w 7331857"/>
              <a:gd name="connsiteY33" fmla="*/ 1105593 h 1961803"/>
              <a:gd name="connsiteX34" fmla="*/ 1654232 w 7331857"/>
              <a:gd name="connsiteY34" fmla="*/ 1180407 h 1961803"/>
              <a:gd name="connsiteX35" fmla="*/ 1687483 w 7331857"/>
              <a:gd name="connsiteY35" fmla="*/ 1238596 h 1961803"/>
              <a:gd name="connsiteX36" fmla="*/ 1737360 w 7331857"/>
              <a:gd name="connsiteY36" fmla="*/ 1305098 h 1961803"/>
              <a:gd name="connsiteX37" fmla="*/ 1795549 w 7331857"/>
              <a:gd name="connsiteY37" fmla="*/ 1371600 h 1961803"/>
              <a:gd name="connsiteX38" fmla="*/ 1837112 w 7331857"/>
              <a:gd name="connsiteY38" fmla="*/ 1404851 h 1961803"/>
              <a:gd name="connsiteX39" fmla="*/ 1911927 w 7331857"/>
              <a:gd name="connsiteY39" fmla="*/ 1471353 h 1961803"/>
              <a:gd name="connsiteX40" fmla="*/ 1953491 w 7331857"/>
              <a:gd name="connsiteY40" fmla="*/ 1521229 h 1961803"/>
              <a:gd name="connsiteX41" fmla="*/ 1986741 w 7331857"/>
              <a:gd name="connsiteY41" fmla="*/ 1596043 h 1961803"/>
              <a:gd name="connsiteX42" fmla="*/ 2485505 w 7331857"/>
              <a:gd name="connsiteY42" fmla="*/ 1886989 h 1961803"/>
              <a:gd name="connsiteX43" fmla="*/ 2588721 w 7331857"/>
              <a:gd name="connsiteY43" fmla="*/ 1932233 h 1961803"/>
              <a:gd name="connsiteX44" fmla="*/ 2693323 w 7331857"/>
              <a:gd name="connsiteY44" fmla="*/ 1853738 h 1961803"/>
              <a:gd name="connsiteX45" fmla="*/ 2889711 w 7331857"/>
              <a:gd name="connsiteY45" fmla="*/ 1847807 h 1961803"/>
              <a:gd name="connsiteX46" fmla="*/ 3167149 w 7331857"/>
              <a:gd name="connsiteY46" fmla="*/ 1845425 h 1961803"/>
              <a:gd name="connsiteX47" fmla="*/ 3300152 w 7331857"/>
              <a:gd name="connsiteY47" fmla="*/ 1812174 h 1961803"/>
              <a:gd name="connsiteX48" fmla="*/ 3333403 w 7331857"/>
              <a:gd name="connsiteY48" fmla="*/ 1778923 h 1961803"/>
              <a:gd name="connsiteX49" fmla="*/ 3366654 w 7331857"/>
              <a:gd name="connsiteY49" fmla="*/ 1695796 h 1961803"/>
              <a:gd name="connsiteX50" fmla="*/ 3416531 w 7331857"/>
              <a:gd name="connsiteY50" fmla="*/ 1662545 h 1961803"/>
              <a:gd name="connsiteX51" fmla="*/ 3483032 w 7331857"/>
              <a:gd name="connsiteY51" fmla="*/ 1612669 h 1961803"/>
              <a:gd name="connsiteX52" fmla="*/ 3566160 w 7331857"/>
              <a:gd name="connsiteY52" fmla="*/ 1562793 h 1961803"/>
              <a:gd name="connsiteX53" fmla="*/ 3674225 w 7331857"/>
              <a:gd name="connsiteY53" fmla="*/ 1504603 h 1961803"/>
              <a:gd name="connsiteX54" fmla="*/ 3732414 w 7331857"/>
              <a:gd name="connsiteY54" fmla="*/ 1471353 h 1961803"/>
              <a:gd name="connsiteX55" fmla="*/ 3823854 w 7331857"/>
              <a:gd name="connsiteY55" fmla="*/ 1413163 h 1961803"/>
              <a:gd name="connsiteX56" fmla="*/ 3882043 w 7331857"/>
              <a:gd name="connsiteY56" fmla="*/ 1330036 h 1961803"/>
              <a:gd name="connsiteX57" fmla="*/ 3923607 w 7331857"/>
              <a:gd name="connsiteY57" fmla="*/ 1221971 h 1961803"/>
              <a:gd name="connsiteX58" fmla="*/ 3940232 w 7331857"/>
              <a:gd name="connsiteY58" fmla="*/ 1147156 h 1961803"/>
              <a:gd name="connsiteX59" fmla="*/ 3965171 w 7331857"/>
              <a:gd name="connsiteY59" fmla="*/ 1088967 h 1961803"/>
              <a:gd name="connsiteX60" fmla="*/ 4015047 w 7331857"/>
              <a:gd name="connsiteY60" fmla="*/ 1030778 h 1961803"/>
              <a:gd name="connsiteX61" fmla="*/ 4064923 w 7331857"/>
              <a:gd name="connsiteY61" fmla="*/ 964276 h 1961803"/>
              <a:gd name="connsiteX62" fmla="*/ 4098174 w 7331857"/>
              <a:gd name="connsiteY62" fmla="*/ 889462 h 1961803"/>
              <a:gd name="connsiteX63" fmla="*/ 4114800 w 7331857"/>
              <a:gd name="connsiteY63" fmla="*/ 773083 h 1961803"/>
              <a:gd name="connsiteX64" fmla="*/ 4139738 w 7331857"/>
              <a:gd name="connsiteY64" fmla="*/ 698269 h 1961803"/>
              <a:gd name="connsiteX65" fmla="*/ 4189614 w 7331857"/>
              <a:gd name="connsiteY65" fmla="*/ 623454 h 1961803"/>
              <a:gd name="connsiteX66" fmla="*/ 4231178 w 7331857"/>
              <a:gd name="connsiteY66" fmla="*/ 598516 h 1961803"/>
              <a:gd name="connsiteX67" fmla="*/ 4272741 w 7331857"/>
              <a:gd name="connsiteY67" fmla="*/ 498763 h 1961803"/>
              <a:gd name="connsiteX68" fmla="*/ 4297680 w 7331857"/>
              <a:gd name="connsiteY68" fmla="*/ 448887 h 1961803"/>
              <a:gd name="connsiteX69" fmla="*/ 4363056 w 7331857"/>
              <a:gd name="connsiteY69" fmla="*/ 255097 h 1961803"/>
              <a:gd name="connsiteX70" fmla="*/ 4461639 w 7331857"/>
              <a:gd name="connsiteY70" fmla="*/ 288521 h 1961803"/>
              <a:gd name="connsiteX71" fmla="*/ 4566286 w 7331857"/>
              <a:gd name="connsiteY71" fmla="*/ 298132 h 1961803"/>
              <a:gd name="connsiteX72" fmla="*/ 4657682 w 7331857"/>
              <a:gd name="connsiteY72" fmla="*/ 294755 h 1961803"/>
              <a:gd name="connsiteX73" fmla="*/ 4788131 w 7331857"/>
              <a:gd name="connsiteY73" fmla="*/ 241069 h 1961803"/>
              <a:gd name="connsiteX74" fmla="*/ 4854632 w 7331857"/>
              <a:gd name="connsiteY74" fmla="*/ 191193 h 1961803"/>
              <a:gd name="connsiteX75" fmla="*/ 4929447 w 7331857"/>
              <a:gd name="connsiteY75" fmla="*/ 124691 h 1961803"/>
              <a:gd name="connsiteX76" fmla="*/ 4972223 w 7331857"/>
              <a:gd name="connsiteY76" fmla="*/ 55721 h 1961803"/>
              <a:gd name="connsiteX77" fmla="*/ 5045825 w 7331857"/>
              <a:gd name="connsiteY77" fmla="*/ 33251 h 1961803"/>
              <a:gd name="connsiteX78" fmla="*/ 5112327 w 7331857"/>
              <a:gd name="connsiteY78" fmla="*/ 8313 h 1961803"/>
              <a:gd name="connsiteX79" fmla="*/ 5137265 w 7331857"/>
              <a:gd name="connsiteY79" fmla="*/ 0 h 1961803"/>
              <a:gd name="connsiteX80" fmla="*/ 5228705 w 7331857"/>
              <a:gd name="connsiteY80" fmla="*/ 8313 h 1961803"/>
              <a:gd name="connsiteX81" fmla="*/ 5270269 w 7331857"/>
              <a:gd name="connsiteY81" fmla="*/ 49876 h 1961803"/>
              <a:gd name="connsiteX82" fmla="*/ 5336771 w 7331857"/>
              <a:gd name="connsiteY82" fmla="*/ 108065 h 1961803"/>
              <a:gd name="connsiteX83" fmla="*/ 5370021 w 7331857"/>
              <a:gd name="connsiteY83" fmla="*/ 149629 h 1961803"/>
              <a:gd name="connsiteX84" fmla="*/ 5419898 w 7331857"/>
              <a:gd name="connsiteY84" fmla="*/ 266007 h 1961803"/>
              <a:gd name="connsiteX85" fmla="*/ 5436523 w 7331857"/>
              <a:gd name="connsiteY85" fmla="*/ 299258 h 1961803"/>
              <a:gd name="connsiteX86" fmla="*/ 5444836 w 7331857"/>
              <a:gd name="connsiteY86" fmla="*/ 332509 h 1961803"/>
              <a:gd name="connsiteX87" fmla="*/ 5469774 w 7331857"/>
              <a:gd name="connsiteY87" fmla="*/ 365760 h 1961803"/>
              <a:gd name="connsiteX88" fmla="*/ 5511338 w 7331857"/>
              <a:gd name="connsiteY88" fmla="*/ 423949 h 1961803"/>
              <a:gd name="connsiteX89" fmla="*/ 5552901 w 7331857"/>
              <a:gd name="connsiteY89" fmla="*/ 498763 h 1961803"/>
              <a:gd name="connsiteX90" fmla="*/ 5569527 w 7331857"/>
              <a:gd name="connsiteY90" fmla="*/ 515389 h 1961803"/>
              <a:gd name="connsiteX91" fmla="*/ 5594465 w 7331857"/>
              <a:gd name="connsiteY91" fmla="*/ 573578 h 1961803"/>
              <a:gd name="connsiteX92" fmla="*/ 5619403 w 7331857"/>
              <a:gd name="connsiteY92" fmla="*/ 631767 h 1961803"/>
              <a:gd name="connsiteX93" fmla="*/ 5677592 w 7331857"/>
              <a:gd name="connsiteY93" fmla="*/ 731520 h 1961803"/>
              <a:gd name="connsiteX94" fmla="*/ 5685905 w 7331857"/>
              <a:gd name="connsiteY94" fmla="*/ 756458 h 1961803"/>
              <a:gd name="connsiteX95" fmla="*/ 5752407 w 7331857"/>
              <a:gd name="connsiteY95" fmla="*/ 864523 h 1961803"/>
              <a:gd name="connsiteX96" fmla="*/ 5769032 w 7331857"/>
              <a:gd name="connsiteY96" fmla="*/ 906087 h 1961803"/>
              <a:gd name="connsiteX97" fmla="*/ 5785658 w 7331857"/>
              <a:gd name="connsiteY97" fmla="*/ 931025 h 1961803"/>
              <a:gd name="connsiteX98" fmla="*/ 5810596 w 7331857"/>
              <a:gd name="connsiteY98" fmla="*/ 972589 h 1961803"/>
              <a:gd name="connsiteX99" fmla="*/ 5818909 w 7331857"/>
              <a:gd name="connsiteY99" fmla="*/ 1014153 h 1961803"/>
              <a:gd name="connsiteX100" fmla="*/ 5843847 w 7331857"/>
              <a:gd name="connsiteY100" fmla="*/ 1088967 h 1961803"/>
              <a:gd name="connsiteX101" fmla="*/ 5860472 w 7331857"/>
              <a:gd name="connsiteY101" fmla="*/ 1138843 h 1961803"/>
              <a:gd name="connsiteX102" fmla="*/ 5868785 w 7331857"/>
              <a:gd name="connsiteY102" fmla="*/ 1180407 h 1961803"/>
              <a:gd name="connsiteX103" fmla="*/ 5893723 w 7331857"/>
              <a:gd name="connsiteY103" fmla="*/ 1205345 h 1961803"/>
              <a:gd name="connsiteX104" fmla="*/ 5918661 w 7331857"/>
              <a:gd name="connsiteY104" fmla="*/ 1238596 h 1961803"/>
              <a:gd name="connsiteX105" fmla="*/ 5926974 w 7331857"/>
              <a:gd name="connsiteY105" fmla="*/ 1280160 h 1961803"/>
              <a:gd name="connsiteX106" fmla="*/ 5951912 w 7331857"/>
              <a:gd name="connsiteY106" fmla="*/ 1305098 h 1961803"/>
              <a:gd name="connsiteX107" fmla="*/ 6059978 w 7331857"/>
              <a:gd name="connsiteY107" fmla="*/ 1446414 h 1961803"/>
              <a:gd name="connsiteX108" fmla="*/ 6093229 w 7331857"/>
              <a:gd name="connsiteY108" fmla="*/ 1479665 h 1961803"/>
              <a:gd name="connsiteX109" fmla="*/ 6118167 w 7331857"/>
              <a:gd name="connsiteY109" fmla="*/ 1504603 h 1961803"/>
              <a:gd name="connsiteX110" fmla="*/ 6168043 w 7331857"/>
              <a:gd name="connsiteY110" fmla="*/ 1571105 h 1961803"/>
              <a:gd name="connsiteX111" fmla="*/ 6209607 w 7331857"/>
              <a:gd name="connsiteY111" fmla="*/ 1620982 h 1961803"/>
              <a:gd name="connsiteX112" fmla="*/ 6217920 w 7331857"/>
              <a:gd name="connsiteY112" fmla="*/ 1645920 h 1961803"/>
              <a:gd name="connsiteX113" fmla="*/ 6276109 w 7331857"/>
              <a:gd name="connsiteY113" fmla="*/ 1729047 h 1961803"/>
              <a:gd name="connsiteX114" fmla="*/ 6292734 w 7331857"/>
              <a:gd name="connsiteY114" fmla="*/ 1762298 h 1961803"/>
              <a:gd name="connsiteX115" fmla="*/ 6301047 w 7331857"/>
              <a:gd name="connsiteY115" fmla="*/ 1787236 h 1961803"/>
              <a:gd name="connsiteX116" fmla="*/ 6317672 w 7331857"/>
              <a:gd name="connsiteY116" fmla="*/ 1803862 h 1961803"/>
              <a:gd name="connsiteX117" fmla="*/ 6342611 w 7331857"/>
              <a:gd name="connsiteY117" fmla="*/ 1837113 h 1961803"/>
              <a:gd name="connsiteX118" fmla="*/ 6367549 w 7331857"/>
              <a:gd name="connsiteY118" fmla="*/ 1853738 h 1961803"/>
              <a:gd name="connsiteX119" fmla="*/ 6625243 w 7331857"/>
              <a:gd name="connsiteY119" fmla="*/ 1862051 h 1961803"/>
              <a:gd name="connsiteX120" fmla="*/ 6941127 w 7331857"/>
              <a:gd name="connsiteY120" fmla="*/ 1878676 h 1961803"/>
              <a:gd name="connsiteX121" fmla="*/ 7024254 w 7331857"/>
              <a:gd name="connsiteY121" fmla="*/ 1903614 h 1961803"/>
              <a:gd name="connsiteX122" fmla="*/ 7165571 w 7331857"/>
              <a:gd name="connsiteY122" fmla="*/ 1911927 h 1961803"/>
              <a:gd name="connsiteX123" fmla="*/ 7290261 w 7331857"/>
              <a:gd name="connsiteY123" fmla="*/ 1945178 h 1961803"/>
              <a:gd name="connsiteX124" fmla="*/ 7331825 w 7331857"/>
              <a:gd name="connsiteY12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382385 w 7331857"/>
              <a:gd name="connsiteY10" fmla="*/ 955963 h 1961803"/>
              <a:gd name="connsiteX11" fmla="*/ 399011 w 7331857"/>
              <a:gd name="connsiteY11" fmla="*/ 931025 h 1961803"/>
              <a:gd name="connsiteX12" fmla="*/ 440574 w 7331857"/>
              <a:gd name="connsiteY12" fmla="*/ 839585 h 1961803"/>
              <a:gd name="connsiteX13" fmla="*/ 473825 w 7331857"/>
              <a:gd name="connsiteY13" fmla="*/ 781396 h 1961803"/>
              <a:gd name="connsiteX14" fmla="*/ 482138 w 7331857"/>
              <a:gd name="connsiteY14" fmla="*/ 748145 h 1961803"/>
              <a:gd name="connsiteX15" fmla="*/ 498763 w 7331857"/>
              <a:gd name="connsiteY15" fmla="*/ 723207 h 1961803"/>
              <a:gd name="connsiteX16" fmla="*/ 515389 w 7331857"/>
              <a:gd name="connsiteY16" fmla="*/ 689956 h 1961803"/>
              <a:gd name="connsiteX17" fmla="*/ 548640 w 7331857"/>
              <a:gd name="connsiteY17" fmla="*/ 648393 h 1961803"/>
              <a:gd name="connsiteX18" fmla="*/ 556952 w 7331857"/>
              <a:gd name="connsiteY18" fmla="*/ 623454 h 1961803"/>
              <a:gd name="connsiteX19" fmla="*/ 640080 w 7331857"/>
              <a:gd name="connsiteY19" fmla="*/ 590203 h 1961803"/>
              <a:gd name="connsiteX20" fmla="*/ 723207 w 7331857"/>
              <a:gd name="connsiteY20" fmla="*/ 540327 h 1961803"/>
              <a:gd name="connsiteX21" fmla="*/ 731520 w 7331857"/>
              <a:gd name="connsiteY21" fmla="*/ 515389 h 1961803"/>
              <a:gd name="connsiteX22" fmla="*/ 814647 w 7331857"/>
              <a:gd name="connsiteY22" fmla="*/ 448887 h 1961803"/>
              <a:gd name="connsiteX23" fmla="*/ 839585 w 7331857"/>
              <a:gd name="connsiteY23" fmla="*/ 440574 h 1961803"/>
              <a:gd name="connsiteX24" fmla="*/ 897774 w 7331857"/>
              <a:gd name="connsiteY24" fmla="*/ 415636 h 1961803"/>
              <a:gd name="connsiteX25" fmla="*/ 1135033 w 7331857"/>
              <a:gd name="connsiteY25" fmla="*/ 395417 h 1961803"/>
              <a:gd name="connsiteX26" fmla="*/ 1269293 w 7331857"/>
              <a:gd name="connsiteY26" fmla="*/ 478501 h 1961803"/>
              <a:gd name="connsiteX27" fmla="*/ 1335881 w 7331857"/>
              <a:gd name="connsiteY27" fmla="*/ 559247 h 1961803"/>
              <a:gd name="connsiteX28" fmla="*/ 1379912 w 7331857"/>
              <a:gd name="connsiteY28" fmla="*/ 681643 h 1961803"/>
              <a:gd name="connsiteX29" fmla="*/ 1504603 w 7331857"/>
              <a:gd name="connsiteY29" fmla="*/ 798022 h 1961803"/>
              <a:gd name="connsiteX30" fmla="*/ 1554480 w 7331857"/>
              <a:gd name="connsiteY30" fmla="*/ 847898 h 1961803"/>
              <a:gd name="connsiteX31" fmla="*/ 1604356 w 7331857"/>
              <a:gd name="connsiteY31" fmla="*/ 947651 h 1961803"/>
              <a:gd name="connsiteX32" fmla="*/ 1629294 w 7331857"/>
              <a:gd name="connsiteY32" fmla="*/ 1105593 h 1961803"/>
              <a:gd name="connsiteX33" fmla="*/ 1654232 w 7331857"/>
              <a:gd name="connsiteY33" fmla="*/ 1180407 h 1961803"/>
              <a:gd name="connsiteX34" fmla="*/ 1687483 w 7331857"/>
              <a:gd name="connsiteY34" fmla="*/ 1238596 h 1961803"/>
              <a:gd name="connsiteX35" fmla="*/ 1737360 w 7331857"/>
              <a:gd name="connsiteY35" fmla="*/ 1305098 h 1961803"/>
              <a:gd name="connsiteX36" fmla="*/ 1795549 w 7331857"/>
              <a:gd name="connsiteY36" fmla="*/ 1371600 h 1961803"/>
              <a:gd name="connsiteX37" fmla="*/ 1837112 w 7331857"/>
              <a:gd name="connsiteY37" fmla="*/ 1404851 h 1961803"/>
              <a:gd name="connsiteX38" fmla="*/ 1911927 w 7331857"/>
              <a:gd name="connsiteY38" fmla="*/ 1471353 h 1961803"/>
              <a:gd name="connsiteX39" fmla="*/ 1953491 w 7331857"/>
              <a:gd name="connsiteY39" fmla="*/ 1521229 h 1961803"/>
              <a:gd name="connsiteX40" fmla="*/ 1986741 w 7331857"/>
              <a:gd name="connsiteY40" fmla="*/ 1596043 h 1961803"/>
              <a:gd name="connsiteX41" fmla="*/ 2485505 w 7331857"/>
              <a:gd name="connsiteY41" fmla="*/ 1886989 h 1961803"/>
              <a:gd name="connsiteX42" fmla="*/ 2588721 w 7331857"/>
              <a:gd name="connsiteY42" fmla="*/ 1932233 h 1961803"/>
              <a:gd name="connsiteX43" fmla="*/ 2693323 w 7331857"/>
              <a:gd name="connsiteY43" fmla="*/ 1853738 h 1961803"/>
              <a:gd name="connsiteX44" fmla="*/ 2889711 w 7331857"/>
              <a:gd name="connsiteY44" fmla="*/ 1847807 h 1961803"/>
              <a:gd name="connsiteX45" fmla="*/ 3167149 w 7331857"/>
              <a:gd name="connsiteY45" fmla="*/ 1845425 h 1961803"/>
              <a:gd name="connsiteX46" fmla="*/ 3300152 w 7331857"/>
              <a:gd name="connsiteY46" fmla="*/ 1812174 h 1961803"/>
              <a:gd name="connsiteX47" fmla="*/ 3333403 w 7331857"/>
              <a:gd name="connsiteY47" fmla="*/ 1778923 h 1961803"/>
              <a:gd name="connsiteX48" fmla="*/ 3366654 w 7331857"/>
              <a:gd name="connsiteY48" fmla="*/ 1695796 h 1961803"/>
              <a:gd name="connsiteX49" fmla="*/ 3416531 w 7331857"/>
              <a:gd name="connsiteY49" fmla="*/ 1662545 h 1961803"/>
              <a:gd name="connsiteX50" fmla="*/ 3483032 w 7331857"/>
              <a:gd name="connsiteY50" fmla="*/ 1612669 h 1961803"/>
              <a:gd name="connsiteX51" fmla="*/ 3566160 w 7331857"/>
              <a:gd name="connsiteY51" fmla="*/ 1562793 h 1961803"/>
              <a:gd name="connsiteX52" fmla="*/ 3674225 w 7331857"/>
              <a:gd name="connsiteY52" fmla="*/ 1504603 h 1961803"/>
              <a:gd name="connsiteX53" fmla="*/ 3732414 w 7331857"/>
              <a:gd name="connsiteY53" fmla="*/ 1471353 h 1961803"/>
              <a:gd name="connsiteX54" fmla="*/ 3823854 w 7331857"/>
              <a:gd name="connsiteY54" fmla="*/ 1413163 h 1961803"/>
              <a:gd name="connsiteX55" fmla="*/ 3882043 w 7331857"/>
              <a:gd name="connsiteY55" fmla="*/ 1330036 h 1961803"/>
              <a:gd name="connsiteX56" fmla="*/ 3923607 w 7331857"/>
              <a:gd name="connsiteY56" fmla="*/ 1221971 h 1961803"/>
              <a:gd name="connsiteX57" fmla="*/ 3940232 w 7331857"/>
              <a:gd name="connsiteY57" fmla="*/ 1147156 h 1961803"/>
              <a:gd name="connsiteX58" fmla="*/ 3965171 w 7331857"/>
              <a:gd name="connsiteY58" fmla="*/ 1088967 h 1961803"/>
              <a:gd name="connsiteX59" fmla="*/ 4015047 w 7331857"/>
              <a:gd name="connsiteY59" fmla="*/ 1030778 h 1961803"/>
              <a:gd name="connsiteX60" fmla="*/ 4064923 w 7331857"/>
              <a:gd name="connsiteY60" fmla="*/ 964276 h 1961803"/>
              <a:gd name="connsiteX61" fmla="*/ 4098174 w 7331857"/>
              <a:gd name="connsiteY61" fmla="*/ 889462 h 1961803"/>
              <a:gd name="connsiteX62" fmla="*/ 4114800 w 7331857"/>
              <a:gd name="connsiteY62" fmla="*/ 773083 h 1961803"/>
              <a:gd name="connsiteX63" fmla="*/ 4139738 w 7331857"/>
              <a:gd name="connsiteY63" fmla="*/ 698269 h 1961803"/>
              <a:gd name="connsiteX64" fmla="*/ 4189614 w 7331857"/>
              <a:gd name="connsiteY64" fmla="*/ 623454 h 1961803"/>
              <a:gd name="connsiteX65" fmla="*/ 4231178 w 7331857"/>
              <a:gd name="connsiteY65" fmla="*/ 598516 h 1961803"/>
              <a:gd name="connsiteX66" fmla="*/ 4272741 w 7331857"/>
              <a:gd name="connsiteY66" fmla="*/ 498763 h 1961803"/>
              <a:gd name="connsiteX67" fmla="*/ 4297680 w 7331857"/>
              <a:gd name="connsiteY67" fmla="*/ 448887 h 1961803"/>
              <a:gd name="connsiteX68" fmla="*/ 4363056 w 7331857"/>
              <a:gd name="connsiteY68" fmla="*/ 255097 h 1961803"/>
              <a:gd name="connsiteX69" fmla="*/ 4461639 w 7331857"/>
              <a:gd name="connsiteY69" fmla="*/ 288521 h 1961803"/>
              <a:gd name="connsiteX70" fmla="*/ 4566286 w 7331857"/>
              <a:gd name="connsiteY70" fmla="*/ 298132 h 1961803"/>
              <a:gd name="connsiteX71" fmla="*/ 4657682 w 7331857"/>
              <a:gd name="connsiteY71" fmla="*/ 294755 h 1961803"/>
              <a:gd name="connsiteX72" fmla="*/ 4788131 w 7331857"/>
              <a:gd name="connsiteY72" fmla="*/ 241069 h 1961803"/>
              <a:gd name="connsiteX73" fmla="*/ 4854632 w 7331857"/>
              <a:gd name="connsiteY73" fmla="*/ 191193 h 1961803"/>
              <a:gd name="connsiteX74" fmla="*/ 4929447 w 7331857"/>
              <a:gd name="connsiteY74" fmla="*/ 124691 h 1961803"/>
              <a:gd name="connsiteX75" fmla="*/ 4972223 w 7331857"/>
              <a:gd name="connsiteY75" fmla="*/ 55721 h 1961803"/>
              <a:gd name="connsiteX76" fmla="*/ 5045825 w 7331857"/>
              <a:gd name="connsiteY76" fmla="*/ 33251 h 1961803"/>
              <a:gd name="connsiteX77" fmla="*/ 5112327 w 7331857"/>
              <a:gd name="connsiteY77" fmla="*/ 8313 h 1961803"/>
              <a:gd name="connsiteX78" fmla="*/ 5137265 w 7331857"/>
              <a:gd name="connsiteY78" fmla="*/ 0 h 1961803"/>
              <a:gd name="connsiteX79" fmla="*/ 5228705 w 7331857"/>
              <a:gd name="connsiteY79" fmla="*/ 8313 h 1961803"/>
              <a:gd name="connsiteX80" fmla="*/ 5270269 w 7331857"/>
              <a:gd name="connsiteY80" fmla="*/ 49876 h 1961803"/>
              <a:gd name="connsiteX81" fmla="*/ 5336771 w 7331857"/>
              <a:gd name="connsiteY81" fmla="*/ 108065 h 1961803"/>
              <a:gd name="connsiteX82" fmla="*/ 5370021 w 7331857"/>
              <a:gd name="connsiteY82" fmla="*/ 149629 h 1961803"/>
              <a:gd name="connsiteX83" fmla="*/ 5419898 w 7331857"/>
              <a:gd name="connsiteY83" fmla="*/ 266007 h 1961803"/>
              <a:gd name="connsiteX84" fmla="*/ 5436523 w 7331857"/>
              <a:gd name="connsiteY84" fmla="*/ 299258 h 1961803"/>
              <a:gd name="connsiteX85" fmla="*/ 5444836 w 7331857"/>
              <a:gd name="connsiteY85" fmla="*/ 332509 h 1961803"/>
              <a:gd name="connsiteX86" fmla="*/ 5469774 w 7331857"/>
              <a:gd name="connsiteY86" fmla="*/ 365760 h 1961803"/>
              <a:gd name="connsiteX87" fmla="*/ 5511338 w 7331857"/>
              <a:gd name="connsiteY87" fmla="*/ 423949 h 1961803"/>
              <a:gd name="connsiteX88" fmla="*/ 5552901 w 7331857"/>
              <a:gd name="connsiteY88" fmla="*/ 498763 h 1961803"/>
              <a:gd name="connsiteX89" fmla="*/ 5569527 w 7331857"/>
              <a:gd name="connsiteY89" fmla="*/ 515389 h 1961803"/>
              <a:gd name="connsiteX90" fmla="*/ 5594465 w 7331857"/>
              <a:gd name="connsiteY90" fmla="*/ 573578 h 1961803"/>
              <a:gd name="connsiteX91" fmla="*/ 5619403 w 7331857"/>
              <a:gd name="connsiteY91" fmla="*/ 631767 h 1961803"/>
              <a:gd name="connsiteX92" fmla="*/ 5677592 w 7331857"/>
              <a:gd name="connsiteY92" fmla="*/ 731520 h 1961803"/>
              <a:gd name="connsiteX93" fmla="*/ 5685905 w 7331857"/>
              <a:gd name="connsiteY93" fmla="*/ 756458 h 1961803"/>
              <a:gd name="connsiteX94" fmla="*/ 5752407 w 7331857"/>
              <a:gd name="connsiteY94" fmla="*/ 864523 h 1961803"/>
              <a:gd name="connsiteX95" fmla="*/ 5769032 w 7331857"/>
              <a:gd name="connsiteY95" fmla="*/ 906087 h 1961803"/>
              <a:gd name="connsiteX96" fmla="*/ 5785658 w 7331857"/>
              <a:gd name="connsiteY96" fmla="*/ 931025 h 1961803"/>
              <a:gd name="connsiteX97" fmla="*/ 5810596 w 7331857"/>
              <a:gd name="connsiteY97" fmla="*/ 972589 h 1961803"/>
              <a:gd name="connsiteX98" fmla="*/ 5818909 w 7331857"/>
              <a:gd name="connsiteY98" fmla="*/ 1014153 h 1961803"/>
              <a:gd name="connsiteX99" fmla="*/ 5843847 w 7331857"/>
              <a:gd name="connsiteY99" fmla="*/ 1088967 h 1961803"/>
              <a:gd name="connsiteX100" fmla="*/ 5860472 w 7331857"/>
              <a:gd name="connsiteY100" fmla="*/ 1138843 h 1961803"/>
              <a:gd name="connsiteX101" fmla="*/ 5868785 w 7331857"/>
              <a:gd name="connsiteY101" fmla="*/ 1180407 h 1961803"/>
              <a:gd name="connsiteX102" fmla="*/ 5893723 w 7331857"/>
              <a:gd name="connsiteY102" fmla="*/ 1205345 h 1961803"/>
              <a:gd name="connsiteX103" fmla="*/ 5918661 w 7331857"/>
              <a:gd name="connsiteY103" fmla="*/ 1238596 h 1961803"/>
              <a:gd name="connsiteX104" fmla="*/ 5926974 w 7331857"/>
              <a:gd name="connsiteY104" fmla="*/ 1280160 h 1961803"/>
              <a:gd name="connsiteX105" fmla="*/ 5951912 w 7331857"/>
              <a:gd name="connsiteY105" fmla="*/ 1305098 h 1961803"/>
              <a:gd name="connsiteX106" fmla="*/ 6059978 w 7331857"/>
              <a:gd name="connsiteY106" fmla="*/ 1446414 h 1961803"/>
              <a:gd name="connsiteX107" fmla="*/ 6093229 w 7331857"/>
              <a:gd name="connsiteY107" fmla="*/ 1479665 h 1961803"/>
              <a:gd name="connsiteX108" fmla="*/ 6118167 w 7331857"/>
              <a:gd name="connsiteY108" fmla="*/ 1504603 h 1961803"/>
              <a:gd name="connsiteX109" fmla="*/ 6168043 w 7331857"/>
              <a:gd name="connsiteY109" fmla="*/ 1571105 h 1961803"/>
              <a:gd name="connsiteX110" fmla="*/ 6209607 w 7331857"/>
              <a:gd name="connsiteY110" fmla="*/ 1620982 h 1961803"/>
              <a:gd name="connsiteX111" fmla="*/ 6217920 w 7331857"/>
              <a:gd name="connsiteY111" fmla="*/ 1645920 h 1961803"/>
              <a:gd name="connsiteX112" fmla="*/ 6276109 w 7331857"/>
              <a:gd name="connsiteY112" fmla="*/ 1729047 h 1961803"/>
              <a:gd name="connsiteX113" fmla="*/ 6292734 w 7331857"/>
              <a:gd name="connsiteY113" fmla="*/ 1762298 h 1961803"/>
              <a:gd name="connsiteX114" fmla="*/ 6301047 w 7331857"/>
              <a:gd name="connsiteY114" fmla="*/ 1787236 h 1961803"/>
              <a:gd name="connsiteX115" fmla="*/ 6317672 w 7331857"/>
              <a:gd name="connsiteY115" fmla="*/ 1803862 h 1961803"/>
              <a:gd name="connsiteX116" fmla="*/ 6342611 w 7331857"/>
              <a:gd name="connsiteY116" fmla="*/ 1837113 h 1961803"/>
              <a:gd name="connsiteX117" fmla="*/ 6367549 w 7331857"/>
              <a:gd name="connsiteY117" fmla="*/ 1853738 h 1961803"/>
              <a:gd name="connsiteX118" fmla="*/ 6625243 w 7331857"/>
              <a:gd name="connsiteY118" fmla="*/ 1862051 h 1961803"/>
              <a:gd name="connsiteX119" fmla="*/ 6941127 w 7331857"/>
              <a:gd name="connsiteY119" fmla="*/ 1878676 h 1961803"/>
              <a:gd name="connsiteX120" fmla="*/ 7024254 w 7331857"/>
              <a:gd name="connsiteY120" fmla="*/ 1903614 h 1961803"/>
              <a:gd name="connsiteX121" fmla="*/ 7165571 w 7331857"/>
              <a:gd name="connsiteY121" fmla="*/ 1911927 h 1961803"/>
              <a:gd name="connsiteX122" fmla="*/ 7290261 w 7331857"/>
              <a:gd name="connsiteY122" fmla="*/ 1945178 h 1961803"/>
              <a:gd name="connsiteX123" fmla="*/ 7331825 w 7331857"/>
              <a:gd name="connsiteY12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399011 w 7331857"/>
              <a:gd name="connsiteY10" fmla="*/ 931025 h 1961803"/>
              <a:gd name="connsiteX11" fmla="*/ 440574 w 7331857"/>
              <a:gd name="connsiteY11" fmla="*/ 839585 h 1961803"/>
              <a:gd name="connsiteX12" fmla="*/ 473825 w 7331857"/>
              <a:gd name="connsiteY12" fmla="*/ 781396 h 1961803"/>
              <a:gd name="connsiteX13" fmla="*/ 482138 w 7331857"/>
              <a:gd name="connsiteY13" fmla="*/ 748145 h 1961803"/>
              <a:gd name="connsiteX14" fmla="*/ 498763 w 7331857"/>
              <a:gd name="connsiteY14" fmla="*/ 723207 h 1961803"/>
              <a:gd name="connsiteX15" fmla="*/ 515389 w 7331857"/>
              <a:gd name="connsiteY15" fmla="*/ 689956 h 1961803"/>
              <a:gd name="connsiteX16" fmla="*/ 548640 w 7331857"/>
              <a:gd name="connsiteY16" fmla="*/ 648393 h 1961803"/>
              <a:gd name="connsiteX17" fmla="*/ 556952 w 7331857"/>
              <a:gd name="connsiteY17" fmla="*/ 623454 h 1961803"/>
              <a:gd name="connsiteX18" fmla="*/ 640080 w 7331857"/>
              <a:gd name="connsiteY18" fmla="*/ 590203 h 1961803"/>
              <a:gd name="connsiteX19" fmla="*/ 723207 w 7331857"/>
              <a:gd name="connsiteY19" fmla="*/ 540327 h 1961803"/>
              <a:gd name="connsiteX20" fmla="*/ 731520 w 7331857"/>
              <a:gd name="connsiteY20" fmla="*/ 515389 h 1961803"/>
              <a:gd name="connsiteX21" fmla="*/ 814647 w 7331857"/>
              <a:gd name="connsiteY21" fmla="*/ 448887 h 1961803"/>
              <a:gd name="connsiteX22" fmla="*/ 839585 w 7331857"/>
              <a:gd name="connsiteY22" fmla="*/ 440574 h 1961803"/>
              <a:gd name="connsiteX23" fmla="*/ 897774 w 7331857"/>
              <a:gd name="connsiteY23" fmla="*/ 415636 h 1961803"/>
              <a:gd name="connsiteX24" fmla="*/ 1135033 w 7331857"/>
              <a:gd name="connsiteY24" fmla="*/ 395417 h 1961803"/>
              <a:gd name="connsiteX25" fmla="*/ 1269293 w 7331857"/>
              <a:gd name="connsiteY25" fmla="*/ 478501 h 1961803"/>
              <a:gd name="connsiteX26" fmla="*/ 1335881 w 7331857"/>
              <a:gd name="connsiteY26" fmla="*/ 559247 h 1961803"/>
              <a:gd name="connsiteX27" fmla="*/ 1379912 w 7331857"/>
              <a:gd name="connsiteY27" fmla="*/ 681643 h 1961803"/>
              <a:gd name="connsiteX28" fmla="*/ 1504603 w 7331857"/>
              <a:gd name="connsiteY28" fmla="*/ 798022 h 1961803"/>
              <a:gd name="connsiteX29" fmla="*/ 1554480 w 7331857"/>
              <a:gd name="connsiteY29" fmla="*/ 847898 h 1961803"/>
              <a:gd name="connsiteX30" fmla="*/ 1604356 w 7331857"/>
              <a:gd name="connsiteY30" fmla="*/ 947651 h 1961803"/>
              <a:gd name="connsiteX31" fmla="*/ 1629294 w 7331857"/>
              <a:gd name="connsiteY31" fmla="*/ 1105593 h 1961803"/>
              <a:gd name="connsiteX32" fmla="*/ 1654232 w 7331857"/>
              <a:gd name="connsiteY32" fmla="*/ 1180407 h 1961803"/>
              <a:gd name="connsiteX33" fmla="*/ 1687483 w 7331857"/>
              <a:gd name="connsiteY33" fmla="*/ 1238596 h 1961803"/>
              <a:gd name="connsiteX34" fmla="*/ 1737360 w 7331857"/>
              <a:gd name="connsiteY34" fmla="*/ 1305098 h 1961803"/>
              <a:gd name="connsiteX35" fmla="*/ 1795549 w 7331857"/>
              <a:gd name="connsiteY35" fmla="*/ 1371600 h 1961803"/>
              <a:gd name="connsiteX36" fmla="*/ 1837112 w 7331857"/>
              <a:gd name="connsiteY36" fmla="*/ 1404851 h 1961803"/>
              <a:gd name="connsiteX37" fmla="*/ 1911927 w 7331857"/>
              <a:gd name="connsiteY37" fmla="*/ 1471353 h 1961803"/>
              <a:gd name="connsiteX38" fmla="*/ 1953491 w 7331857"/>
              <a:gd name="connsiteY38" fmla="*/ 1521229 h 1961803"/>
              <a:gd name="connsiteX39" fmla="*/ 1986741 w 7331857"/>
              <a:gd name="connsiteY39" fmla="*/ 1596043 h 1961803"/>
              <a:gd name="connsiteX40" fmla="*/ 2485505 w 7331857"/>
              <a:gd name="connsiteY40" fmla="*/ 1886989 h 1961803"/>
              <a:gd name="connsiteX41" fmla="*/ 2588721 w 7331857"/>
              <a:gd name="connsiteY41" fmla="*/ 1932233 h 1961803"/>
              <a:gd name="connsiteX42" fmla="*/ 2693323 w 7331857"/>
              <a:gd name="connsiteY42" fmla="*/ 1853738 h 1961803"/>
              <a:gd name="connsiteX43" fmla="*/ 2889711 w 7331857"/>
              <a:gd name="connsiteY43" fmla="*/ 1847807 h 1961803"/>
              <a:gd name="connsiteX44" fmla="*/ 3167149 w 7331857"/>
              <a:gd name="connsiteY44" fmla="*/ 1845425 h 1961803"/>
              <a:gd name="connsiteX45" fmla="*/ 3300152 w 7331857"/>
              <a:gd name="connsiteY45" fmla="*/ 1812174 h 1961803"/>
              <a:gd name="connsiteX46" fmla="*/ 3333403 w 7331857"/>
              <a:gd name="connsiteY46" fmla="*/ 1778923 h 1961803"/>
              <a:gd name="connsiteX47" fmla="*/ 3366654 w 7331857"/>
              <a:gd name="connsiteY47" fmla="*/ 1695796 h 1961803"/>
              <a:gd name="connsiteX48" fmla="*/ 3416531 w 7331857"/>
              <a:gd name="connsiteY48" fmla="*/ 1662545 h 1961803"/>
              <a:gd name="connsiteX49" fmla="*/ 3483032 w 7331857"/>
              <a:gd name="connsiteY49" fmla="*/ 1612669 h 1961803"/>
              <a:gd name="connsiteX50" fmla="*/ 3566160 w 7331857"/>
              <a:gd name="connsiteY50" fmla="*/ 1562793 h 1961803"/>
              <a:gd name="connsiteX51" fmla="*/ 3674225 w 7331857"/>
              <a:gd name="connsiteY51" fmla="*/ 1504603 h 1961803"/>
              <a:gd name="connsiteX52" fmla="*/ 3732414 w 7331857"/>
              <a:gd name="connsiteY52" fmla="*/ 1471353 h 1961803"/>
              <a:gd name="connsiteX53" fmla="*/ 3823854 w 7331857"/>
              <a:gd name="connsiteY53" fmla="*/ 1413163 h 1961803"/>
              <a:gd name="connsiteX54" fmla="*/ 3882043 w 7331857"/>
              <a:gd name="connsiteY54" fmla="*/ 1330036 h 1961803"/>
              <a:gd name="connsiteX55" fmla="*/ 3923607 w 7331857"/>
              <a:gd name="connsiteY55" fmla="*/ 1221971 h 1961803"/>
              <a:gd name="connsiteX56" fmla="*/ 3940232 w 7331857"/>
              <a:gd name="connsiteY56" fmla="*/ 1147156 h 1961803"/>
              <a:gd name="connsiteX57" fmla="*/ 3965171 w 7331857"/>
              <a:gd name="connsiteY57" fmla="*/ 1088967 h 1961803"/>
              <a:gd name="connsiteX58" fmla="*/ 4015047 w 7331857"/>
              <a:gd name="connsiteY58" fmla="*/ 1030778 h 1961803"/>
              <a:gd name="connsiteX59" fmla="*/ 4064923 w 7331857"/>
              <a:gd name="connsiteY59" fmla="*/ 964276 h 1961803"/>
              <a:gd name="connsiteX60" fmla="*/ 4098174 w 7331857"/>
              <a:gd name="connsiteY60" fmla="*/ 889462 h 1961803"/>
              <a:gd name="connsiteX61" fmla="*/ 4114800 w 7331857"/>
              <a:gd name="connsiteY61" fmla="*/ 773083 h 1961803"/>
              <a:gd name="connsiteX62" fmla="*/ 4139738 w 7331857"/>
              <a:gd name="connsiteY62" fmla="*/ 698269 h 1961803"/>
              <a:gd name="connsiteX63" fmla="*/ 4189614 w 7331857"/>
              <a:gd name="connsiteY63" fmla="*/ 623454 h 1961803"/>
              <a:gd name="connsiteX64" fmla="*/ 4231178 w 7331857"/>
              <a:gd name="connsiteY64" fmla="*/ 598516 h 1961803"/>
              <a:gd name="connsiteX65" fmla="*/ 4272741 w 7331857"/>
              <a:gd name="connsiteY65" fmla="*/ 498763 h 1961803"/>
              <a:gd name="connsiteX66" fmla="*/ 4297680 w 7331857"/>
              <a:gd name="connsiteY66" fmla="*/ 448887 h 1961803"/>
              <a:gd name="connsiteX67" fmla="*/ 4363056 w 7331857"/>
              <a:gd name="connsiteY67" fmla="*/ 255097 h 1961803"/>
              <a:gd name="connsiteX68" fmla="*/ 4461639 w 7331857"/>
              <a:gd name="connsiteY68" fmla="*/ 288521 h 1961803"/>
              <a:gd name="connsiteX69" fmla="*/ 4566286 w 7331857"/>
              <a:gd name="connsiteY69" fmla="*/ 298132 h 1961803"/>
              <a:gd name="connsiteX70" fmla="*/ 4657682 w 7331857"/>
              <a:gd name="connsiteY70" fmla="*/ 294755 h 1961803"/>
              <a:gd name="connsiteX71" fmla="*/ 4788131 w 7331857"/>
              <a:gd name="connsiteY71" fmla="*/ 241069 h 1961803"/>
              <a:gd name="connsiteX72" fmla="*/ 4854632 w 7331857"/>
              <a:gd name="connsiteY72" fmla="*/ 191193 h 1961803"/>
              <a:gd name="connsiteX73" fmla="*/ 4929447 w 7331857"/>
              <a:gd name="connsiteY73" fmla="*/ 124691 h 1961803"/>
              <a:gd name="connsiteX74" fmla="*/ 4972223 w 7331857"/>
              <a:gd name="connsiteY74" fmla="*/ 55721 h 1961803"/>
              <a:gd name="connsiteX75" fmla="*/ 5045825 w 7331857"/>
              <a:gd name="connsiteY75" fmla="*/ 33251 h 1961803"/>
              <a:gd name="connsiteX76" fmla="*/ 5112327 w 7331857"/>
              <a:gd name="connsiteY76" fmla="*/ 8313 h 1961803"/>
              <a:gd name="connsiteX77" fmla="*/ 5137265 w 7331857"/>
              <a:gd name="connsiteY77" fmla="*/ 0 h 1961803"/>
              <a:gd name="connsiteX78" fmla="*/ 5228705 w 7331857"/>
              <a:gd name="connsiteY78" fmla="*/ 8313 h 1961803"/>
              <a:gd name="connsiteX79" fmla="*/ 5270269 w 7331857"/>
              <a:gd name="connsiteY79" fmla="*/ 49876 h 1961803"/>
              <a:gd name="connsiteX80" fmla="*/ 5336771 w 7331857"/>
              <a:gd name="connsiteY80" fmla="*/ 108065 h 1961803"/>
              <a:gd name="connsiteX81" fmla="*/ 5370021 w 7331857"/>
              <a:gd name="connsiteY81" fmla="*/ 149629 h 1961803"/>
              <a:gd name="connsiteX82" fmla="*/ 5419898 w 7331857"/>
              <a:gd name="connsiteY82" fmla="*/ 266007 h 1961803"/>
              <a:gd name="connsiteX83" fmla="*/ 5436523 w 7331857"/>
              <a:gd name="connsiteY83" fmla="*/ 299258 h 1961803"/>
              <a:gd name="connsiteX84" fmla="*/ 5444836 w 7331857"/>
              <a:gd name="connsiteY84" fmla="*/ 332509 h 1961803"/>
              <a:gd name="connsiteX85" fmla="*/ 5469774 w 7331857"/>
              <a:gd name="connsiteY85" fmla="*/ 365760 h 1961803"/>
              <a:gd name="connsiteX86" fmla="*/ 5511338 w 7331857"/>
              <a:gd name="connsiteY86" fmla="*/ 423949 h 1961803"/>
              <a:gd name="connsiteX87" fmla="*/ 5552901 w 7331857"/>
              <a:gd name="connsiteY87" fmla="*/ 498763 h 1961803"/>
              <a:gd name="connsiteX88" fmla="*/ 5569527 w 7331857"/>
              <a:gd name="connsiteY88" fmla="*/ 515389 h 1961803"/>
              <a:gd name="connsiteX89" fmla="*/ 5594465 w 7331857"/>
              <a:gd name="connsiteY89" fmla="*/ 573578 h 1961803"/>
              <a:gd name="connsiteX90" fmla="*/ 5619403 w 7331857"/>
              <a:gd name="connsiteY90" fmla="*/ 631767 h 1961803"/>
              <a:gd name="connsiteX91" fmla="*/ 5677592 w 7331857"/>
              <a:gd name="connsiteY91" fmla="*/ 731520 h 1961803"/>
              <a:gd name="connsiteX92" fmla="*/ 5685905 w 7331857"/>
              <a:gd name="connsiteY92" fmla="*/ 756458 h 1961803"/>
              <a:gd name="connsiteX93" fmla="*/ 5752407 w 7331857"/>
              <a:gd name="connsiteY93" fmla="*/ 864523 h 1961803"/>
              <a:gd name="connsiteX94" fmla="*/ 5769032 w 7331857"/>
              <a:gd name="connsiteY94" fmla="*/ 906087 h 1961803"/>
              <a:gd name="connsiteX95" fmla="*/ 5785658 w 7331857"/>
              <a:gd name="connsiteY95" fmla="*/ 931025 h 1961803"/>
              <a:gd name="connsiteX96" fmla="*/ 5810596 w 7331857"/>
              <a:gd name="connsiteY96" fmla="*/ 972589 h 1961803"/>
              <a:gd name="connsiteX97" fmla="*/ 5818909 w 7331857"/>
              <a:gd name="connsiteY97" fmla="*/ 1014153 h 1961803"/>
              <a:gd name="connsiteX98" fmla="*/ 5843847 w 7331857"/>
              <a:gd name="connsiteY98" fmla="*/ 1088967 h 1961803"/>
              <a:gd name="connsiteX99" fmla="*/ 5860472 w 7331857"/>
              <a:gd name="connsiteY99" fmla="*/ 1138843 h 1961803"/>
              <a:gd name="connsiteX100" fmla="*/ 5868785 w 7331857"/>
              <a:gd name="connsiteY100" fmla="*/ 1180407 h 1961803"/>
              <a:gd name="connsiteX101" fmla="*/ 5893723 w 7331857"/>
              <a:gd name="connsiteY101" fmla="*/ 1205345 h 1961803"/>
              <a:gd name="connsiteX102" fmla="*/ 5918661 w 7331857"/>
              <a:gd name="connsiteY102" fmla="*/ 1238596 h 1961803"/>
              <a:gd name="connsiteX103" fmla="*/ 5926974 w 7331857"/>
              <a:gd name="connsiteY103" fmla="*/ 1280160 h 1961803"/>
              <a:gd name="connsiteX104" fmla="*/ 5951912 w 7331857"/>
              <a:gd name="connsiteY104" fmla="*/ 1305098 h 1961803"/>
              <a:gd name="connsiteX105" fmla="*/ 6059978 w 7331857"/>
              <a:gd name="connsiteY105" fmla="*/ 1446414 h 1961803"/>
              <a:gd name="connsiteX106" fmla="*/ 6093229 w 7331857"/>
              <a:gd name="connsiteY106" fmla="*/ 1479665 h 1961803"/>
              <a:gd name="connsiteX107" fmla="*/ 6118167 w 7331857"/>
              <a:gd name="connsiteY107" fmla="*/ 1504603 h 1961803"/>
              <a:gd name="connsiteX108" fmla="*/ 6168043 w 7331857"/>
              <a:gd name="connsiteY108" fmla="*/ 1571105 h 1961803"/>
              <a:gd name="connsiteX109" fmla="*/ 6209607 w 7331857"/>
              <a:gd name="connsiteY109" fmla="*/ 1620982 h 1961803"/>
              <a:gd name="connsiteX110" fmla="*/ 6217920 w 7331857"/>
              <a:gd name="connsiteY110" fmla="*/ 1645920 h 1961803"/>
              <a:gd name="connsiteX111" fmla="*/ 6276109 w 7331857"/>
              <a:gd name="connsiteY111" fmla="*/ 1729047 h 1961803"/>
              <a:gd name="connsiteX112" fmla="*/ 6292734 w 7331857"/>
              <a:gd name="connsiteY112" fmla="*/ 1762298 h 1961803"/>
              <a:gd name="connsiteX113" fmla="*/ 6301047 w 7331857"/>
              <a:gd name="connsiteY113" fmla="*/ 1787236 h 1961803"/>
              <a:gd name="connsiteX114" fmla="*/ 6317672 w 7331857"/>
              <a:gd name="connsiteY114" fmla="*/ 1803862 h 1961803"/>
              <a:gd name="connsiteX115" fmla="*/ 6342611 w 7331857"/>
              <a:gd name="connsiteY115" fmla="*/ 1837113 h 1961803"/>
              <a:gd name="connsiteX116" fmla="*/ 6367549 w 7331857"/>
              <a:gd name="connsiteY116" fmla="*/ 1853738 h 1961803"/>
              <a:gd name="connsiteX117" fmla="*/ 6625243 w 7331857"/>
              <a:gd name="connsiteY117" fmla="*/ 1862051 h 1961803"/>
              <a:gd name="connsiteX118" fmla="*/ 6941127 w 7331857"/>
              <a:gd name="connsiteY118" fmla="*/ 1878676 h 1961803"/>
              <a:gd name="connsiteX119" fmla="*/ 7024254 w 7331857"/>
              <a:gd name="connsiteY119" fmla="*/ 1903614 h 1961803"/>
              <a:gd name="connsiteX120" fmla="*/ 7165571 w 7331857"/>
              <a:gd name="connsiteY120" fmla="*/ 1911927 h 1961803"/>
              <a:gd name="connsiteX121" fmla="*/ 7290261 w 7331857"/>
              <a:gd name="connsiteY121" fmla="*/ 1945178 h 1961803"/>
              <a:gd name="connsiteX122" fmla="*/ 7331825 w 7331857"/>
              <a:gd name="connsiteY12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482138 w 7331857"/>
              <a:gd name="connsiteY12" fmla="*/ 748145 h 1961803"/>
              <a:gd name="connsiteX13" fmla="*/ 498763 w 7331857"/>
              <a:gd name="connsiteY13" fmla="*/ 723207 h 1961803"/>
              <a:gd name="connsiteX14" fmla="*/ 515389 w 7331857"/>
              <a:gd name="connsiteY14" fmla="*/ 689956 h 1961803"/>
              <a:gd name="connsiteX15" fmla="*/ 548640 w 7331857"/>
              <a:gd name="connsiteY15" fmla="*/ 648393 h 1961803"/>
              <a:gd name="connsiteX16" fmla="*/ 556952 w 7331857"/>
              <a:gd name="connsiteY16" fmla="*/ 623454 h 1961803"/>
              <a:gd name="connsiteX17" fmla="*/ 640080 w 7331857"/>
              <a:gd name="connsiteY17" fmla="*/ 590203 h 1961803"/>
              <a:gd name="connsiteX18" fmla="*/ 723207 w 7331857"/>
              <a:gd name="connsiteY18" fmla="*/ 540327 h 1961803"/>
              <a:gd name="connsiteX19" fmla="*/ 731520 w 7331857"/>
              <a:gd name="connsiteY19" fmla="*/ 515389 h 1961803"/>
              <a:gd name="connsiteX20" fmla="*/ 814647 w 7331857"/>
              <a:gd name="connsiteY20" fmla="*/ 448887 h 1961803"/>
              <a:gd name="connsiteX21" fmla="*/ 839585 w 7331857"/>
              <a:gd name="connsiteY21" fmla="*/ 440574 h 1961803"/>
              <a:gd name="connsiteX22" fmla="*/ 897774 w 7331857"/>
              <a:gd name="connsiteY22" fmla="*/ 415636 h 1961803"/>
              <a:gd name="connsiteX23" fmla="*/ 1135033 w 7331857"/>
              <a:gd name="connsiteY23" fmla="*/ 395417 h 1961803"/>
              <a:gd name="connsiteX24" fmla="*/ 1269293 w 7331857"/>
              <a:gd name="connsiteY24" fmla="*/ 478501 h 1961803"/>
              <a:gd name="connsiteX25" fmla="*/ 1335881 w 7331857"/>
              <a:gd name="connsiteY25" fmla="*/ 559247 h 1961803"/>
              <a:gd name="connsiteX26" fmla="*/ 1379912 w 7331857"/>
              <a:gd name="connsiteY26" fmla="*/ 681643 h 1961803"/>
              <a:gd name="connsiteX27" fmla="*/ 1504603 w 7331857"/>
              <a:gd name="connsiteY27" fmla="*/ 798022 h 1961803"/>
              <a:gd name="connsiteX28" fmla="*/ 1554480 w 7331857"/>
              <a:gd name="connsiteY28" fmla="*/ 847898 h 1961803"/>
              <a:gd name="connsiteX29" fmla="*/ 1604356 w 7331857"/>
              <a:gd name="connsiteY29" fmla="*/ 947651 h 1961803"/>
              <a:gd name="connsiteX30" fmla="*/ 1629294 w 7331857"/>
              <a:gd name="connsiteY30" fmla="*/ 1105593 h 1961803"/>
              <a:gd name="connsiteX31" fmla="*/ 1654232 w 7331857"/>
              <a:gd name="connsiteY31" fmla="*/ 1180407 h 1961803"/>
              <a:gd name="connsiteX32" fmla="*/ 1687483 w 7331857"/>
              <a:gd name="connsiteY32" fmla="*/ 1238596 h 1961803"/>
              <a:gd name="connsiteX33" fmla="*/ 1737360 w 7331857"/>
              <a:gd name="connsiteY33" fmla="*/ 1305098 h 1961803"/>
              <a:gd name="connsiteX34" fmla="*/ 1795549 w 7331857"/>
              <a:gd name="connsiteY34" fmla="*/ 1371600 h 1961803"/>
              <a:gd name="connsiteX35" fmla="*/ 1837112 w 7331857"/>
              <a:gd name="connsiteY35" fmla="*/ 1404851 h 1961803"/>
              <a:gd name="connsiteX36" fmla="*/ 1911927 w 7331857"/>
              <a:gd name="connsiteY36" fmla="*/ 1471353 h 1961803"/>
              <a:gd name="connsiteX37" fmla="*/ 1953491 w 7331857"/>
              <a:gd name="connsiteY37" fmla="*/ 1521229 h 1961803"/>
              <a:gd name="connsiteX38" fmla="*/ 1986741 w 7331857"/>
              <a:gd name="connsiteY38" fmla="*/ 1596043 h 1961803"/>
              <a:gd name="connsiteX39" fmla="*/ 2485505 w 7331857"/>
              <a:gd name="connsiteY39" fmla="*/ 1886989 h 1961803"/>
              <a:gd name="connsiteX40" fmla="*/ 2588721 w 7331857"/>
              <a:gd name="connsiteY40" fmla="*/ 1932233 h 1961803"/>
              <a:gd name="connsiteX41" fmla="*/ 2693323 w 7331857"/>
              <a:gd name="connsiteY41" fmla="*/ 1853738 h 1961803"/>
              <a:gd name="connsiteX42" fmla="*/ 2889711 w 7331857"/>
              <a:gd name="connsiteY42" fmla="*/ 1847807 h 1961803"/>
              <a:gd name="connsiteX43" fmla="*/ 3167149 w 7331857"/>
              <a:gd name="connsiteY43" fmla="*/ 1845425 h 1961803"/>
              <a:gd name="connsiteX44" fmla="*/ 3300152 w 7331857"/>
              <a:gd name="connsiteY44" fmla="*/ 1812174 h 1961803"/>
              <a:gd name="connsiteX45" fmla="*/ 3333403 w 7331857"/>
              <a:gd name="connsiteY45" fmla="*/ 1778923 h 1961803"/>
              <a:gd name="connsiteX46" fmla="*/ 3366654 w 7331857"/>
              <a:gd name="connsiteY46" fmla="*/ 1695796 h 1961803"/>
              <a:gd name="connsiteX47" fmla="*/ 3416531 w 7331857"/>
              <a:gd name="connsiteY47" fmla="*/ 1662545 h 1961803"/>
              <a:gd name="connsiteX48" fmla="*/ 3483032 w 7331857"/>
              <a:gd name="connsiteY48" fmla="*/ 1612669 h 1961803"/>
              <a:gd name="connsiteX49" fmla="*/ 3566160 w 7331857"/>
              <a:gd name="connsiteY49" fmla="*/ 1562793 h 1961803"/>
              <a:gd name="connsiteX50" fmla="*/ 3674225 w 7331857"/>
              <a:gd name="connsiteY50" fmla="*/ 1504603 h 1961803"/>
              <a:gd name="connsiteX51" fmla="*/ 3732414 w 7331857"/>
              <a:gd name="connsiteY51" fmla="*/ 1471353 h 1961803"/>
              <a:gd name="connsiteX52" fmla="*/ 3823854 w 7331857"/>
              <a:gd name="connsiteY52" fmla="*/ 1413163 h 1961803"/>
              <a:gd name="connsiteX53" fmla="*/ 3882043 w 7331857"/>
              <a:gd name="connsiteY53" fmla="*/ 1330036 h 1961803"/>
              <a:gd name="connsiteX54" fmla="*/ 3923607 w 7331857"/>
              <a:gd name="connsiteY54" fmla="*/ 1221971 h 1961803"/>
              <a:gd name="connsiteX55" fmla="*/ 3940232 w 7331857"/>
              <a:gd name="connsiteY55" fmla="*/ 1147156 h 1961803"/>
              <a:gd name="connsiteX56" fmla="*/ 3965171 w 7331857"/>
              <a:gd name="connsiteY56" fmla="*/ 1088967 h 1961803"/>
              <a:gd name="connsiteX57" fmla="*/ 4015047 w 7331857"/>
              <a:gd name="connsiteY57" fmla="*/ 1030778 h 1961803"/>
              <a:gd name="connsiteX58" fmla="*/ 4064923 w 7331857"/>
              <a:gd name="connsiteY58" fmla="*/ 964276 h 1961803"/>
              <a:gd name="connsiteX59" fmla="*/ 4098174 w 7331857"/>
              <a:gd name="connsiteY59" fmla="*/ 889462 h 1961803"/>
              <a:gd name="connsiteX60" fmla="*/ 4114800 w 7331857"/>
              <a:gd name="connsiteY60" fmla="*/ 773083 h 1961803"/>
              <a:gd name="connsiteX61" fmla="*/ 4139738 w 7331857"/>
              <a:gd name="connsiteY61" fmla="*/ 698269 h 1961803"/>
              <a:gd name="connsiteX62" fmla="*/ 4189614 w 7331857"/>
              <a:gd name="connsiteY62" fmla="*/ 623454 h 1961803"/>
              <a:gd name="connsiteX63" fmla="*/ 4231178 w 7331857"/>
              <a:gd name="connsiteY63" fmla="*/ 598516 h 1961803"/>
              <a:gd name="connsiteX64" fmla="*/ 4272741 w 7331857"/>
              <a:gd name="connsiteY64" fmla="*/ 498763 h 1961803"/>
              <a:gd name="connsiteX65" fmla="*/ 4297680 w 7331857"/>
              <a:gd name="connsiteY65" fmla="*/ 448887 h 1961803"/>
              <a:gd name="connsiteX66" fmla="*/ 4363056 w 7331857"/>
              <a:gd name="connsiteY66" fmla="*/ 255097 h 1961803"/>
              <a:gd name="connsiteX67" fmla="*/ 4461639 w 7331857"/>
              <a:gd name="connsiteY67" fmla="*/ 288521 h 1961803"/>
              <a:gd name="connsiteX68" fmla="*/ 4566286 w 7331857"/>
              <a:gd name="connsiteY68" fmla="*/ 298132 h 1961803"/>
              <a:gd name="connsiteX69" fmla="*/ 4657682 w 7331857"/>
              <a:gd name="connsiteY69" fmla="*/ 294755 h 1961803"/>
              <a:gd name="connsiteX70" fmla="*/ 4788131 w 7331857"/>
              <a:gd name="connsiteY70" fmla="*/ 241069 h 1961803"/>
              <a:gd name="connsiteX71" fmla="*/ 4854632 w 7331857"/>
              <a:gd name="connsiteY71" fmla="*/ 191193 h 1961803"/>
              <a:gd name="connsiteX72" fmla="*/ 4929447 w 7331857"/>
              <a:gd name="connsiteY72" fmla="*/ 124691 h 1961803"/>
              <a:gd name="connsiteX73" fmla="*/ 4972223 w 7331857"/>
              <a:gd name="connsiteY73" fmla="*/ 55721 h 1961803"/>
              <a:gd name="connsiteX74" fmla="*/ 5045825 w 7331857"/>
              <a:gd name="connsiteY74" fmla="*/ 33251 h 1961803"/>
              <a:gd name="connsiteX75" fmla="*/ 5112327 w 7331857"/>
              <a:gd name="connsiteY75" fmla="*/ 8313 h 1961803"/>
              <a:gd name="connsiteX76" fmla="*/ 5137265 w 7331857"/>
              <a:gd name="connsiteY76" fmla="*/ 0 h 1961803"/>
              <a:gd name="connsiteX77" fmla="*/ 5228705 w 7331857"/>
              <a:gd name="connsiteY77" fmla="*/ 8313 h 1961803"/>
              <a:gd name="connsiteX78" fmla="*/ 5270269 w 7331857"/>
              <a:gd name="connsiteY78" fmla="*/ 49876 h 1961803"/>
              <a:gd name="connsiteX79" fmla="*/ 5336771 w 7331857"/>
              <a:gd name="connsiteY79" fmla="*/ 108065 h 1961803"/>
              <a:gd name="connsiteX80" fmla="*/ 5370021 w 7331857"/>
              <a:gd name="connsiteY80" fmla="*/ 149629 h 1961803"/>
              <a:gd name="connsiteX81" fmla="*/ 5419898 w 7331857"/>
              <a:gd name="connsiteY81" fmla="*/ 266007 h 1961803"/>
              <a:gd name="connsiteX82" fmla="*/ 5436523 w 7331857"/>
              <a:gd name="connsiteY82" fmla="*/ 299258 h 1961803"/>
              <a:gd name="connsiteX83" fmla="*/ 5444836 w 7331857"/>
              <a:gd name="connsiteY83" fmla="*/ 332509 h 1961803"/>
              <a:gd name="connsiteX84" fmla="*/ 5469774 w 7331857"/>
              <a:gd name="connsiteY84" fmla="*/ 365760 h 1961803"/>
              <a:gd name="connsiteX85" fmla="*/ 5511338 w 7331857"/>
              <a:gd name="connsiteY85" fmla="*/ 423949 h 1961803"/>
              <a:gd name="connsiteX86" fmla="*/ 5552901 w 7331857"/>
              <a:gd name="connsiteY86" fmla="*/ 498763 h 1961803"/>
              <a:gd name="connsiteX87" fmla="*/ 5569527 w 7331857"/>
              <a:gd name="connsiteY87" fmla="*/ 515389 h 1961803"/>
              <a:gd name="connsiteX88" fmla="*/ 5594465 w 7331857"/>
              <a:gd name="connsiteY88" fmla="*/ 573578 h 1961803"/>
              <a:gd name="connsiteX89" fmla="*/ 5619403 w 7331857"/>
              <a:gd name="connsiteY89" fmla="*/ 631767 h 1961803"/>
              <a:gd name="connsiteX90" fmla="*/ 5677592 w 7331857"/>
              <a:gd name="connsiteY90" fmla="*/ 731520 h 1961803"/>
              <a:gd name="connsiteX91" fmla="*/ 5685905 w 7331857"/>
              <a:gd name="connsiteY91" fmla="*/ 756458 h 1961803"/>
              <a:gd name="connsiteX92" fmla="*/ 5752407 w 7331857"/>
              <a:gd name="connsiteY92" fmla="*/ 864523 h 1961803"/>
              <a:gd name="connsiteX93" fmla="*/ 5769032 w 7331857"/>
              <a:gd name="connsiteY93" fmla="*/ 906087 h 1961803"/>
              <a:gd name="connsiteX94" fmla="*/ 5785658 w 7331857"/>
              <a:gd name="connsiteY94" fmla="*/ 931025 h 1961803"/>
              <a:gd name="connsiteX95" fmla="*/ 5810596 w 7331857"/>
              <a:gd name="connsiteY95" fmla="*/ 972589 h 1961803"/>
              <a:gd name="connsiteX96" fmla="*/ 5818909 w 7331857"/>
              <a:gd name="connsiteY96" fmla="*/ 1014153 h 1961803"/>
              <a:gd name="connsiteX97" fmla="*/ 5843847 w 7331857"/>
              <a:gd name="connsiteY97" fmla="*/ 1088967 h 1961803"/>
              <a:gd name="connsiteX98" fmla="*/ 5860472 w 7331857"/>
              <a:gd name="connsiteY98" fmla="*/ 1138843 h 1961803"/>
              <a:gd name="connsiteX99" fmla="*/ 5868785 w 7331857"/>
              <a:gd name="connsiteY99" fmla="*/ 1180407 h 1961803"/>
              <a:gd name="connsiteX100" fmla="*/ 5893723 w 7331857"/>
              <a:gd name="connsiteY100" fmla="*/ 1205345 h 1961803"/>
              <a:gd name="connsiteX101" fmla="*/ 5918661 w 7331857"/>
              <a:gd name="connsiteY101" fmla="*/ 1238596 h 1961803"/>
              <a:gd name="connsiteX102" fmla="*/ 5926974 w 7331857"/>
              <a:gd name="connsiteY102" fmla="*/ 1280160 h 1961803"/>
              <a:gd name="connsiteX103" fmla="*/ 5951912 w 7331857"/>
              <a:gd name="connsiteY103" fmla="*/ 1305098 h 1961803"/>
              <a:gd name="connsiteX104" fmla="*/ 6059978 w 7331857"/>
              <a:gd name="connsiteY104" fmla="*/ 1446414 h 1961803"/>
              <a:gd name="connsiteX105" fmla="*/ 6093229 w 7331857"/>
              <a:gd name="connsiteY105" fmla="*/ 1479665 h 1961803"/>
              <a:gd name="connsiteX106" fmla="*/ 6118167 w 7331857"/>
              <a:gd name="connsiteY106" fmla="*/ 1504603 h 1961803"/>
              <a:gd name="connsiteX107" fmla="*/ 6168043 w 7331857"/>
              <a:gd name="connsiteY107" fmla="*/ 1571105 h 1961803"/>
              <a:gd name="connsiteX108" fmla="*/ 6209607 w 7331857"/>
              <a:gd name="connsiteY108" fmla="*/ 1620982 h 1961803"/>
              <a:gd name="connsiteX109" fmla="*/ 6217920 w 7331857"/>
              <a:gd name="connsiteY109" fmla="*/ 1645920 h 1961803"/>
              <a:gd name="connsiteX110" fmla="*/ 6276109 w 7331857"/>
              <a:gd name="connsiteY110" fmla="*/ 1729047 h 1961803"/>
              <a:gd name="connsiteX111" fmla="*/ 6292734 w 7331857"/>
              <a:gd name="connsiteY111" fmla="*/ 1762298 h 1961803"/>
              <a:gd name="connsiteX112" fmla="*/ 6301047 w 7331857"/>
              <a:gd name="connsiteY112" fmla="*/ 1787236 h 1961803"/>
              <a:gd name="connsiteX113" fmla="*/ 6317672 w 7331857"/>
              <a:gd name="connsiteY113" fmla="*/ 1803862 h 1961803"/>
              <a:gd name="connsiteX114" fmla="*/ 6342611 w 7331857"/>
              <a:gd name="connsiteY114" fmla="*/ 1837113 h 1961803"/>
              <a:gd name="connsiteX115" fmla="*/ 6367549 w 7331857"/>
              <a:gd name="connsiteY115" fmla="*/ 1853738 h 1961803"/>
              <a:gd name="connsiteX116" fmla="*/ 6625243 w 7331857"/>
              <a:gd name="connsiteY116" fmla="*/ 1862051 h 1961803"/>
              <a:gd name="connsiteX117" fmla="*/ 6941127 w 7331857"/>
              <a:gd name="connsiteY117" fmla="*/ 1878676 h 1961803"/>
              <a:gd name="connsiteX118" fmla="*/ 7024254 w 7331857"/>
              <a:gd name="connsiteY118" fmla="*/ 1903614 h 1961803"/>
              <a:gd name="connsiteX119" fmla="*/ 7165571 w 7331857"/>
              <a:gd name="connsiteY119" fmla="*/ 1911927 h 1961803"/>
              <a:gd name="connsiteX120" fmla="*/ 7290261 w 7331857"/>
              <a:gd name="connsiteY120" fmla="*/ 1945178 h 1961803"/>
              <a:gd name="connsiteX121" fmla="*/ 7331825 w 7331857"/>
              <a:gd name="connsiteY12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498763 w 7331857"/>
              <a:gd name="connsiteY12" fmla="*/ 723207 h 1961803"/>
              <a:gd name="connsiteX13" fmla="*/ 515389 w 7331857"/>
              <a:gd name="connsiteY13" fmla="*/ 689956 h 1961803"/>
              <a:gd name="connsiteX14" fmla="*/ 548640 w 7331857"/>
              <a:gd name="connsiteY14" fmla="*/ 648393 h 1961803"/>
              <a:gd name="connsiteX15" fmla="*/ 556952 w 7331857"/>
              <a:gd name="connsiteY15" fmla="*/ 623454 h 1961803"/>
              <a:gd name="connsiteX16" fmla="*/ 640080 w 7331857"/>
              <a:gd name="connsiteY16" fmla="*/ 590203 h 1961803"/>
              <a:gd name="connsiteX17" fmla="*/ 723207 w 7331857"/>
              <a:gd name="connsiteY17" fmla="*/ 540327 h 1961803"/>
              <a:gd name="connsiteX18" fmla="*/ 731520 w 7331857"/>
              <a:gd name="connsiteY18" fmla="*/ 515389 h 1961803"/>
              <a:gd name="connsiteX19" fmla="*/ 814647 w 7331857"/>
              <a:gd name="connsiteY19" fmla="*/ 448887 h 1961803"/>
              <a:gd name="connsiteX20" fmla="*/ 839585 w 7331857"/>
              <a:gd name="connsiteY20" fmla="*/ 440574 h 1961803"/>
              <a:gd name="connsiteX21" fmla="*/ 897774 w 7331857"/>
              <a:gd name="connsiteY21" fmla="*/ 415636 h 1961803"/>
              <a:gd name="connsiteX22" fmla="*/ 1135033 w 7331857"/>
              <a:gd name="connsiteY22" fmla="*/ 395417 h 1961803"/>
              <a:gd name="connsiteX23" fmla="*/ 1269293 w 7331857"/>
              <a:gd name="connsiteY23" fmla="*/ 478501 h 1961803"/>
              <a:gd name="connsiteX24" fmla="*/ 1335881 w 7331857"/>
              <a:gd name="connsiteY24" fmla="*/ 559247 h 1961803"/>
              <a:gd name="connsiteX25" fmla="*/ 1379912 w 7331857"/>
              <a:gd name="connsiteY25" fmla="*/ 681643 h 1961803"/>
              <a:gd name="connsiteX26" fmla="*/ 1504603 w 7331857"/>
              <a:gd name="connsiteY26" fmla="*/ 798022 h 1961803"/>
              <a:gd name="connsiteX27" fmla="*/ 1554480 w 7331857"/>
              <a:gd name="connsiteY27" fmla="*/ 847898 h 1961803"/>
              <a:gd name="connsiteX28" fmla="*/ 1604356 w 7331857"/>
              <a:gd name="connsiteY28" fmla="*/ 947651 h 1961803"/>
              <a:gd name="connsiteX29" fmla="*/ 1629294 w 7331857"/>
              <a:gd name="connsiteY29" fmla="*/ 1105593 h 1961803"/>
              <a:gd name="connsiteX30" fmla="*/ 1654232 w 7331857"/>
              <a:gd name="connsiteY30" fmla="*/ 1180407 h 1961803"/>
              <a:gd name="connsiteX31" fmla="*/ 1687483 w 7331857"/>
              <a:gd name="connsiteY31" fmla="*/ 1238596 h 1961803"/>
              <a:gd name="connsiteX32" fmla="*/ 1737360 w 7331857"/>
              <a:gd name="connsiteY32" fmla="*/ 1305098 h 1961803"/>
              <a:gd name="connsiteX33" fmla="*/ 1795549 w 7331857"/>
              <a:gd name="connsiteY33" fmla="*/ 1371600 h 1961803"/>
              <a:gd name="connsiteX34" fmla="*/ 1837112 w 7331857"/>
              <a:gd name="connsiteY34" fmla="*/ 1404851 h 1961803"/>
              <a:gd name="connsiteX35" fmla="*/ 1911927 w 7331857"/>
              <a:gd name="connsiteY35" fmla="*/ 1471353 h 1961803"/>
              <a:gd name="connsiteX36" fmla="*/ 1953491 w 7331857"/>
              <a:gd name="connsiteY36" fmla="*/ 1521229 h 1961803"/>
              <a:gd name="connsiteX37" fmla="*/ 1986741 w 7331857"/>
              <a:gd name="connsiteY37" fmla="*/ 1596043 h 1961803"/>
              <a:gd name="connsiteX38" fmla="*/ 2485505 w 7331857"/>
              <a:gd name="connsiteY38" fmla="*/ 1886989 h 1961803"/>
              <a:gd name="connsiteX39" fmla="*/ 2588721 w 7331857"/>
              <a:gd name="connsiteY39" fmla="*/ 1932233 h 1961803"/>
              <a:gd name="connsiteX40" fmla="*/ 2693323 w 7331857"/>
              <a:gd name="connsiteY40" fmla="*/ 1853738 h 1961803"/>
              <a:gd name="connsiteX41" fmla="*/ 2889711 w 7331857"/>
              <a:gd name="connsiteY41" fmla="*/ 1847807 h 1961803"/>
              <a:gd name="connsiteX42" fmla="*/ 3167149 w 7331857"/>
              <a:gd name="connsiteY42" fmla="*/ 1845425 h 1961803"/>
              <a:gd name="connsiteX43" fmla="*/ 3300152 w 7331857"/>
              <a:gd name="connsiteY43" fmla="*/ 1812174 h 1961803"/>
              <a:gd name="connsiteX44" fmla="*/ 3333403 w 7331857"/>
              <a:gd name="connsiteY44" fmla="*/ 1778923 h 1961803"/>
              <a:gd name="connsiteX45" fmla="*/ 3366654 w 7331857"/>
              <a:gd name="connsiteY45" fmla="*/ 1695796 h 1961803"/>
              <a:gd name="connsiteX46" fmla="*/ 3416531 w 7331857"/>
              <a:gd name="connsiteY46" fmla="*/ 1662545 h 1961803"/>
              <a:gd name="connsiteX47" fmla="*/ 3483032 w 7331857"/>
              <a:gd name="connsiteY47" fmla="*/ 1612669 h 1961803"/>
              <a:gd name="connsiteX48" fmla="*/ 3566160 w 7331857"/>
              <a:gd name="connsiteY48" fmla="*/ 1562793 h 1961803"/>
              <a:gd name="connsiteX49" fmla="*/ 3674225 w 7331857"/>
              <a:gd name="connsiteY49" fmla="*/ 1504603 h 1961803"/>
              <a:gd name="connsiteX50" fmla="*/ 3732414 w 7331857"/>
              <a:gd name="connsiteY50" fmla="*/ 1471353 h 1961803"/>
              <a:gd name="connsiteX51" fmla="*/ 3823854 w 7331857"/>
              <a:gd name="connsiteY51" fmla="*/ 1413163 h 1961803"/>
              <a:gd name="connsiteX52" fmla="*/ 3882043 w 7331857"/>
              <a:gd name="connsiteY52" fmla="*/ 1330036 h 1961803"/>
              <a:gd name="connsiteX53" fmla="*/ 3923607 w 7331857"/>
              <a:gd name="connsiteY53" fmla="*/ 1221971 h 1961803"/>
              <a:gd name="connsiteX54" fmla="*/ 3940232 w 7331857"/>
              <a:gd name="connsiteY54" fmla="*/ 1147156 h 1961803"/>
              <a:gd name="connsiteX55" fmla="*/ 3965171 w 7331857"/>
              <a:gd name="connsiteY55" fmla="*/ 1088967 h 1961803"/>
              <a:gd name="connsiteX56" fmla="*/ 4015047 w 7331857"/>
              <a:gd name="connsiteY56" fmla="*/ 1030778 h 1961803"/>
              <a:gd name="connsiteX57" fmla="*/ 4064923 w 7331857"/>
              <a:gd name="connsiteY57" fmla="*/ 964276 h 1961803"/>
              <a:gd name="connsiteX58" fmla="*/ 4098174 w 7331857"/>
              <a:gd name="connsiteY58" fmla="*/ 889462 h 1961803"/>
              <a:gd name="connsiteX59" fmla="*/ 4114800 w 7331857"/>
              <a:gd name="connsiteY59" fmla="*/ 773083 h 1961803"/>
              <a:gd name="connsiteX60" fmla="*/ 4139738 w 7331857"/>
              <a:gd name="connsiteY60" fmla="*/ 698269 h 1961803"/>
              <a:gd name="connsiteX61" fmla="*/ 4189614 w 7331857"/>
              <a:gd name="connsiteY61" fmla="*/ 623454 h 1961803"/>
              <a:gd name="connsiteX62" fmla="*/ 4231178 w 7331857"/>
              <a:gd name="connsiteY62" fmla="*/ 598516 h 1961803"/>
              <a:gd name="connsiteX63" fmla="*/ 4272741 w 7331857"/>
              <a:gd name="connsiteY63" fmla="*/ 498763 h 1961803"/>
              <a:gd name="connsiteX64" fmla="*/ 4297680 w 7331857"/>
              <a:gd name="connsiteY64" fmla="*/ 448887 h 1961803"/>
              <a:gd name="connsiteX65" fmla="*/ 4363056 w 7331857"/>
              <a:gd name="connsiteY65" fmla="*/ 255097 h 1961803"/>
              <a:gd name="connsiteX66" fmla="*/ 4461639 w 7331857"/>
              <a:gd name="connsiteY66" fmla="*/ 288521 h 1961803"/>
              <a:gd name="connsiteX67" fmla="*/ 4566286 w 7331857"/>
              <a:gd name="connsiteY67" fmla="*/ 298132 h 1961803"/>
              <a:gd name="connsiteX68" fmla="*/ 4657682 w 7331857"/>
              <a:gd name="connsiteY68" fmla="*/ 294755 h 1961803"/>
              <a:gd name="connsiteX69" fmla="*/ 4788131 w 7331857"/>
              <a:gd name="connsiteY69" fmla="*/ 241069 h 1961803"/>
              <a:gd name="connsiteX70" fmla="*/ 4854632 w 7331857"/>
              <a:gd name="connsiteY70" fmla="*/ 191193 h 1961803"/>
              <a:gd name="connsiteX71" fmla="*/ 4929447 w 7331857"/>
              <a:gd name="connsiteY71" fmla="*/ 124691 h 1961803"/>
              <a:gd name="connsiteX72" fmla="*/ 4972223 w 7331857"/>
              <a:gd name="connsiteY72" fmla="*/ 55721 h 1961803"/>
              <a:gd name="connsiteX73" fmla="*/ 5045825 w 7331857"/>
              <a:gd name="connsiteY73" fmla="*/ 33251 h 1961803"/>
              <a:gd name="connsiteX74" fmla="*/ 5112327 w 7331857"/>
              <a:gd name="connsiteY74" fmla="*/ 8313 h 1961803"/>
              <a:gd name="connsiteX75" fmla="*/ 5137265 w 7331857"/>
              <a:gd name="connsiteY75" fmla="*/ 0 h 1961803"/>
              <a:gd name="connsiteX76" fmla="*/ 5228705 w 7331857"/>
              <a:gd name="connsiteY76" fmla="*/ 8313 h 1961803"/>
              <a:gd name="connsiteX77" fmla="*/ 5270269 w 7331857"/>
              <a:gd name="connsiteY77" fmla="*/ 49876 h 1961803"/>
              <a:gd name="connsiteX78" fmla="*/ 5336771 w 7331857"/>
              <a:gd name="connsiteY78" fmla="*/ 108065 h 1961803"/>
              <a:gd name="connsiteX79" fmla="*/ 5370021 w 7331857"/>
              <a:gd name="connsiteY79" fmla="*/ 149629 h 1961803"/>
              <a:gd name="connsiteX80" fmla="*/ 5419898 w 7331857"/>
              <a:gd name="connsiteY80" fmla="*/ 266007 h 1961803"/>
              <a:gd name="connsiteX81" fmla="*/ 5436523 w 7331857"/>
              <a:gd name="connsiteY81" fmla="*/ 299258 h 1961803"/>
              <a:gd name="connsiteX82" fmla="*/ 5444836 w 7331857"/>
              <a:gd name="connsiteY82" fmla="*/ 332509 h 1961803"/>
              <a:gd name="connsiteX83" fmla="*/ 5469774 w 7331857"/>
              <a:gd name="connsiteY83" fmla="*/ 365760 h 1961803"/>
              <a:gd name="connsiteX84" fmla="*/ 5511338 w 7331857"/>
              <a:gd name="connsiteY84" fmla="*/ 423949 h 1961803"/>
              <a:gd name="connsiteX85" fmla="*/ 5552901 w 7331857"/>
              <a:gd name="connsiteY85" fmla="*/ 498763 h 1961803"/>
              <a:gd name="connsiteX86" fmla="*/ 5569527 w 7331857"/>
              <a:gd name="connsiteY86" fmla="*/ 515389 h 1961803"/>
              <a:gd name="connsiteX87" fmla="*/ 5594465 w 7331857"/>
              <a:gd name="connsiteY87" fmla="*/ 573578 h 1961803"/>
              <a:gd name="connsiteX88" fmla="*/ 5619403 w 7331857"/>
              <a:gd name="connsiteY88" fmla="*/ 631767 h 1961803"/>
              <a:gd name="connsiteX89" fmla="*/ 5677592 w 7331857"/>
              <a:gd name="connsiteY89" fmla="*/ 731520 h 1961803"/>
              <a:gd name="connsiteX90" fmla="*/ 5685905 w 7331857"/>
              <a:gd name="connsiteY90" fmla="*/ 756458 h 1961803"/>
              <a:gd name="connsiteX91" fmla="*/ 5752407 w 7331857"/>
              <a:gd name="connsiteY91" fmla="*/ 864523 h 1961803"/>
              <a:gd name="connsiteX92" fmla="*/ 5769032 w 7331857"/>
              <a:gd name="connsiteY92" fmla="*/ 906087 h 1961803"/>
              <a:gd name="connsiteX93" fmla="*/ 5785658 w 7331857"/>
              <a:gd name="connsiteY93" fmla="*/ 931025 h 1961803"/>
              <a:gd name="connsiteX94" fmla="*/ 5810596 w 7331857"/>
              <a:gd name="connsiteY94" fmla="*/ 972589 h 1961803"/>
              <a:gd name="connsiteX95" fmla="*/ 5818909 w 7331857"/>
              <a:gd name="connsiteY95" fmla="*/ 1014153 h 1961803"/>
              <a:gd name="connsiteX96" fmla="*/ 5843847 w 7331857"/>
              <a:gd name="connsiteY96" fmla="*/ 1088967 h 1961803"/>
              <a:gd name="connsiteX97" fmla="*/ 5860472 w 7331857"/>
              <a:gd name="connsiteY97" fmla="*/ 1138843 h 1961803"/>
              <a:gd name="connsiteX98" fmla="*/ 5868785 w 7331857"/>
              <a:gd name="connsiteY98" fmla="*/ 1180407 h 1961803"/>
              <a:gd name="connsiteX99" fmla="*/ 5893723 w 7331857"/>
              <a:gd name="connsiteY99" fmla="*/ 1205345 h 1961803"/>
              <a:gd name="connsiteX100" fmla="*/ 5918661 w 7331857"/>
              <a:gd name="connsiteY100" fmla="*/ 1238596 h 1961803"/>
              <a:gd name="connsiteX101" fmla="*/ 5926974 w 7331857"/>
              <a:gd name="connsiteY101" fmla="*/ 1280160 h 1961803"/>
              <a:gd name="connsiteX102" fmla="*/ 5951912 w 7331857"/>
              <a:gd name="connsiteY102" fmla="*/ 1305098 h 1961803"/>
              <a:gd name="connsiteX103" fmla="*/ 6059978 w 7331857"/>
              <a:gd name="connsiteY103" fmla="*/ 1446414 h 1961803"/>
              <a:gd name="connsiteX104" fmla="*/ 6093229 w 7331857"/>
              <a:gd name="connsiteY104" fmla="*/ 1479665 h 1961803"/>
              <a:gd name="connsiteX105" fmla="*/ 6118167 w 7331857"/>
              <a:gd name="connsiteY105" fmla="*/ 1504603 h 1961803"/>
              <a:gd name="connsiteX106" fmla="*/ 6168043 w 7331857"/>
              <a:gd name="connsiteY106" fmla="*/ 1571105 h 1961803"/>
              <a:gd name="connsiteX107" fmla="*/ 6209607 w 7331857"/>
              <a:gd name="connsiteY107" fmla="*/ 1620982 h 1961803"/>
              <a:gd name="connsiteX108" fmla="*/ 6217920 w 7331857"/>
              <a:gd name="connsiteY108" fmla="*/ 1645920 h 1961803"/>
              <a:gd name="connsiteX109" fmla="*/ 6276109 w 7331857"/>
              <a:gd name="connsiteY109" fmla="*/ 1729047 h 1961803"/>
              <a:gd name="connsiteX110" fmla="*/ 6292734 w 7331857"/>
              <a:gd name="connsiteY110" fmla="*/ 1762298 h 1961803"/>
              <a:gd name="connsiteX111" fmla="*/ 6301047 w 7331857"/>
              <a:gd name="connsiteY111" fmla="*/ 1787236 h 1961803"/>
              <a:gd name="connsiteX112" fmla="*/ 6317672 w 7331857"/>
              <a:gd name="connsiteY112" fmla="*/ 1803862 h 1961803"/>
              <a:gd name="connsiteX113" fmla="*/ 6342611 w 7331857"/>
              <a:gd name="connsiteY113" fmla="*/ 1837113 h 1961803"/>
              <a:gd name="connsiteX114" fmla="*/ 6367549 w 7331857"/>
              <a:gd name="connsiteY114" fmla="*/ 1853738 h 1961803"/>
              <a:gd name="connsiteX115" fmla="*/ 6625243 w 7331857"/>
              <a:gd name="connsiteY115" fmla="*/ 1862051 h 1961803"/>
              <a:gd name="connsiteX116" fmla="*/ 6941127 w 7331857"/>
              <a:gd name="connsiteY116" fmla="*/ 1878676 h 1961803"/>
              <a:gd name="connsiteX117" fmla="*/ 7024254 w 7331857"/>
              <a:gd name="connsiteY117" fmla="*/ 1903614 h 1961803"/>
              <a:gd name="connsiteX118" fmla="*/ 7165571 w 7331857"/>
              <a:gd name="connsiteY118" fmla="*/ 1911927 h 1961803"/>
              <a:gd name="connsiteX119" fmla="*/ 7290261 w 7331857"/>
              <a:gd name="connsiteY119" fmla="*/ 1945178 h 1961803"/>
              <a:gd name="connsiteX120" fmla="*/ 7331825 w 7331857"/>
              <a:gd name="connsiteY120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515389 w 7331857"/>
              <a:gd name="connsiteY12" fmla="*/ 689956 h 1961803"/>
              <a:gd name="connsiteX13" fmla="*/ 548640 w 7331857"/>
              <a:gd name="connsiteY13" fmla="*/ 648393 h 1961803"/>
              <a:gd name="connsiteX14" fmla="*/ 556952 w 7331857"/>
              <a:gd name="connsiteY14" fmla="*/ 623454 h 1961803"/>
              <a:gd name="connsiteX15" fmla="*/ 640080 w 7331857"/>
              <a:gd name="connsiteY15" fmla="*/ 590203 h 1961803"/>
              <a:gd name="connsiteX16" fmla="*/ 723207 w 7331857"/>
              <a:gd name="connsiteY16" fmla="*/ 540327 h 1961803"/>
              <a:gd name="connsiteX17" fmla="*/ 731520 w 7331857"/>
              <a:gd name="connsiteY17" fmla="*/ 515389 h 1961803"/>
              <a:gd name="connsiteX18" fmla="*/ 814647 w 7331857"/>
              <a:gd name="connsiteY18" fmla="*/ 448887 h 1961803"/>
              <a:gd name="connsiteX19" fmla="*/ 839585 w 7331857"/>
              <a:gd name="connsiteY19" fmla="*/ 440574 h 1961803"/>
              <a:gd name="connsiteX20" fmla="*/ 897774 w 7331857"/>
              <a:gd name="connsiteY20" fmla="*/ 415636 h 1961803"/>
              <a:gd name="connsiteX21" fmla="*/ 1135033 w 7331857"/>
              <a:gd name="connsiteY21" fmla="*/ 395417 h 1961803"/>
              <a:gd name="connsiteX22" fmla="*/ 1269293 w 7331857"/>
              <a:gd name="connsiteY22" fmla="*/ 478501 h 1961803"/>
              <a:gd name="connsiteX23" fmla="*/ 1335881 w 7331857"/>
              <a:gd name="connsiteY23" fmla="*/ 559247 h 1961803"/>
              <a:gd name="connsiteX24" fmla="*/ 1379912 w 7331857"/>
              <a:gd name="connsiteY24" fmla="*/ 681643 h 1961803"/>
              <a:gd name="connsiteX25" fmla="*/ 1504603 w 7331857"/>
              <a:gd name="connsiteY25" fmla="*/ 798022 h 1961803"/>
              <a:gd name="connsiteX26" fmla="*/ 1554480 w 7331857"/>
              <a:gd name="connsiteY26" fmla="*/ 847898 h 1961803"/>
              <a:gd name="connsiteX27" fmla="*/ 1604356 w 7331857"/>
              <a:gd name="connsiteY27" fmla="*/ 947651 h 1961803"/>
              <a:gd name="connsiteX28" fmla="*/ 1629294 w 7331857"/>
              <a:gd name="connsiteY28" fmla="*/ 1105593 h 1961803"/>
              <a:gd name="connsiteX29" fmla="*/ 1654232 w 7331857"/>
              <a:gd name="connsiteY29" fmla="*/ 1180407 h 1961803"/>
              <a:gd name="connsiteX30" fmla="*/ 1687483 w 7331857"/>
              <a:gd name="connsiteY30" fmla="*/ 1238596 h 1961803"/>
              <a:gd name="connsiteX31" fmla="*/ 1737360 w 7331857"/>
              <a:gd name="connsiteY31" fmla="*/ 1305098 h 1961803"/>
              <a:gd name="connsiteX32" fmla="*/ 1795549 w 7331857"/>
              <a:gd name="connsiteY32" fmla="*/ 1371600 h 1961803"/>
              <a:gd name="connsiteX33" fmla="*/ 1837112 w 7331857"/>
              <a:gd name="connsiteY33" fmla="*/ 1404851 h 1961803"/>
              <a:gd name="connsiteX34" fmla="*/ 1911927 w 7331857"/>
              <a:gd name="connsiteY34" fmla="*/ 1471353 h 1961803"/>
              <a:gd name="connsiteX35" fmla="*/ 1953491 w 7331857"/>
              <a:gd name="connsiteY35" fmla="*/ 1521229 h 1961803"/>
              <a:gd name="connsiteX36" fmla="*/ 1986741 w 7331857"/>
              <a:gd name="connsiteY36" fmla="*/ 1596043 h 1961803"/>
              <a:gd name="connsiteX37" fmla="*/ 2485505 w 7331857"/>
              <a:gd name="connsiteY37" fmla="*/ 1886989 h 1961803"/>
              <a:gd name="connsiteX38" fmla="*/ 2588721 w 7331857"/>
              <a:gd name="connsiteY38" fmla="*/ 1932233 h 1961803"/>
              <a:gd name="connsiteX39" fmla="*/ 2693323 w 7331857"/>
              <a:gd name="connsiteY39" fmla="*/ 1853738 h 1961803"/>
              <a:gd name="connsiteX40" fmla="*/ 2889711 w 7331857"/>
              <a:gd name="connsiteY40" fmla="*/ 1847807 h 1961803"/>
              <a:gd name="connsiteX41" fmla="*/ 3167149 w 7331857"/>
              <a:gd name="connsiteY41" fmla="*/ 1845425 h 1961803"/>
              <a:gd name="connsiteX42" fmla="*/ 3300152 w 7331857"/>
              <a:gd name="connsiteY42" fmla="*/ 1812174 h 1961803"/>
              <a:gd name="connsiteX43" fmla="*/ 3333403 w 7331857"/>
              <a:gd name="connsiteY43" fmla="*/ 1778923 h 1961803"/>
              <a:gd name="connsiteX44" fmla="*/ 3366654 w 7331857"/>
              <a:gd name="connsiteY44" fmla="*/ 1695796 h 1961803"/>
              <a:gd name="connsiteX45" fmla="*/ 3416531 w 7331857"/>
              <a:gd name="connsiteY45" fmla="*/ 1662545 h 1961803"/>
              <a:gd name="connsiteX46" fmla="*/ 3483032 w 7331857"/>
              <a:gd name="connsiteY46" fmla="*/ 1612669 h 1961803"/>
              <a:gd name="connsiteX47" fmla="*/ 3566160 w 7331857"/>
              <a:gd name="connsiteY47" fmla="*/ 1562793 h 1961803"/>
              <a:gd name="connsiteX48" fmla="*/ 3674225 w 7331857"/>
              <a:gd name="connsiteY48" fmla="*/ 1504603 h 1961803"/>
              <a:gd name="connsiteX49" fmla="*/ 3732414 w 7331857"/>
              <a:gd name="connsiteY49" fmla="*/ 1471353 h 1961803"/>
              <a:gd name="connsiteX50" fmla="*/ 3823854 w 7331857"/>
              <a:gd name="connsiteY50" fmla="*/ 1413163 h 1961803"/>
              <a:gd name="connsiteX51" fmla="*/ 3882043 w 7331857"/>
              <a:gd name="connsiteY51" fmla="*/ 1330036 h 1961803"/>
              <a:gd name="connsiteX52" fmla="*/ 3923607 w 7331857"/>
              <a:gd name="connsiteY52" fmla="*/ 1221971 h 1961803"/>
              <a:gd name="connsiteX53" fmla="*/ 3940232 w 7331857"/>
              <a:gd name="connsiteY53" fmla="*/ 1147156 h 1961803"/>
              <a:gd name="connsiteX54" fmla="*/ 3965171 w 7331857"/>
              <a:gd name="connsiteY54" fmla="*/ 1088967 h 1961803"/>
              <a:gd name="connsiteX55" fmla="*/ 4015047 w 7331857"/>
              <a:gd name="connsiteY55" fmla="*/ 1030778 h 1961803"/>
              <a:gd name="connsiteX56" fmla="*/ 4064923 w 7331857"/>
              <a:gd name="connsiteY56" fmla="*/ 964276 h 1961803"/>
              <a:gd name="connsiteX57" fmla="*/ 4098174 w 7331857"/>
              <a:gd name="connsiteY57" fmla="*/ 889462 h 1961803"/>
              <a:gd name="connsiteX58" fmla="*/ 4114800 w 7331857"/>
              <a:gd name="connsiteY58" fmla="*/ 773083 h 1961803"/>
              <a:gd name="connsiteX59" fmla="*/ 4139738 w 7331857"/>
              <a:gd name="connsiteY59" fmla="*/ 698269 h 1961803"/>
              <a:gd name="connsiteX60" fmla="*/ 4189614 w 7331857"/>
              <a:gd name="connsiteY60" fmla="*/ 623454 h 1961803"/>
              <a:gd name="connsiteX61" fmla="*/ 4231178 w 7331857"/>
              <a:gd name="connsiteY61" fmla="*/ 598516 h 1961803"/>
              <a:gd name="connsiteX62" fmla="*/ 4272741 w 7331857"/>
              <a:gd name="connsiteY62" fmla="*/ 498763 h 1961803"/>
              <a:gd name="connsiteX63" fmla="*/ 4297680 w 7331857"/>
              <a:gd name="connsiteY63" fmla="*/ 448887 h 1961803"/>
              <a:gd name="connsiteX64" fmla="*/ 4363056 w 7331857"/>
              <a:gd name="connsiteY64" fmla="*/ 255097 h 1961803"/>
              <a:gd name="connsiteX65" fmla="*/ 4461639 w 7331857"/>
              <a:gd name="connsiteY65" fmla="*/ 288521 h 1961803"/>
              <a:gd name="connsiteX66" fmla="*/ 4566286 w 7331857"/>
              <a:gd name="connsiteY66" fmla="*/ 298132 h 1961803"/>
              <a:gd name="connsiteX67" fmla="*/ 4657682 w 7331857"/>
              <a:gd name="connsiteY67" fmla="*/ 294755 h 1961803"/>
              <a:gd name="connsiteX68" fmla="*/ 4788131 w 7331857"/>
              <a:gd name="connsiteY68" fmla="*/ 241069 h 1961803"/>
              <a:gd name="connsiteX69" fmla="*/ 4854632 w 7331857"/>
              <a:gd name="connsiteY69" fmla="*/ 191193 h 1961803"/>
              <a:gd name="connsiteX70" fmla="*/ 4929447 w 7331857"/>
              <a:gd name="connsiteY70" fmla="*/ 124691 h 1961803"/>
              <a:gd name="connsiteX71" fmla="*/ 4972223 w 7331857"/>
              <a:gd name="connsiteY71" fmla="*/ 55721 h 1961803"/>
              <a:gd name="connsiteX72" fmla="*/ 5045825 w 7331857"/>
              <a:gd name="connsiteY72" fmla="*/ 33251 h 1961803"/>
              <a:gd name="connsiteX73" fmla="*/ 5112327 w 7331857"/>
              <a:gd name="connsiteY73" fmla="*/ 8313 h 1961803"/>
              <a:gd name="connsiteX74" fmla="*/ 5137265 w 7331857"/>
              <a:gd name="connsiteY74" fmla="*/ 0 h 1961803"/>
              <a:gd name="connsiteX75" fmla="*/ 5228705 w 7331857"/>
              <a:gd name="connsiteY75" fmla="*/ 8313 h 1961803"/>
              <a:gd name="connsiteX76" fmla="*/ 5270269 w 7331857"/>
              <a:gd name="connsiteY76" fmla="*/ 49876 h 1961803"/>
              <a:gd name="connsiteX77" fmla="*/ 5336771 w 7331857"/>
              <a:gd name="connsiteY77" fmla="*/ 108065 h 1961803"/>
              <a:gd name="connsiteX78" fmla="*/ 5370021 w 7331857"/>
              <a:gd name="connsiteY78" fmla="*/ 149629 h 1961803"/>
              <a:gd name="connsiteX79" fmla="*/ 5419898 w 7331857"/>
              <a:gd name="connsiteY79" fmla="*/ 266007 h 1961803"/>
              <a:gd name="connsiteX80" fmla="*/ 5436523 w 7331857"/>
              <a:gd name="connsiteY80" fmla="*/ 299258 h 1961803"/>
              <a:gd name="connsiteX81" fmla="*/ 5444836 w 7331857"/>
              <a:gd name="connsiteY81" fmla="*/ 332509 h 1961803"/>
              <a:gd name="connsiteX82" fmla="*/ 5469774 w 7331857"/>
              <a:gd name="connsiteY82" fmla="*/ 365760 h 1961803"/>
              <a:gd name="connsiteX83" fmla="*/ 5511338 w 7331857"/>
              <a:gd name="connsiteY83" fmla="*/ 423949 h 1961803"/>
              <a:gd name="connsiteX84" fmla="*/ 5552901 w 7331857"/>
              <a:gd name="connsiteY84" fmla="*/ 498763 h 1961803"/>
              <a:gd name="connsiteX85" fmla="*/ 5569527 w 7331857"/>
              <a:gd name="connsiteY85" fmla="*/ 515389 h 1961803"/>
              <a:gd name="connsiteX86" fmla="*/ 5594465 w 7331857"/>
              <a:gd name="connsiteY86" fmla="*/ 573578 h 1961803"/>
              <a:gd name="connsiteX87" fmla="*/ 5619403 w 7331857"/>
              <a:gd name="connsiteY87" fmla="*/ 631767 h 1961803"/>
              <a:gd name="connsiteX88" fmla="*/ 5677592 w 7331857"/>
              <a:gd name="connsiteY88" fmla="*/ 731520 h 1961803"/>
              <a:gd name="connsiteX89" fmla="*/ 5685905 w 7331857"/>
              <a:gd name="connsiteY89" fmla="*/ 756458 h 1961803"/>
              <a:gd name="connsiteX90" fmla="*/ 5752407 w 7331857"/>
              <a:gd name="connsiteY90" fmla="*/ 864523 h 1961803"/>
              <a:gd name="connsiteX91" fmla="*/ 5769032 w 7331857"/>
              <a:gd name="connsiteY91" fmla="*/ 906087 h 1961803"/>
              <a:gd name="connsiteX92" fmla="*/ 5785658 w 7331857"/>
              <a:gd name="connsiteY92" fmla="*/ 931025 h 1961803"/>
              <a:gd name="connsiteX93" fmla="*/ 5810596 w 7331857"/>
              <a:gd name="connsiteY93" fmla="*/ 972589 h 1961803"/>
              <a:gd name="connsiteX94" fmla="*/ 5818909 w 7331857"/>
              <a:gd name="connsiteY94" fmla="*/ 1014153 h 1961803"/>
              <a:gd name="connsiteX95" fmla="*/ 5843847 w 7331857"/>
              <a:gd name="connsiteY95" fmla="*/ 1088967 h 1961803"/>
              <a:gd name="connsiteX96" fmla="*/ 5860472 w 7331857"/>
              <a:gd name="connsiteY96" fmla="*/ 1138843 h 1961803"/>
              <a:gd name="connsiteX97" fmla="*/ 5868785 w 7331857"/>
              <a:gd name="connsiteY97" fmla="*/ 1180407 h 1961803"/>
              <a:gd name="connsiteX98" fmla="*/ 5893723 w 7331857"/>
              <a:gd name="connsiteY98" fmla="*/ 1205345 h 1961803"/>
              <a:gd name="connsiteX99" fmla="*/ 5918661 w 7331857"/>
              <a:gd name="connsiteY99" fmla="*/ 1238596 h 1961803"/>
              <a:gd name="connsiteX100" fmla="*/ 5926974 w 7331857"/>
              <a:gd name="connsiteY100" fmla="*/ 1280160 h 1961803"/>
              <a:gd name="connsiteX101" fmla="*/ 5951912 w 7331857"/>
              <a:gd name="connsiteY101" fmla="*/ 1305098 h 1961803"/>
              <a:gd name="connsiteX102" fmla="*/ 6059978 w 7331857"/>
              <a:gd name="connsiteY102" fmla="*/ 1446414 h 1961803"/>
              <a:gd name="connsiteX103" fmla="*/ 6093229 w 7331857"/>
              <a:gd name="connsiteY103" fmla="*/ 1479665 h 1961803"/>
              <a:gd name="connsiteX104" fmla="*/ 6118167 w 7331857"/>
              <a:gd name="connsiteY104" fmla="*/ 1504603 h 1961803"/>
              <a:gd name="connsiteX105" fmla="*/ 6168043 w 7331857"/>
              <a:gd name="connsiteY105" fmla="*/ 1571105 h 1961803"/>
              <a:gd name="connsiteX106" fmla="*/ 6209607 w 7331857"/>
              <a:gd name="connsiteY106" fmla="*/ 1620982 h 1961803"/>
              <a:gd name="connsiteX107" fmla="*/ 6217920 w 7331857"/>
              <a:gd name="connsiteY107" fmla="*/ 1645920 h 1961803"/>
              <a:gd name="connsiteX108" fmla="*/ 6276109 w 7331857"/>
              <a:gd name="connsiteY108" fmla="*/ 1729047 h 1961803"/>
              <a:gd name="connsiteX109" fmla="*/ 6292734 w 7331857"/>
              <a:gd name="connsiteY109" fmla="*/ 1762298 h 1961803"/>
              <a:gd name="connsiteX110" fmla="*/ 6301047 w 7331857"/>
              <a:gd name="connsiteY110" fmla="*/ 1787236 h 1961803"/>
              <a:gd name="connsiteX111" fmla="*/ 6317672 w 7331857"/>
              <a:gd name="connsiteY111" fmla="*/ 1803862 h 1961803"/>
              <a:gd name="connsiteX112" fmla="*/ 6342611 w 7331857"/>
              <a:gd name="connsiteY112" fmla="*/ 1837113 h 1961803"/>
              <a:gd name="connsiteX113" fmla="*/ 6367549 w 7331857"/>
              <a:gd name="connsiteY113" fmla="*/ 1853738 h 1961803"/>
              <a:gd name="connsiteX114" fmla="*/ 6625243 w 7331857"/>
              <a:gd name="connsiteY114" fmla="*/ 1862051 h 1961803"/>
              <a:gd name="connsiteX115" fmla="*/ 6941127 w 7331857"/>
              <a:gd name="connsiteY115" fmla="*/ 1878676 h 1961803"/>
              <a:gd name="connsiteX116" fmla="*/ 7024254 w 7331857"/>
              <a:gd name="connsiteY116" fmla="*/ 1903614 h 1961803"/>
              <a:gd name="connsiteX117" fmla="*/ 7165571 w 7331857"/>
              <a:gd name="connsiteY117" fmla="*/ 1911927 h 1961803"/>
              <a:gd name="connsiteX118" fmla="*/ 7290261 w 7331857"/>
              <a:gd name="connsiteY118" fmla="*/ 1945178 h 1961803"/>
              <a:gd name="connsiteX119" fmla="*/ 7331825 w 7331857"/>
              <a:gd name="connsiteY119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515389 w 7331857"/>
              <a:gd name="connsiteY12" fmla="*/ 689956 h 1961803"/>
              <a:gd name="connsiteX13" fmla="*/ 556952 w 7331857"/>
              <a:gd name="connsiteY13" fmla="*/ 623454 h 1961803"/>
              <a:gd name="connsiteX14" fmla="*/ 640080 w 7331857"/>
              <a:gd name="connsiteY14" fmla="*/ 590203 h 1961803"/>
              <a:gd name="connsiteX15" fmla="*/ 723207 w 7331857"/>
              <a:gd name="connsiteY15" fmla="*/ 540327 h 1961803"/>
              <a:gd name="connsiteX16" fmla="*/ 731520 w 7331857"/>
              <a:gd name="connsiteY16" fmla="*/ 515389 h 1961803"/>
              <a:gd name="connsiteX17" fmla="*/ 814647 w 7331857"/>
              <a:gd name="connsiteY17" fmla="*/ 448887 h 1961803"/>
              <a:gd name="connsiteX18" fmla="*/ 839585 w 7331857"/>
              <a:gd name="connsiteY18" fmla="*/ 440574 h 1961803"/>
              <a:gd name="connsiteX19" fmla="*/ 897774 w 7331857"/>
              <a:gd name="connsiteY19" fmla="*/ 415636 h 1961803"/>
              <a:gd name="connsiteX20" fmla="*/ 1135033 w 7331857"/>
              <a:gd name="connsiteY20" fmla="*/ 395417 h 1961803"/>
              <a:gd name="connsiteX21" fmla="*/ 1269293 w 7331857"/>
              <a:gd name="connsiteY21" fmla="*/ 478501 h 1961803"/>
              <a:gd name="connsiteX22" fmla="*/ 1335881 w 7331857"/>
              <a:gd name="connsiteY22" fmla="*/ 559247 h 1961803"/>
              <a:gd name="connsiteX23" fmla="*/ 1379912 w 7331857"/>
              <a:gd name="connsiteY23" fmla="*/ 681643 h 1961803"/>
              <a:gd name="connsiteX24" fmla="*/ 1504603 w 7331857"/>
              <a:gd name="connsiteY24" fmla="*/ 798022 h 1961803"/>
              <a:gd name="connsiteX25" fmla="*/ 1554480 w 7331857"/>
              <a:gd name="connsiteY25" fmla="*/ 847898 h 1961803"/>
              <a:gd name="connsiteX26" fmla="*/ 1604356 w 7331857"/>
              <a:gd name="connsiteY26" fmla="*/ 947651 h 1961803"/>
              <a:gd name="connsiteX27" fmla="*/ 1629294 w 7331857"/>
              <a:gd name="connsiteY27" fmla="*/ 1105593 h 1961803"/>
              <a:gd name="connsiteX28" fmla="*/ 1654232 w 7331857"/>
              <a:gd name="connsiteY28" fmla="*/ 1180407 h 1961803"/>
              <a:gd name="connsiteX29" fmla="*/ 1687483 w 7331857"/>
              <a:gd name="connsiteY29" fmla="*/ 1238596 h 1961803"/>
              <a:gd name="connsiteX30" fmla="*/ 1737360 w 7331857"/>
              <a:gd name="connsiteY30" fmla="*/ 1305098 h 1961803"/>
              <a:gd name="connsiteX31" fmla="*/ 1795549 w 7331857"/>
              <a:gd name="connsiteY31" fmla="*/ 1371600 h 1961803"/>
              <a:gd name="connsiteX32" fmla="*/ 1837112 w 7331857"/>
              <a:gd name="connsiteY32" fmla="*/ 1404851 h 1961803"/>
              <a:gd name="connsiteX33" fmla="*/ 1911927 w 7331857"/>
              <a:gd name="connsiteY33" fmla="*/ 1471353 h 1961803"/>
              <a:gd name="connsiteX34" fmla="*/ 1953491 w 7331857"/>
              <a:gd name="connsiteY34" fmla="*/ 1521229 h 1961803"/>
              <a:gd name="connsiteX35" fmla="*/ 1986741 w 7331857"/>
              <a:gd name="connsiteY35" fmla="*/ 1596043 h 1961803"/>
              <a:gd name="connsiteX36" fmla="*/ 2485505 w 7331857"/>
              <a:gd name="connsiteY36" fmla="*/ 1886989 h 1961803"/>
              <a:gd name="connsiteX37" fmla="*/ 2588721 w 7331857"/>
              <a:gd name="connsiteY37" fmla="*/ 1932233 h 1961803"/>
              <a:gd name="connsiteX38" fmla="*/ 2693323 w 7331857"/>
              <a:gd name="connsiteY38" fmla="*/ 1853738 h 1961803"/>
              <a:gd name="connsiteX39" fmla="*/ 2889711 w 7331857"/>
              <a:gd name="connsiteY39" fmla="*/ 1847807 h 1961803"/>
              <a:gd name="connsiteX40" fmla="*/ 3167149 w 7331857"/>
              <a:gd name="connsiteY40" fmla="*/ 1845425 h 1961803"/>
              <a:gd name="connsiteX41" fmla="*/ 3300152 w 7331857"/>
              <a:gd name="connsiteY41" fmla="*/ 1812174 h 1961803"/>
              <a:gd name="connsiteX42" fmla="*/ 3333403 w 7331857"/>
              <a:gd name="connsiteY42" fmla="*/ 1778923 h 1961803"/>
              <a:gd name="connsiteX43" fmla="*/ 3366654 w 7331857"/>
              <a:gd name="connsiteY43" fmla="*/ 1695796 h 1961803"/>
              <a:gd name="connsiteX44" fmla="*/ 3416531 w 7331857"/>
              <a:gd name="connsiteY44" fmla="*/ 1662545 h 1961803"/>
              <a:gd name="connsiteX45" fmla="*/ 3483032 w 7331857"/>
              <a:gd name="connsiteY45" fmla="*/ 1612669 h 1961803"/>
              <a:gd name="connsiteX46" fmla="*/ 3566160 w 7331857"/>
              <a:gd name="connsiteY46" fmla="*/ 1562793 h 1961803"/>
              <a:gd name="connsiteX47" fmla="*/ 3674225 w 7331857"/>
              <a:gd name="connsiteY47" fmla="*/ 1504603 h 1961803"/>
              <a:gd name="connsiteX48" fmla="*/ 3732414 w 7331857"/>
              <a:gd name="connsiteY48" fmla="*/ 1471353 h 1961803"/>
              <a:gd name="connsiteX49" fmla="*/ 3823854 w 7331857"/>
              <a:gd name="connsiteY49" fmla="*/ 1413163 h 1961803"/>
              <a:gd name="connsiteX50" fmla="*/ 3882043 w 7331857"/>
              <a:gd name="connsiteY50" fmla="*/ 1330036 h 1961803"/>
              <a:gd name="connsiteX51" fmla="*/ 3923607 w 7331857"/>
              <a:gd name="connsiteY51" fmla="*/ 1221971 h 1961803"/>
              <a:gd name="connsiteX52" fmla="*/ 3940232 w 7331857"/>
              <a:gd name="connsiteY52" fmla="*/ 1147156 h 1961803"/>
              <a:gd name="connsiteX53" fmla="*/ 3965171 w 7331857"/>
              <a:gd name="connsiteY53" fmla="*/ 1088967 h 1961803"/>
              <a:gd name="connsiteX54" fmla="*/ 4015047 w 7331857"/>
              <a:gd name="connsiteY54" fmla="*/ 1030778 h 1961803"/>
              <a:gd name="connsiteX55" fmla="*/ 4064923 w 7331857"/>
              <a:gd name="connsiteY55" fmla="*/ 964276 h 1961803"/>
              <a:gd name="connsiteX56" fmla="*/ 4098174 w 7331857"/>
              <a:gd name="connsiteY56" fmla="*/ 889462 h 1961803"/>
              <a:gd name="connsiteX57" fmla="*/ 4114800 w 7331857"/>
              <a:gd name="connsiteY57" fmla="*/ 773083 h 1961803"/>
              <a:gd name="connsiteX58" fmla="*/ 4139738 w 7331857"/>
              <a:gd name="connsiteY58" fmla="*/ 698269 h 1961803"/>
              <a:gd name="connsiteX59" fmla="*/ 4189614 w 7331857"/>
              <a:gd name="connsiteY59" fmla="*/ 623454 h 1961803"/>
              <a:gd name="connsiteX60" fmla="*/ 4231178 w 7331857"/>
              <a:gd name="connsiteY60" fmla="*/ 598516 h 1961803"/>
              <a:gd name="connsiteX61" fmla="*/ 4272741 w 7331857"/>
              <a:gd name="connsiteY61" fmla="*/ 498763 h 1961803"/>
              <a:gd name="connsiteX62" fmla="*/ 4297680 w 7331857"/>
              <a:gd name="connsiteY62" fmla="*/ 448887 h 1961803"/>
              <a:gd name="connsiteX63" fmla="*/ 4363056 w 7331857"/>
              <a:gd name="connsiteY63" fmla="*/ 255097 h 1961803"/>
              <a:gd name="connsiteX64" fmla="*/ 4461639 w 7331857"/>
              <a:gd name="connsiteY64" fmla="*/ 288521 h 1961803"/>
              <a:gd name="connsiteX65" fmla="*/ 4566286 w 7331857"/>
              <a:gd name="connsiteY65" fmla="*/ 298132 h 1961803"/>
              <a:gd name="connsiteX66" fmla="*/ 4657682 w 7331857"/>
              <a:gd name="connsiteY66" fmla="*/ 294755 h 1961803"/>
              <a:gd name="connsiteX67" fmla="*/ 4788131 w 7331857"/>
              <a:gd name="connsiteY67" fmla="*/ 241069 h 1961803"/>
              <a:gd name="connsiteX68" fmla="*/ 4854632 w 7331857"/>
              <a:gd name="connsiteY68" fmla="*/ 191193 h 1961803"/>
              <a:gd name="connsiteX69" fmla="*/ 4929447 w 7331857"/>
              <a:gd name="connsiteY69" fmla="*/ 124691 h 1961803"/>
              <a:gd name="connsiteX70" fmla="*/ 4972223 w 7331857"/>
              <a:gd name="connsiteY70" fmla="*/ 55721 h 1961803"/>
              <a:gd name="connsiteX71" fmla="*/ 5045825 w 7331857"/>
              <a:gd name="connsiteY71" fmla="*/ 33251 h 1961803"/>
              <a:gd name="connsiteX72" fmla="*/ 5112327 w 7331857"/>
              <a:gd name="connsiteY72" fmla="*/ 8313 h 1961803"/>
              <a:gd name="connsiteX73" fmla="*/ 5137265 w 7331857"/>
              <a:gd name="connsiteY73" fmla="*/ 0 h 1961803"/>
              <a:gd name="connsiteX74" fmla="*/ 5228705 w 7331857"/>
              <a:gd name="connsiteY74" fmla="*/ 8313 h 1961803"/>
              <a:gd name="connsiteX75" fmla="*/ 5270269 w 7331857"/>
              <a:gd name="connsiteY75" fmla="*/ 49876 h 1961803"/>
              <a:gd name="connsiteX76" fmla="*/ 5336771 w 7331857"/>
              <a:gd name="connsiteY76" fmla="*/ 108065 h 1961803"/>
              <a:gd name="connsiteX77" fmla="*/ 5370021 w 7331857"/>
              <a:gd name="connsiteY77" fmla="*/ 149629 h 1961803"/>
              <a:gd name="connsiteX78" fmla="*/ 5419898 w 7331857"/>
              <a:gd name="connsiteY78" fmla="*/ 266007 h 1961803"/>
              <a:gd name="connsiteX79" fmla="*/ 5436523 w 7331857"/>
              <a:gd name="connsiteY79" fmla="*/ 299258 h 1961803"/>
              <a:gd name="connsiteX80" fmla="*/ 5444836 w 7331857"/>
              <a:gd name="connsiteY80" fmla="*/ 332509 h 1961803"/>
              <a:gd name="connsiteX81" fmla="*/ 5469774 w 7331857"/>
              <a:gd name="connsiteY81" fmla="*/ 365760 h 1961803"/>
              <a:gd name="connsiteX82" fmla="*/ 5511338 w 7331857"/>
              <a:gd name="connsiteY82" fmla="*/ 423949 h 1961803"/>
              <a:gd name="connsiteX83" fmla="*/ 5552901 w 7331857"/>
              <a:gd name="connsiteY83" fmla="*/ 498763 h 1961803"/>
              <a:gd name="connsiteX84" fmla="*/ 5569527 w 7331857"/>
              <a:gd name="connsiteY84" fmla="*/ 515389 h 1961803"/>
              <a:gd name="connsiteX85" fmla="*/ 5594465 w 7331857"/>
              <a:gd name="connsiteY85" fmla="*/ 573578 h 1961803"/>
              <a:gd name="connsiteX86" fmla="*/ 5619403 w 7331857"/>
              <a:gd name="connsiteY86" fmla="*/ 631767 h 1961803"/>
              <a:gd name="connsiteX87" fmla="*/ 5677592 w 7331857"/>
              <a:gd name="connsiteY87" fmla="*/ 731520 h 1961803"/>
              <a:gd name="connsiteX88" fmla="*/ 5685905 w 7331857"/>
              <a:gd name="connsiteY88" fmla="*/ 756458 h 1961803"/>
              <a:gd name="connsiteX89" fmla="*/ 5752407 w 7331857"/>
              <a:gd name="connsiteY89" fmla="*/ 864523 h 1961803"/>
              <a:gd name="connsiteX90" fmla="*/ 5769032 w 7331857"/>
              <a:gd name="connsiteY90" fmla="*/ 906087 h 1961803"/>
              <a:gd name="connsiteX91" fmla="*/ 5785658 w 7331857"/>
              <a:gd name="connsiteY91" fmla="*/ 931025 h 1961803"/>
              <a:gd name="connsiteX92" fmla="*/ 5810596 w 7331857"/>
              <a:gd name="connsiteY92" fmla="*/ 972589 h 1961803"/>
              <a:gd name="connsiteX93" fmla="*/ 5818909 w 7331857"/>
              <a:gd name="connsiteY93" fmla="*/ 1014153 h 1961803"/>
              <a:gd name="connsiteX94" fmla="*/ 5843847 w 7331857"/>
              <a:gd name="connsiteY94" fmla="*/ 1088967 h 1961803"/>
              <a:gd name="connsiteX95" fmla="*/ 5860472 w 7331857"/>
              <a:gd name="connsiteY95" fmla="*/ 1138843 h 1961803"/>
              <a:gd name="connsiteX96" fmla="*/ 5868785 w 7331857"/>
              <a:gd name="connsiteY96" fmla="*/ 1180407 h 1961803"/>
              <a:gd name="connsiteX97" fmla="*/ 5893723 w 7331857"/>
              <a:gd name="connsiteY97" fmla="*/ 1205345 h 1961803"/>
              <a:gd name="connsiteX98" fmla="*/ 5918661 w 7331857"/>
              <a:gd name="connsiteY98" fmla="*/ 1238596 h 1961803"/>
              <a:gd name="connsiteX99" fmla="*/ 5926974 w 7331857"/>
              <a:gd name="connsiteY99" fmla="*/ 1280160 h 1961803"/>
              <a:gd name="connsiteX100" fmla="*/ 5951912 w 7331857"/>
              <a:gd name="connsiteY100" fmla="*/ 1305098 h 1961803"/>
              <a:gd name="connsiteX101" fmla="*/ 6059978 w 7331857"/>
              <a:gd name="connsiteY101" fmla="*/ 1446414 h 1961803"/>
              <a:gd name="connsiteX102" fmla="*/ 6093229 w 7331857"/>
              <a:gd name="connsiteY102" fmla="*/ 1479665 h 1961803"/>
              <a:gd name="connsiteX103" fmla="*/ 6118167 w 7331857"/>
              <a:gd name="connsiteY103" fmla="*/ 1504603 h 1961803"/>
              <a:gd name="connsiteX104" fmla="*/ 6168043 w 7331857"/>
              <a:gd name="connsiteY104" fmla="*/ 1571105 h 1961803"/>
              <a:gd name="connsiteX105" fmla="*/ 6209607 w 7331857"/>
              <a:gd name="connsiteY105" fmla="*/ 1620982 h 1961803"/>
              <a:gd name="connsiteX106" fmla="*/ 6217920 w 7331857"/>
              <a:gd name="connsiteY106" fmla="*/ 1645920 h 1961803"/>
              <a:gd name="connsiteX107" fmla="*/ 6276109 w 7331857"/>
              <a:gd name="connsiteY107" fmla="*/ 1729047 h 1961803"/>
              <a:gd name="connsiteX108" fmla="*/ 6292734 w 7331857"/>
              <a:gd name="connsiteY108" fmla="*/ 1762298 h 1961803"/>
              <a:gd name="connsiteX109" fmla="*/ 6301047 w 7331857"/>
              <a:gd name="connsiteY109" fmla="*/ 1787236 h 1961803"/>
              <a:gd name="connsiteX110" fmla="*/ 6317672 w 7331857"/>
              <a:gd name="connsiteY110" fmla="*/ 1803862 h 1961803"/>
              <a:gd name="connsiteX111" fmla="*/ 6342611 w 7331857"/>
              <a:gd name="connsiteY111" fmla="*/ 1837113 h 1961803"/>
              <a:gd name="connsiteX112" fmla="*/ 6367549 w 7331857"/>
              <a:gd name="connsiteY112" fmla="*/ 1853738 h 1961803"/>
              <a:gd name="connsiteX113" fmla="*/ 6625243 w 7331857"/>
              <a:gd name="connsiteY113" fmla="*/ 1862051 h 1961803"/>
              <a:gd name="connsiteX114" fmla="*/ 6941127 w 7331857"/>
              <a:gd name="connsiteY114" fmla="*/ 1878676 h 1961803"/>
              <a:gd name="connsiteX115" fmla="*/ 7024254 w 7331857"/>
              <a:gd name="connsiteY115" fmla="*/ 1903614 h 1961803"/>
              <a:gd name="connsiteX116" fmla="*/ 7165571 w 7331857"/>
              <a:gd name="connsiteY116" fmla="*/ 1911927 h 1961803"/>
              <a:gd name="connsiteX117" fmla="*/ 7290261 w 7331857"/>
              <a:gd name="connsiteY117" fmla="*/ 1945178 h 1961803"/>
              <a:gd name="connsiteX118" fmla="*/ 7331825 w 7331857"/>
              <a:gd name="connsiteY118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515389 w 7331857"/>
              <a:gd name="connsiteY12" fmla="*/ 689956 h 1961803"/>
              <a:gd name="connsiteX13" fmla="*/ 556952 w 7331857"/>
              <a:gd name="connsiteY13" fmla="*/ 623454 h 1961803"/>
              <a:gd name="connsiteX14" fmla="*/ 640080 w 7331857"/>
              <a:gd name="connsiteY14" fmla="*/ 590203 h 1961803"/>
              <a:gd name="connsiteX15" fmla="*/ 731520 w 7331857"/>
              <a:gd name="connsiteY15" fmla="*/ 515389 h 1961803"/>
              <a:gd name="connsiteX16" fmla="*/ 814647 w 7331857"/>
              <a:gd name="connsiteY16" fmla="*/ 448887 h 1961803"/>
              <a:gd name="connsiteX17" fmla="*/ 839585 w 7331857"/>
              <a:gd name="connsiteY17" fmla="*/ 440574 h 1961803"/>
              <a:gd name="connsiteX18" fmla="*/ 897774 w 7331857"/>
              <a:gd name="connsiteY18" fmla="*/ 415636 h 1961803"/>
              <a:gd name="connsiteX19" fmla="*/ 1135033 w 7331857"/>
              <a:gd name="connsiteY19" fmla="*/ 395417 h 1961803"/>
              <a:gd name="connsiteX20" fmla="*/ 1269293 w 7331857"/>
              <a:gd name="connsiteY20" fmla="*/ 478501 h 1961803"/>
              <a:gd name="connsiteX21" fmla="*/ 1335881 w 7331857"/>
              <a:gd name="connsiteY21" fmla="*/ 559247 h 1961803"/>
              <a:gd name="connsiteX22" fmla="*/ 1379912 w 7331857"/>
              <a:gd name="connsiteY22" fmla="*/ 681643 h 1961803"/>
              <a:gd name="connsiteX23" fmla="*/ 1504603 w 7331857"/>
              <a:gd name="connsiteY23" fmla="*/ 798022 h 1961803"/>
              <a:gd name="connsiteX24" fmla="*/ 1554480 w 7331857"/>
              <a:gd name="connsiteY24" fmla="*/ 847898 h 1961803"/>
              <a:gd name="connsiteX25" fmla="*/ 1604356 w 7331857"/>
              <a:gd name="connsiteY25" fmla="*/ 947651 h 1961803"/>
              <a:gd name="connsiteX26" fmla="*/ 1629294 w 7331857"/>
              <a:gd name="connsiteY26" fmla="*/ 1105593 h 1961803"/>
              <a:gd name="connsiteX27" fmla="*/ 1654232 w 7331857"/>
              <a:gd name="connsiteY27" fmla="*/ 1180407 h 1961803"/>
              <a:gd name="connsiteX28" fmla="*/ 1687483 w 7331857"/>
              <a:gd name="connsiteY28" fmla="*/ 1238596 h 1961803"/>
              <a:gd name="connsiteX29" fmla="*/ 1737360 w 7331857"/>
              <a:gd name="connsiteY29" fmla="*/ 1305098 h 1961803"/>
              <a:gd name="connsiteX30" fmla="*/ 1795549 w 7331857"/>
              <a:gd name="connsiteY30" fmla="*/ 1371600 h 1961803"/>
              <a:gd name="connsiteX31" fmla="*/ 1837112 w 7331857"/>
              <a:gd name="connsiteY31" fmla="*/ 1404851 h 1961803"/>
              <a:gd name="connsiteX32" fmla="*/ 1911927 w 7331857"/>
              <a:gd name="connsiteY32" fmla="*/ 1471353 h 1961803"/>
              <a:gd name="connsiteX33" fmla="*/ 1953491 w 7331857"/>
              <a:gd name="connsiteY33" fmla="*/ 1521229 h 1961803"/>
              <a:gd name="connsiteX34" fmla="*/ 1986741 w 7331857"/>
              <a:gd name="connsiteY34" fmla="*/ 1596043 h 1961803"/>
              <a:gd name="connsiteX35" fmla="*/ 2485505 w 7331857"/>
              <a:gd name="connsiteY35" fmla="*/ 1886989 h 1961803"/>
              <a:gd name="connsiteX36" fmla="*/ 2588721 w 7331857"/>
              <a:gd name="connsiteY36" fmla="*/ 1932233 h 1961803"/>
              <a:gd name="connsiteX37" fmla="*/ 2693323 w 7331857"/>
              <a:gd name="connsiteY37" fmla="*/ 1853738 h 1961803"/>
              <a:gd name="connsiteX38" fmla="*/ 2889711 w 7331857"/>
              <a:gd name="connsiteY38" fmla="*/ 1847807 h 1961803"/>
              <a:gd name="connsiteX39" fmla="*/ 3167149 w 7331857"/>
              <a:gd name="connsiteY39" fmla="*/ 1845425 h 1961803"/>
              <a:gd name="connsiteX40" fmla="*/ 3300152 w 7331857"/>
              <a:gd name="connsiteY40" fmla="*/ 1812174 h 1961803"/>
              <a:gd name="connsiteX41" fmla="*/ 3333403 w 7331857"/>
              <a:gd name="connsiteY41" fmla="*/ 1778923 h 1961803"/>
              <a:gd name="connsiteX42" fmla="*/ 3366654 w 7331857"/>
              <a:gd name="connsiteY42" fmla="*/ 1695796 h 1961803"/>
              <a:gd name="connsiteX43" fmla="*/ 3416531 w 7331857"/>
              <a:gd name="connsiteY43" fmla="*/ 1662545 h 1961803"/>
              <a:gd name="connsiteX44" fmla="*/ 3483032 w 7331857"/>
              <a:gd name="connsiteY44" fmla="*/ 1612669 h 1961803"/>
              <a:gd name="connsiteX45" fmla="*/ 3566160 w 7331857"/>
              <a:gd name="connsiteY45" fmla="*/ 1562793 h 1961803"/>
              <a:gd name="connsiteX46" fmla="*/ 3674225 w 7331857"/>
              <a:gd name="connsiteY46" fmla="*/ 1504603 h 1961803"/>
              <a:gd name="connsiteX47" fmla="*/ 3732414 w 7331857"/>
              <a:gd name="connsiteY47" fmla="*/ 1471353 h 1961803"/>
              <a:gd name="connsiteX48" fmla="*/ 3823854 w 7331857"/>
              <a:gd name="connsiteY48" fmla="*/ 1413163 h 1961803"/>
              <a:gd name="connsiteX49" fmla="*/ 3882043 w 7331857"/>
              <a:gd name="connsiteY49" fmla="*/ 1330036 h 1961803"/>
              <a:gd name="connsiteX50" fmla="*/ 3923607 w 7331857"/>
              <a:gd name="connsiteY50" fmla="*/ 1221971 h 1961803"/>
              <a:gd name="connsiteX51" fmla="*/ 3940232 w 7331857"/>
              <a:gd name="connsiteY51" fmla="*/ 1147156 h 1961803"/>
              <a:gd name="connsiteX52" fmla="*/ 3965171 w 7331857"/>
              <a:gd name="connsiteY52" fmla="*/ 1088967 h 1961803"/>
              <a:gd name="connsiteX53" fmla="*/ 4015047 w 7331857"/>
              <a:gd name="connsiteY53" fmla="*/ 1030778 h 1961803"/>
              <a:gd name="connsiteX54" fmla="*/ 4064923 w 7331857"/>
              <a:gd name="connsiteY54" fmla="*/ 964276 h 1961803"/>
              <a:gd name="connsiteX55" fmla="*/ 4098174 w 7331857"/>
              <a:gd name="connsiteY55" fmla="*/ 889462 h 1961803"/>
              <a:gd name="connsiteX56" fmla="*/ 4114800 w 7331857"/>
              <a:gd name="connsiteY56" fmla="*/ 773083 h 1961803"/>
              <a:gd name="connsiteX57" fmla="*/ 4139738 w 7331857"/>
              <a:gd name="connsiteY57" fmla="*/ 698269 h 1961803"/>
              <a:gd name="connsiteX58" fmla="*/ 4189614 w 7331857"/>
              <a:gd name="connsiteY58" fmla="*/ 623454 h 1961803"/>
              <a:gd name="connsiteX59" fmla="*/ 4231178 w 7331857"/>
              <a:gd name="connsiteY59" fmla="*/ 598516 h 1961803"/>
              <a:gd name="connsiteX60" fmla="*/ 4272741 w 7331857"/>
              <a:gd name="connsiteY60" fmla="*/ 498763 h 1961803"/>
              <a:gd name="connsiteX61" fmla="*/ 4297680 w 7331857"/>
              <a:gd name="connsiteY61" fmla="*/ 448887 h 1961803"/>
              <a:gd name="connsiteX62" fmla="*/ 4363056 w 7331857"/>
              <a:gd name="connsiteY62" fmla="*/ 255097 h 1961803"/>
              <a:gd name="connsiteX63" fmla="*/ 4461639 w 7331857"/>
              <a:gd name="connsiteY63" fmla="*/ 288521 h 1961803"/>
              <a:gd name="connsiteX64" fmla="*/ 4566286 w 7331857"/>
              <a:gd name="connsiteY64" fmla="*/ 298132 h 1961803"/>
              <a:gd name="connsiteX65" fmla="*/ 4657682 w 7331857"/>
              <a:gd name="connsiteY65" fmla="*/ 294755 h 1961803"/>
              <a:gd name="connsiteX66" fmla="*/ 4788131 w 7331857"/>
              <a:gd name="connsiteY66" fmla="*/ 241069 h 1961803"/>
              <a:gd name="connsiteX67" fmla="*/ 4854632 w 7331857"/>
              <a:gd name="connsiteY67" fmla="*/ 191193 h 1961803"/>
              <a:gd name="connsiteX68" fmla="*/ 4929447 w 7331857"/>
              <a:gd name="connsiteY68" fmla="*/ 124691 h 1961803"/>
              <a:gd name="connsiteX69" fmla="*/ 4972223 w 7331857"/>
              <a:gd name="connsiteY69" fmla="*/ 55721 h 1961803"/>
              <a:gd name="connsiteX70" fmla="*/ 5045825 w 7331857"/>
              <a:gd name="connsiteY70" fmla="*/ 33251 h 1961803"/>
              <a:gd name="connsiteX71" fmla="*/ 5112327 w 7331857"/>
              <a:gd name="connsiteY71" fmla="*/ 8313 h 1961803"/>
              <a:gd name="connsiteX72" fmla="*/ 5137265 w 7331857"/>
              <a:gd name="connsiteY72" fmla="*/ 0 h 1961803"/>
              <a:gd name="connsiteX73" fmla="*/ 5228705 w 7331857"/>
              <a:gd name="connsiteY73" fmla="*/ 8313 h 1961803"/>
              <a:gd name="connsiteX74" fmla="*/ 5270269 w 7331857"/>
              <a:gd name="connsiteY74" fmla="*/ 49876 h 1961803"/>
              <a:gd name="connsiteX75" fmla="*/ 5336771 w 7331857"/>
              <a:gd name="connsiteY75" fmla="*/ 108065 h 1961803"/>
              <a:gd name="connsiteX76" fmla="*/ 5370021 w 7331857"/>
              <a:gd name="connsiteY76" fmla="*/ 149629 h 1961803"/>
              <a:gd name="connsiteX77" fmla="*/ 5419898 w 7331857"/>
              <a:gd name="connsiteY77" fmla="*/ 266007 h 1961803"/>
              <a:gd name="connsiteX78" fmla="*/ 5436523 w 7331857"/>
              <a:gd name="connsiteY78" fmla="*/ 299258 h 1961803"/>
              <a:gd name="connsiteX79" fmla="*/ 5444836 w 7331857"/>
              <a:gd name="connsiteY79" fmla="*/ 332509 h 1961803"/>
              <a:gd name="connsiteX80" fmla="*/ 5469774 w 7331857"/>
              <a:gd name="connsiteY80" fmla="*/ 365760 h 1961803"/>
              <a:gd name="connsiteX81" fmla="*/ 5511338 w 7331857"/>
              <a:gd name="connsiteY81" fmla="*/ 423949 h 1961803"/>
              <a:gd name="connsiteX82" fmla="*/ 5552901 w 7331857"/>
              <a:gd name="connsiteY82" fmla="*/ 498763 h 1961803"/>
              <a:gd name="connsiteX83" fmla="*/ 5569527 w 7331857"/>
              <a:gd name="connsiteY83" fmla="*/ 515389 h 1961803"/>
              <a:gd name="connsiteX84" fmla="*/ 5594465 w 7331857"/>
              <a:gd name="connsiteY84" fmla="*/ 573578 h 1961803"/>
              <a:gd name="connsiteX85" fmla="*/ 5619403 w 7331857"/>
              <a:gd name="connsiteY85" fmla="*/ 631767 h 1961803"/>
              <a:gd name="connsiteX86" fmla="*/ 5677592 w 7331857"/>
              <a:gd name="connsiteY86" fmla="*/ 731520 h 1961803"/>
              <a:gd name="connsiteX87" fmla="*/ 5685905 w 7331857"/>
              <a:gd name="connsiteY87" fmla="*/ 756458 h 1961803"/>
              <a:gd name="connsiteX88" fmla="*/ 5752407 w 7331857"/>
              <a:gd name="connsiteY88" fmla="*/ 864523 h 1961803"/>
              <a:gd name="connsiteX89" fmla="*/ 5769032 w 7331857"/>
              <a:gd name="connsiteY89" fmla="*/ 906087 h 1961803"/>
              <a:gd name="connsiteX90" fmla="*/ 5785658 w 7331857"/>
              <a:gd name="connsiteY90" fmla="*/ 931025 h 1961803"/>
              <a:gd name="connsiteX91" fmla="*/ 5810596 w 7331857"/>
              <a:gd name="connsiteY91" fmla="*/ 972589 h 1961803"/>
              <a:gd name="connsiteX92" fmla="*/ 5818909 w 7331857"/>
              <a:gd name="connsiteY92" fmla="*/ 1014153 h 1961803"/>
              <a:gd name="connsiteX93" fmla="*/ 5843847 w 7331857"/>
              <a:gd name="connsiteY93" fmla="*/ 1088967 h 1961803"/>
              <a:gd name="connsiteX94" fmla="*/ 5860472 w 7331857"/>
              <a:gd name="connsiteY94" fmla="*/ 1138843 h 1961803"/>
              <a:gd name="connsiteX95" fmla="*/ 5868785 w 7331857"/>
              <a:gd name="connsiteY95" fmla="*/ 1180407 h 1961803"/>
              <a:gd name="connsiteX96" fmla="*/ 5893723 w 7331857"/>
              <a:gd name="connsiteY96" fmla="*/ 1205345 h 1961803"/>
              <a:gd name="connsiteX97" fmla="*/ 5918661 w 7331857"/>
              <a:gd name="connsiteY97" fmla="*/ 1238596 h 1961803"/>
              <a:gd name="connsiteX98" fmla="*/ 5926974 w 7331857"/>
              <a:gd name="connsiteY98" fmla="*/ 1280160 h 1961803"/>
              <a:gd name="connsiteX99" fmla="*/ 5951912 w 7331857"/>
              <a:gd name="connsiteY99" fmla="*/ 1305098 h 1961803"/>
              <a:gd name="connsiteX100" fmla="*/ 6059978 w 7331857"/>
              <a:gd name="connsiteY100" fmla="*/ 1446414 h 1961803"/>
              <a:gd name="connsiteX101" fmla="*/ 6093229 w 7331857"/>
              <a:gd name="connsiteY101" fmla="*/ 1479665 h 1961803"/>
              <a:gd name="connsiteX102" fmla="*/ 6118167 w 7331857"/>
              <a:gd name="connsiteY102" fmla="*/ 1504603 h 1961803"/>
              <a:gd name="connsiteX103" fmla="*/ 6168043 w 7331857"/>
              <a:gd name="connsiteY103" fmla="*/ 1571105 h 1961803"/>
              <a:gd name="connsiteX104" fmla="*/ 6209607 w 7331857"/>
              <a:gd name="connsiteY104" fmla="*/ 1620982 h 1961803"/>
              <a:gd name="connsiteX105" fmla="*/ 6217920 w 7331857"/>
              <a:gd name="connsiteY105" fmla="*/ 1645920 h 1961803"/>
              <a:gd name="connsiteX106" fmla="*/ 6276109 w 7331857"/>
              <a:gd name="connsiteY106" fmla="*/ 1729047 h 1961803"/>
              <a:gd name="connsiteX107" fmla="*/ 6292734 w 7331857"/>
              <a:gd name="connsiteY107" fmla="*/ 1762298 h 1961803"/>
              <a:gd name="connsiteX108" fmla="*/ 6301047 w 7331857"/>
              <a:gd name="connsiteY108" fmla="*/ 1787236 h 1961803"/>
              <a:gd name="connsiteX109" fmla="*/ 6317672 w 7331857"/>
              <a:gd name="connsiteY109" fmla="*/ 1803862 h 1961803"/>
              <a:gd name="connsiteX110" fmla="*/ 6342611 w 7331857"/>
              <a:gd name="connsiteY110" fmla="*/ 1837113 h 1961803"/>
              <a:gd name="connsiteX111" fmla="*/ 6367549 w 7331857"/>
              <a:gd name="connsiteY111" fmla="*/ 1853738 h 1961803"/>
              <a:gd name="connsiteX112" fmla="*/ 6625243 w 7331857"/>
              <a:gd name="connsiteY112" fmla="*/ 1862051 h 1961803"/>
              <a:gd name="connsiteX113" fmla="*/ 6941127 w 7331857"/>
              <a:gd name="connsiteY113" fmla="*/ 1878676 h 1961803"/>
              <a:gd name="connsiteX114" fmla="*/ 7024254 w 7331857"/>
              <a:gd name="connsiteY114" fmla="*/ 1903614 h 1961803"/>
              <a:gd name="connsiteX115" fmla="*/ 7165571 w 7331857"/>
              <a:gd name="connsiteY115" fmla="*/ 1911927 h 1961803"/>
              <a:gd name="connsiteX116" fmla="*/ 7290261 w 7331857"/>
              <a:gd name="connsiteY116" fmla="*/ 1945178 h 1961803"/>
              <a:gd name="connsiteX117" fmla="*/ 7331825 w 7331857"/>
              <a:gd name="connsiteY117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08065 w 7331857"/>
              <a:gd name="connsiteY2" fmla="*/ 1720734 h 1961803"/>
              <a:gd name="connsiteX3" fmla="*/ 149629 w 7331857"/>
              <a:gd name="connsiteY3" fmla="*/ 1645920 h 1961803"/>
              <a:gd name="connsiteX4" fmla="*/ 174567 w 7331857"/>
              <a:gd name="connsiteY4" fmla="*/ 1554480 h 1961803"/>
              <a:gd name="connsiteX5" fmla="*/ 216131 w 7331857"/>
              <a:gd name="connsiteY5" fmla="*/ 1446414 h 1961803"/>
              <a:gd name="connsiteX6" fmla="*/ 266007 w 7331857"/>
              <a:gd name="connsiteY6" fmla="*/ 1354974 h 1961803"/>
              <a:gd name="connsiteX7" fmla="*/ 290945 w 7331857"/>
              <a:gd name="connsiteY7" fmla="*/ 1263534 h 1961803"/>
              <a:gd name="connsiteX8" fmla="*/ 324196 w 7331857"/>
              <a:gd name="connsiteY8" fmla="*/ 1155469 h 1961803"/>
              <a:gd name="connsiteX9" fmla="*/ 374072 w 7331857"/>
              <a:gd name="connsiteY9" fmla="*/ 980902 h 1961803"/>
              <a:gd name="connsiteX10" fmla="*/ 440574 w 7331857"/>
              <a:gd name="connsiteY10" fmla="*/ 839585 h 1961803"/>
              <a:gd name="connsiteX11" fmla="*/ 473825 w 7331857"/>
              <a:gd name="connsiteY11" fmla="*/ 781396 h 1961803"/>
              <a:gd name="connsiteX12" fmla="*/ 515389 w 7331857"/>
              <a:gd name="connsiteY12" fmla="*/ 689956 h 1961803"/>
              <a:gd name="connsiteX13" fmla="*/ 556952 w 7331857"/>
              <a:gd name="connsiteY13" fmla="*/ 623454 h 1961803"/>
              <a:gd name="connsiteX14" fmla="*/ 640080 w 7331857"/>
              <a:gd name="connsiteY14" fmla="*/ 590203 h 1961803"/>
              <a:gd name="connsiteX15" fmla="*/ 731520 w 7331857"/>
              <a:gd name="connsiteY15" fmla="*/ 515389 h 1961803"/>
              <a:gd name="connsiteX16" fmla="*/ 814647 w 7331857"/>
              <a:gd name="connsiteY16" fmla="*/ 448887 h 1961803"/>
              <a:gd name="connsiteX17" fmla="*/ 897774 w 7331857"/>
              <a:gd name="connsiteY17" fmla="*/ 415636 h 1961803"/>
              <a:gd name="connsiteX18" fmla="*/ 1135033 w 7331857"/>
              <a:gd name="connsiteY18" fmla="*/ 395417 h 1961803"/>
              <a:gd name="connsiteX19" fmla="*/ 1269293 w 7331857"/>
              <a:gd name="connsiteY19" fmla="*/ 478501 h 1961803"/>
              <a:gd name="connsiteX20" fmla="*/ 1335881 w 7331857"/>
              <a:gd name="connsiteY20" fmla="*/ 559247 h 1961803"/>
              <a:gd name="connsiteX21" fmla="*/ 1379912 w 7331857"/>
              <a:gd name="connsiteY21" fmla="*/ 681643 h 1961803"/>
              <a:gd name="connsiteX22" fmla="*/ 1504603 w 7331857"/>
              <a:gd name="connsiteY22" fmla="*/ 798022 h 1961803"/>
              <a:gd name="connsiteX23" fmla="*/ 1554480 w 7331857"/>
              <a:gd name="connsiteY23" fmla="*/ 847898 h 1961803"/>
              <a:gd name="connsiteX24" fmla="*/ 1604356 w 7331857"/>
              <a:gd name="connsiteY24" fmla="*/ 947651 h 1961803"/>
              <a:gd name="connsiteX25" fmla="*/ 1629294 w 7331857"/>
              <a:gd name="connsiteY25" fmla="*/ 1105593 h 1961803"/>
              <a:gd name="connsiteX26" fmla="*/ 1654232 w 7331857"/>
              <a:gd name="connsiteY26" fmla="*/ 1180407 h 1961803"/>
              <a:gd name="connsiteX27" fmla="*/ 1687483 w 7331857"/>
              <a:gd name="connsiteY27" fmla="*/ 1238596 h 1961803"/>
              <a:gd name="connsiteX28" fmla="*/ 1737360 w 7331857"/>
              <a:gd name="connsiteY28" fmla="*/ 1305098 h 1961803"/>
              <a:gd name="connsiteX29" fmla="*/ 1795549 w 7331857"/>
              <a:gd name="connsiteY29" fmla="*/ 1371600 h 1961803"/>
              <a:gd name="connsiteX30" fmla="*/ 1837112 w 7331857"/>
              <a:gd name="connsiteY30" fmla="*/ 1404851 h 1961803"/>
              <a:gd name="connsiteX31" fmla="*/ 1911927 w 7331857"/>
              <a:gd name="connsiteY31" fmla="*/ 1471353 h 1961803"/>
              <a:gd name="connsiteX32" fmla="*/ 1953491 w 7331857"/>
              <a:gd name="connsiteY32" fmla="*/ 1521229 h 1961803"/>
              <a:gd name="connsiteX33" fmla="*/ 1986741 w 7331857"/>
              <a:gd name="connsiteY33" fmla="*/ 1596043 h 1961803"/>
              <a:gd name="connsiteX34" fmla="*/ 2485505 w 7331857"/>
              <a:gd name="connsiteY34" fmla="*/ 1886989 h 1961803"/>
              <a:gd name="connsiteX35" fmla="*/ 2588721 w 7331857"/>
              <a:gd name="connsiteY35" fmla="*/ 1932233 h 1961803"/>
              <a:gd name="connsiteX36" fmla="*/ 2693323 w 7331857"/>
              <a:gd name="connsiteY36" fmla="*/ 1853738 h 1961803"/>
              <a:gd name="connsiteX37" fmla="*/ 2889711 w 7331857"/>
              <a:gd name="connsiteY37" fmla="*/ 1847807 h 1961803"/>
              <a:gd name="connsiteX38" fmla="*/ 3167149 w 7331857"/>
              <a:gd name="connsiteY38" fmla="*/ 1845425 h 1961803"/>
              <a:gd name="connsiteX39" fmla="*/ 3300152 w 7331857"/>
              <a:gd name="connsiteY39" fmla="*/ 1812174 h 1961803"/>
              <a:gd name="connsiteX40" fmla="*/ 3333403 w 7331857"/>
              <a:gd name="connsiteY40" fmla="*/ 1778923 h 1961803"/>
              <a:gd name="connsiteX41" fmla="*/ 3366654 w 7331857"/>
              <a:gd name="connsiteY41" fmla="*/ 1695796 h 1961803"/>
              <a:gd name="connsiteX42" fmla="*/ 3416531 w 7331857"/>
              <a:gd name="connsiteY42" fmla="*/ 1662545 h 1961803"/>
              <a:gd name="connsiteX43" fmla="*/ 3483032 w 7331857"/>
              <a:gd name="connsiteY43" fmla="*/ 1612669 h 1961803"/>
              <a:gd name="connsiteX44" fmla="*/ 3566160 w 7331857"/>
              <a:gd name="connsiteY44" fmla="*/ 1562793 h 1961803"/>
              <a:gd name="connsiteX45" fmla="*/ 3674225 w 7331857"/>
              <a:gd name="connsiteY45" fmla="*/ 1504603 h 1961803"/>
              <a:gd name="connsiteX46" fmla="*/ 3732414 w 7331857"/>
              <a:gd name="connsiteY46" fmla="*/ 1471353 h 1961803"/>
              <a:gd name="connsiteX47" fmla="*/ 3823854 w 7331857"/>
              <a:gd name="connsiteY47" fmla="*/ 1413163 h 1961803"/>
              <a:gd name="connsiteX48" fmla="*/ 3882043 w 7331857"/>
              <a:gd name="connsiteY48" fmla="*/ 1330036 h 1961803"/>
              <a:gd name="connsiteX49" fmla="*/ 3923607 w 7331857"/>
              <a:gd name="connsiteY49" fmla="*/ 1221971 h 1961803"/>
              <a:gd name="connsiteX50" fmla="*/ 3940232 w 7331857"/>
              <a:gd name="connsiteY50" fmla="*/ 1147156 h 1961803"/>
              <a:gd name="connsiteX51" fmla="*/ 3965171 w 7331857"/>
              <a:gd name="connsiteY51" fmla="*/ 1088967 h 1961803"/>
              <a:gd name="connsiteX52" fmla="*/ 4015047 w 7331857"/>
              <a:gd name="connsiteY52" fmla="*/ 1030778 h 1961803"/>
              <a:gd name="connsiteX53" fmla="*/ 4064923 w 7331857"/>
              <a:gd name="connsiteY53" fmla="*/ 964276 h 1961803"/>
              <a:gd name="connsiteX54" fmla="*/ 4098174 w 7331857"/>
              <a:gd name="connsiteY54" fmla="*/ 889462 h 1961803"/>
              <a:gd name="connsiteX55" fmla="*/ 4114800 w 7331857"/>
              <a:gd name="connsiteY55" fmla="*/ 773083 h 1961803"/>
              <a:gd name="connsiteX56" fmla="*/ 4139738 w 7331857"/>
              <a:gd name="connsiteY56" fmla="*/ 698269 h 1961803"/>
              <a:gd name="connsiteX57" fmla="*/ 4189614 w 7331857"/>
              <a:gd name="connsiteY57" fmla="*/ 623454 h 1961803"/>
              <a:gd name="connsiteX58" fmla="*/ 4231178 w 7331857"/>
              <a:gd name="connsiteY58" fmla="*/ 598516 h 1961803"/>
              <a:gd name="connsiteX59" fmla="*/ 4272741 w 7331857"/>
              <a:gd name="connsiteY59" fmla="*/ 498763 h 1961803"/>
              <a:gd name="connsiteX60" fmla="*/ 4297680 w 7331857"/>
              <a:gd name="connsiteY60" fmla="*/ 448887 h 1961803"/>
              <a:gd name="connsiteX61" fmla="*/ 4363056 w 7331857"/>
              <a:gd name="connsiteY61" fmla="*/ 255097 h 1961803"/>
              <a:gd name="connsiteX62" fmla="*/ 4461639 w 7331857"/>
              <a:gd name="connsiteY62" fmla="*/ 288521 h 1961803"/>
              <a:gd name="connsiteX63" fmla="*/ 4566286 w 7331857"/>
              <a:gd name="connsiteY63" fmla="*/ 298132 h 1961803"/>
              <a:gd name="connsiteX64" fmla="*/ 4657682 w 7331857"/>
              <a:gd name="connsiteY64" fmla="*/ 294755 h 1961803"/>
              <a:gd name="connsiteX65" fmla="*/ 4788131 w 7331857"/>
              <a:gd name="connsiteY65" fmla="*/ 241069 h 1961803"/>
              <a:gd name="connsiteX66" fmla="*/ 4854632 w 7331857"/>
              <a:gd name="connsiteY66" fmla="*/ 191193 h 1961803"/>
              <a:gd name="connsiteX67" fmla="*/ 4929447 w 7331857"/>
              <a:gd name="connsiteY67" fmla="*/ 124691 h 1961803"/>
              <a:gd name="connsiteX68" fmla="*/ 4972223 w 7331857"/>
              <a:gd name="connsiteY68" fmla="*/ 55721 h 1961803"/>
              <a:gd name="connsiteX69" fmla="*/ 5045825 w 7331857"/>
              <a:gd name="connsiteY69" fmla="*/ 33251 h 1961803"/>
              <a:gd name="connsiteX70" fmla="*/ 5112327 w 7331857"/>
              <a:gd name="connsiteY70" fmla="*/ 8313 h 1961803"/>
              <a:gd name="connsiteX71" fmla="*/ 5137265 w 7331857"/>
              <a:gd name="connsiteY71" fmla="*/ 0 h 1961803"/>
              <a:gd name="connsiteX72" fmla="*/ 5228705 w 7331857"/>
              <a:gd name="connsiteY72" fmla="*/ 8313 h 1961803"/>
              <a:gd name="connsiteX73" fmla="*/ 5270269 w 7331857"/>
              <a:gd name="connsiteY73" fmla="*/ 49876 h 1961803"/>
              <a:gd name="connsiteX74" fmla="*/ 5336771 w 7331857"/>
              <a:gd name="connsiteY74" fmla="*/ 108065 h 1961803"/>
              <a:gd name="connsiteX75" fmla="*/ 5370021 w 7331857"/>
              <a:gd name="connsiteY75" fmla="*/ 149629 h 1961803"/>
              <a:gd name="connsiteX76" fmla="*/ 5419898 w 7331857"/>
              <a:gd name="connsiteY76" fmla="*/ 266007 h 1961803"/>
              <a:gd name="connsiteX77" fmla="*/ 5436523 w 7331857"/>
              <a:gd name="connsiteY77" fmla="*/ 299258 h 1961803"/>
              <a:gd name="connsiteX78" fmla="*/ 5444836 w 7331857"/>
              <a:gd name="connsiteY78" fmla="*/ 332509 h 1961803"/>
              <a:gd name="connsiteX79" fmla="*/ 5469774 w 7331857"/>
              <a:gd name="connsiteY79" fmla="*/ 365760 h 1961803"/>
              <a:gd name="connsiteX80" fmla="*/ 5511338 w 7331857"/>
              <a:gd name="connsiteY80" fmla="*/ 423949 h 1961803"/>
              <a:gd name="connsiteX81" fmla="*/ 5552901 w 7331857"/>
              <a:gd name="connsiteY81" fmla="*/ 498763 h 1961803"/>
              <a:gd name="connsiteX82" fmla="*/ 5569527 w 7331857"/>
              <a:gd name="connsiteY82" fmla="*/ 515389 h 1961803"/>
              <a:gd name="connsiteX83" fmla="*/ 5594465 w 7331857"/>
              <a:gd name="connsiteY83" fmla="*/ 573578 h 1961803"/>
              <a:gd name="connsiteX84" fmla="*/ 5619403 w 7331857"/>
              <a:gd name="connsiteY84" fmla="*/ 631767 h 1961803"/>
              <a:gd name="connsiteX85" fmla="*/ 5677592 w 7331857"/>
              <a:gd name="connsiteY85" fmla="*/ 731520 h 1961803"/>
              <a:gd name="connsiteX86" fmla="*/ 5685905 w 7331857"/>
              <a:gd name="connsiteY86" fmla="*/ 756458 h 1961803"/>
              <a:gd name="connsiteX87" fmla="*/ 5752407 w 7331857"/>
              <a:gd name="connsiteY87" fmla="*/ 864523 h 1961803"/>
              <a:gd name="connsiteX88" fmla="*/ 5769032 w 7331857"/>
              <a:gd name="connsiteY88" fmla="*/ 906087 h 1961803"/>
              <a:gd name="connsiteX89" fmla="*/ 5785658 w 7331857"/>
              <a:gd name="connsiteY89" fmla="*/ 931025 h 1961803"/>
              <a:gd name="connsiteX90" fmla="*/ 5810596 w 7331857"/>
              <a:gd name="connsiteY90" fmla="*/ 972589 h 1961803"/>
              <a:gd name="connsiteX91" fmla="*/ 5818909 w 7331857"/>
              <a:gd name="connsiteY91" fmla="*/ 1014153 h 1961803"/>
              <a:gd name="connsiteX92" fmla="*/ 5843847 w 7331857"/>
              <a:gd name="connsiteY92" fmla="*/ 1088967 h 1961803"/>
              <a:gd name="connsiteX93" fmla="*/ 5860472 w 7331857"/>
              <a:gd name="connsiteY93" fmla="*/ 1138843 h 1961803"/>
              <a:gd name="connsiteX94" fmla="*/ 5868785 w 7331857"/>
              <a:gd name="connsiteY94" fmla="*/ 1180407 h 1961803"/>
              <a:gd name="connsiteX95" fmla="*/ 5893723 w 7331857"/>
              <a:gd name="connsiteY95" fmla="*/ 1205345 h 1961803"/>
              <a:gd name="connsiteX96" fmla="*/ 5918661 w 7331857"/>
              <a:gd name="connsiteY96" fmla="*/ 1238596 h 1961803"/>
              <a:gd name="connsiteX97" fmla="*/ 5926974 w 7331857"/>
              <a:gd name="connsiteY97" fmla="*/ 1280160 h 1961803"/>
              <a:gd name="connsiteX98" fmla="*/ 5951912 w 7331857"/>
              <a:gd name="connsiteY98" fmla="*/ 1305098 h 1961803"/>
              <a:gd name="connsiteX99" fmla="*/ 6059978 w 7331857"/>
              <a:gd name="connsiteY99" fmla="*/ 1446414 h 1961803"/>
              <a:gd name="connsiteX100" fmla="*/ 6093229 w 7331857"/>
              <a:gd name="connsiteY100" fmla="*/ 1479665 h 1961803"/>
              <a:gd name="connsiteX101" fmla="*/ 6118167 w 7331857"/>
              <a:gd name="connsiteY101" fmla="*/ 1504603 h 1961803"/>
              <a:gd name="connsiteX102" fmla="*/ 6168043 w 7331857"/>
              <a:gd name="connsiteY102" fmla="*/ 1571105 h 1961803"/>
              <a:gd name="connsiteX103" fmla="*/ 6209607 w 7331857"/>
              <a:gd name="connsiteY103" fmla="*/ 1620982 h 1961803"/>
              <a:gd name="connsiteX104" fmla="*/ 6217920 w 7331857"/>
              <a:gd name="connsiteY104" fmla="*/ 1645920 h 1961803"/>
              <a:gd name="connsiteX105" fmla="*/ 6276109 w 7331857"/>
              <a:gd name="connsiteY105" fmla="*/ 1729047 h 1961803"/>
              <a:gd name="connsiteX106" fmla="*/ 6292734 w 7331857"/>
              <a:gd name="connsiteY106" fmla="*/ 1762298 h 1961803"/>
              <a:gd name="connsiteX107" fmla="*/ 6301047 w 7331857"/>
              <a:gd name="connsiteY107" fmla="*/ 1787236 h 1961803"/>
              <a:gd name="connsiteX108" fmla="*/ 6317672 w 7331857"/>
              <a:gd name="connsiteY108" fmla="*/ 1803862 h 1961803"/>
              <a:gd name="connsiteX109" fmla="*/ 6342611 w 7331857"/>
              <a:gd name="connsiteY109" fmla="*/ 1837113 h 1961803"/>
              <a:gd name="connsiteX110" fmla="*/ 6367549 w 7331857"/>
              <a:gd name="connsiteY110" fmla="*/ 1853738 h 1961803"/>
              <a:gd name="connsiteX111" fmla="*/ 6625243 w 7331857"/>
              <a:gd name="connsiteY111" fmla="*/ 1862051 h 1961803"/>
              <a:gd name="connsiteX112" fmla="*/ 6941127 w 7331857"/>
              <a:gd name="connsiteY112" fmla="*/ 1878676 h 1961803"/>
              <a:gd name="connsiteX113" fmla="*/ 7024254 w 7331857"/>
              <a:gd name="connsiteY113" fmla="*/ 1903614 h 1961803"/>
              <a:gd name="connsiteX114" fmla="*/ 7165571 w 7331857"/>
              <a:gd name="connsiteY114" fmla="*/ 1911927 h 1961803"/>
              <a:gd name="connsiteX115" fmla="*/ 7290261 w 7331857"/>
              <a:gd name="connsiteY115" fmla="*/ 1945178 h 1961803"/>
              <a:gd name="connsiteX116" fmla="*/ 7331825 w 7331857"/>
              <a:gd name="connsiteY116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174567 w 7331857"/>
              <a:gd name="connsiteY3" fmla="*/ 1554480 h 1961803"/>
              <a:gd name="connsiteX4" fmla="*/ 216131 w 7331857"/>
              <a:gd name="connsiteY4" fmla="*/ 1446414 h 1961803"/>
              <a:gd name="connsiteX5" fmla="*/ 266007 w 7331857"/>
              <a:gd name="connsiteY5" fmla="*/ 1354974 h 1961803"/>
              <a:gd name="connsiteX6" fmla="*/ 290945 w 7331857"/>
              <a:gd name="connsiteY6" fmla="*/ 1263534 h 1961803"/>
              <a:gd name="connsiteX7" fmla="*/ 324196 w 7331857"/>
              <a:gd name="connsiteY7" fmla="*/ 1155469 h 1961803"/>
              <a:gd name="connsiteX8" fmla="*/ 374072 w 7331857"/>
              <a:gd name="connsiteY8" fmla="*/ 980902 h 1961803"/>
              <a:gd name="connsiteX9" fmla="*/ 440574 w 7331857"/>
              <a:gd name="connsiteY9" fmla="*/ 839585 h 1961803"/>
              <a:gd name="connsiteX10" fmla="*/ 473825 w 7331857"/>
              <a:gd name="connsiteY10" fmla="*/ 781396 h 1961803"/>
              <a:gd name="connsiteX11" fmla="*/ 515389 w 7331857"/>
              <a:gd name="connsiteY11" fmla="*/ 689956 h 1961803"/>
              <a:gd name="connsiteX12" fmla="*/ 556952 w 7331857"/>
              <a:gd name="connsiteY12" fmla="*/ 623454 h 1961803"/>
              <a:gd name="connsiteX13" fmla="*/ 640080 w 7331857"/>
              <a:gd name="connsiteY13" fmla="*/ 590203 h 1961803"/>
              <a:gd name="connsiteX14" fmla="*/ 731520 w 7331857"/>
              <a:gd name="connsiteY14" fmla="*/ 515389 h 1961803"/>
              <a:gd name="connsiteX15" fmla="*/ 814647 w 7331857"/>
              <a:gd name="connsiteY15" fmla="*/ 448887 h 1961803"/>
              <a:gd name="connsiteX16" fmla="*/ 897774 w 7331857"/>
              <a:gd name="connsiteY16" fmla="*/ 415636 h 1961803"/>
              <a:gd name="connsiteX17" fmla="*/ 1135033 w 7331857"/>
              <a:gd name="connsiteY17" fmla="*/ 395417 h 1961803"/>
              <a:gd name="connsiteX18" fmla="*/ 1269293 w 7331857"/>
              <a:gd name="connsiteY18" fmla="*/ 478501 h 1961803"/>
              <a:gd name="connsiteX19" fmla="*/ 1335881 w 7331857"/>
              <a:gd name="connsiteY19" fmla="*/ 559247 h 1961803"/>
              <a:gd name="connsiteX20" fmla="*/ 1379912 w 7331857"/>
              <a:gd name="connsiteY20" fmla="*/ 681643 h 1961803"/>
              <a:gd name="connsiteX21" fmla="*/ 1504603 w 7331857"/>
              <a:gd name="connsiteY21" fmla="*/ 798022 h 1961803"/>
              <a:gd name="connsiteX22" fmla="*/ 1554480 w 7331857"/>
              <a:gd name="connsiteY22" fmla="*/ 847898 h 1961803"/>
              <a:gd name="connsiteX23" fmla="*/ 1604356 w 7331857"/>
              <a:gd name="connsiteY23" fmla="*/ 947651 h 1961803"/>
              <a:gd name="connsiteX24" fmla="*/ 1629294 w 7331857"/>
              <a:gd name="connsiteY24" fmla="*/ 1105593 h 1961803"/>
              <a:gd name="connsiteX25" fmla="*/ 1654232 w 7331857"/>
              <a:gd name="connsiteY25" fmla="*/ 1180407 h 1961803"/>
              <a:gd name="connsiteX26" fmla="*/ 1687483 w 7331857"/>
              <a:gd name="connsiteY26" fmla="*/ 1238596 h 1961803"/>
              <a:gd name="connsiteX27" fmla="*/ 1737360 w 7331857"/>
              <a:gd name="connsiteY27" fmla="*/ 1305098 h 1961803"/>
              <a:gd name="connsiteX28" fmla="*/ 1795549 w 7331857"/>
              <a:gd name="connsiteY28" fmla="*/ 1371600 h 1961803"/>
              <a:gd name="connsiteX29" fmla="*/ 1837112 w 7331857"/>
              <a:gd name="connsiteY29" fmla="*/ 1404851 h 1961803"/>
              <a:gd name="connsiteX30" fmla="*/ 1911927 w 7331857"/>
              <a:gd name="connsiteY30" fmla="*/ 1471353 h 1961803"/>
              <a:gd name="connsiteX31" fmla="*/ 1953491 w 7331857"/>
              <a:gd name="connsiteY31" fmla="*/ 1521229 h 1961803"/>
              <a:gd name="connsiteX32" fmla="*/ 1986741 w 7331857"/>
              <a:gd name="connsiteY32" fmla="*/ 1596043 h 1961803"/>
              <a:gd name="connsiteX33" fmla="*/ 2485505 w 7331857"/>
              <a:gd name="connsiteY33" fmla="*/ 1886989 h 1961803"/>
              <a:gd name="connsiteX34" fmla="*/ 2588721 w 7331857"/>
              <a:gd name="connsiteY34" fmla="*/ 1932233 h 1961803"/>
              <a:gd name="connsiteX35" fmla="*/ 2693323 w 7331857"/>
              <a:gd name="connsiteY35" fmla="*/ 1853738 h 1961803"/>
              <a:gd name="connsiteX36" fmla="*/ 2889711 w 7331857"/>
              <a:gd name="connsiteY36" fmla="*/ 1847807 h 1961803"/>
              <a:gd name="connsiteX37" fmla="*/ 3167149 w 7331857"/>
              <a:gd name="connsiteY37" fmla="*/ 1845425 h 1961803"/>
              <a:gd name="connsiteX38" fmla="*/ 3300152 w 7331857"/>
              <a:gd name="connsiteY38" fmla="*/ 1812174 h 1961803"/>
              <a:gd name="connsiteX39" fmla="*/ 3333403 w 7331857"/>
              <a:gd name="connsiteY39" fmla="*/ 1778923 h 1961803"/>
              <a:gd name="connsiteX40" fmla="*/ 3366654 w 7331857"/>
              <a:gd name="connsiteY40" fmla="*/ 1695796 h 1961803"/>
              <a:gd name="connsiteX41" fmla="*/ 3416531 w 7331857"/>
              <a:gd name="connsiteY41" fmla="*/ 1662545 h 1961803"/>
              <a:gd name="connsiteX42" fmla="*/ 3483032 w 7331857"/>
              <a:gd name="connsiteY42" fmla="*/ 1612669 h 1961803"/>
              <a:gd name="connsiteX43" fmla="*/ 3566160 w 7331857"/>
              <a:gd name="connsiteY43" fmla="*/ 1562793 h 1961803"/>
              <a:gd name="connsiteX44" fmla="*/ 3674225 w 7331857"/>
              <a:gd name="connsiteY44" fmla="*/ 1504603 h 1961803"/>
              <a:gd name="connsiteX45" fmla="*/ 3732414 w 7331857"/>
              <a:gd name="connsiteY45" fmla="*/ 1471353 h 1961803"/>
              <a:gd name="connsiteX46" fmla="*/ 3823854 w 7331857"/>
              <a:gd name="connsiteY46" fmla="*/ 1413163 h 1961803"/>
              <a:gd name="connsiteX47" fmla="*/ 3882043 w 7331857"/>
              <a:gd name="connsiteY47" fmla="*/ 1330036 h 1961803"/>
              <a:gd name="connsiteX48" fmla="*/ 3923607 w 7331857"/>
              <a:gd name="connsiteY48" fmla="*/ 1221971 h 1961803"/>
              <a:gd name="connsiteX49" fmla="*/ 3940232 w 7331857"/>
              <a:gd name="connsiteY49" fmla="*/ 1147156 h 1961803"/>
              <a:gd name="connsiteX50" fmla="*/ 3965171 w 7331857"/>
              <a:gd name="connsiteY50" fmla="*/ 1088967 h 1961803"/>
              <a:gd name="connsiteX51" fmla="*/ 4015047 w 7331857"/>
              <a:gd name="connsiteY51" fmla="*/ 1030778 h 1961803"/>
              <a:gd name="connsiteX52" fmla="*/ 4064923 w 7331857"/>
              <a:gd name="connsiteY52" fmla="*/ 964276 h 1961803"/>
              <a:gd name="connsiteX53" fmla="*/ 4098174 w 7331857"/>
              <a:gd name="connsiteY53" fmla="*/ 889462 h 1961803"/>
              <a:gd name="connsiteX54" fmla="*/ 4114800 w 7331857"/>
              <a:gd name="connsiteY54" fmla="*/ 773083 h 1961803"/>
              <a:gd name="connsiteX55" fmla="*/ 4139738 w 7331857"/>
              <a:gd name="connsiteY55" fmla="*/ 698269 h 1961803"/>
              <a:gd name="connsiteX56" fmla="*/ 4189614 w 7331857"/>
              <a:gd name="connsiteY56" fmla="*/ 623454 h 1961803"/>
              <a:gd name="connsiteX57" fmla="*/ 4231178 w 7331857"/>
              <a:gd name="connsiteY57" fmla="*/ 598516 h 1961803"/>
              <a:gd name="connsiteX58" fmla="*/ 4272741 w 7331857"/>
              <a:gd name="connsiteY58" fmla="*/ 498763 h 1961803"/>
              <a:gd name="connsiteX59" fmla="*/ 4297680 w 7331857"/>
              <a:gd name="connsiteY59" fmla="*/ 448887 h 1961803"/>
              <a:gd name="connsiteX60" fmla="*/ 4363056 w 7331857"/>
              <a:gd name="connsiteY60" fmla="*/ 255097 h 1961803"/>
              <a:gd name="connsiteX61" fmla="*/ 4461639 w 7331857"/>
              <a:gd name="connsiteY61" fmla="*/ 288521 h 1961803"/>
              <a:gd name="connsiteX62" fmla="*/ 4566286 w 7331857"/>
              <a:gd name="connsiteY62" fmla="*/ 298132 h 1961803"/>
              <a:gd name="connsiteX63" fmla="*/ 4657682 w 7331857"/>
              <a:gd name="connsiteY63" fmla="*/ 294755 h 1961803"/>
              <a:gd name="connsiteX64" fmla="*/ 4788131 w 7331857"/>
              <a:gd name="connsiteY64" fmla="*/ 241069 h 1961803"/>
              <a:gd name="connsiteX65" fmla="*/ 4854632 w 7331857"/>
              <a:gd name="connsiteY65" fmla="*/ 191193 h 1961803"/>
              <a:gd name="connsiteX66" fmla="*/ 4929447 w 7331857"/>
              <a:gd name="connsiteY66" fmla="*/ 124691 h 1961803"/>
              <a:gd name="connsiteX67" fmla="*/ 4972223 w 7331857"/>
              <a:gd name="connsiteY67" fmla="*/ 55721 h 1961803"/>
              <a:gd name="connsiteX68" fmla="*/ 5045825 w 7331857"/>
              <a:gd name="connsiteY68" fmla="*/ 33251 h 1961803"/>
              <a:gd name="connsiteX69" fmla="*/ 5112327 w 7331857"/>
              <a:gd name="connsiteY69" fmla="*/ 8313 h 1961803"/>
              <a:gd name="connsiteX70" fmla="*/ 5137265 w 7331857"/>
              <a:gd name="connsiteY70" fmla="*/ 0 h 1961803"/>
              <a:gd name="connsiteX71" fmla="*/ 5228705 w 7331857"/>
              <a:gd name="connsiteY71" fmla="*/ 8313 h 1961803"/>
              <a:gd name="connsiteX72" fmla="*/ 5270269 w 7331857"/>
              <a:gd name="connsiteY72" fmla="*/ 49876 h 1961803"/>
              <a:gd name="connsiteX73" fmla="*/ 5336771 w 7331857"/>
              <a:gd name="connsiteY73" fmla="*/ 108065 h 1961803"/>
              <a:gd name="connsiteX74" fmla="*/ 5370021 w 7331857"/>
              <a:gd name="connsiteY74" fmla="*/ 149629 h 1961803"/>
              <a:gd name="connsiteX75" fmla="*/ 5419898 w 7331857"/>
              <a:gd name="connsiteY75" fmla="*/ 266007 h 1961803"/>
              <a:gd name="connsiteX76" fmla="*/ 5436523 w 7331857"/>
              <a:gd name="connsiteY76" fmla="*/ 299258 h 1961803"/>
              <a:gd name="connsiteX77" fmla="*/ 5444836 w 7331857"/>
              <a:gd name="connsiteY77" fmla="*/ 332509 h 1961803"/>
              <a:gd name="connsiteX78" fmla="*/ 5469774 w 7331857"/>
              <a:gd name="connsiteY78" fmla="*/ 365760 h 1961803"/>
              <a:gd name="connsiteX79" fmla="*/ 5511338 w 7331857"/>
              <a:gd name="connsiteY79" fmla="*/ 423949 h 1961803"/>
              <a:gd name="connsiteX80" fmla="*/ 5552901 w 7331857"/>
              <a:gd name="connsiteY80" fmla="*/ 498763 h 1961803"/>
              <a:gd name="connsiteX81" fmla="*/ 5569527 w 7331857"/>
              <a:gd name="connsiteY81" fmla="*/ 515389 h 1961803"/>
              <a:gd name="connsiteX82" fmla="*/ 5594465 w 7331857"/>
              <a:gd name="connsiteY82" fmla="*/ 573578 h 1961803"/>
              <a:gd name="connsiteX83" fmla="*/ 5619403 w 7331857"/>
              <a:gd name="connsiteY83" fmla="*/ 631767 h 1961803"/>
              <a:gd name="connsiteX84" fmla="*/ 5677592 w 7331857"/>
              <a:gd name="connsiteY84" fmla="*/ 731520 h 1961803"/>
              <a:gd name="connsiteX85" fmla="*/ 5685905 w 7331857"/>
              <a:gd name="connsiteY85" fmla="*/ 756458 h 1961803"/>
              <a:gd name="connsiteX86" fmla="*/ 5752407 w 7331857"/>
              <a:gd name="connsiteY86" fmla="*/ 864523 h 1961803"/>
              <a:gd name="connsiteX87" fmla="*/ 5769032 w 7331857"/>
              <a:gd name="connsiteY87" fmla="*/ 906087 h 1961803"/>
              <a:gd name="connsiteX88" fmla="*/ 5785658 w 7331857"/>
              <a:gd name="connsiteY88" fmla="*/ 931025 h 1961803"/>
              <a:gd name="connsiteX89" fmla="*/ 5810596 w 7331857"/>
              <a:gd name="connsiteY89" fmla="*/ 972589 h 1961803"/>
              <a:gd name="connsiteX90" fmla="*/ 5818909 w 7331857"/>
              <a:gd name="connsiteY90" fmla="*/ 1014153 h 1961803"/>
              <a:gd name="connsiteX91" fmla="*/ 5843847 w 7331857"/>
              <a:gd name="connsiteY91" fmla="*/ 1088967 h 1961803"/>
              <a:gd name="connsiteX92" fmla="*/ 5860472 w 7331857"/>
              <a:gd name="connsiteY92" fmla="*/ 1138843 h 1961803"/>
              <a:gd name="connsiteX93" fmla="*/ 5868785 w 7331857"/>
              <a:gd name="connsiteY93" fmla="*/ 1180407 h 1961803"/>
              <a:gd name="connsiteX94" fmla="*/ 5893723 w 7331857"/>
              <a:gd name="connsiteY94" fmla="*/ 1205345 h 1961803"/>
              <a:gd name="connsiteX95" fmla="*/ 5918661 w 7331857"/>
              <a:gd name="connsiteY95" fmla="*/ 1238596 h 1961803"/>
              <a:gd name="connsiteX96" fmla="*/ 5926974 w 7331857"/>
              <a:gd name="connsiteY96" fmla="*/ 1280160 h 1961803"/>
              <a:gd name="connsiteX97" fmla="*/ 5951912 w 7331857"/>
              <a:gd name="connsiteY97" fmla="*/ 1305098 h 1961803"/>
              <a:gd name="connsiteX98" fmla="*/ 6059978 w 7331857"/>
              <a:gd name="connsiteY98" fmla="*/ 1446414 h 1961803"/>
              <a:gd name="connsiteX99" fmla="*/ 6093229 w 7331857"/>
              <a:gd name="connsiteY99" fmla="*/ 1479665 h 1961803"/>
              <a:gd name="connsiteX100" fmla="*/ 6118167 w 7331857"/>
              <a:gd name="connsiteY100" fmla="*/ 1504603 h 1961803"/>
              <a:gd name="connsiteX101" fmla="*/ 6168043 w 7331857"/>
              <a:gd name="connsiteY101" fmla="*/ 1571105 h 1961803"/>
              <a:gd name="connsiteX102" fmla="*/ 6209607 w 7331857"/>
              <a:gd name="connsiteY102" fmla="*/ 1620982 h 1961803"/>
              <a:gd name="connsiteX103" fmla="*/ 6217920 w 7331857"/>
              <a:gd name="connsiteY103" fmla="*/ 1645920 h 1961803"/>
              <a:gd name="connsiteX104" fmla="*/ 6276109 w 7331857"/>
              <a:gd name="connsiteY104" fmla="*/ 1729047 h 1961803"/>
              <a:gd name="connsiteX105" fmla="*/ 6292734 w 7331857"/>
              <a:gd name="connsiteY105" fmla="*/ 1762298 h 1961803"/>
              <a:gd name="connsiteX106" fmla="*/ 6301047 w 7331857"/>
              <a:gd name="connsiteY106" fmla="*/ 1787236 h 1961803"/>
              <a:gd name="connsiteX107" fmla="*/ 6317672 w 7331857"/>
              <a:gd name="connsiteY107" fmla="*/ 1803862 h 1961803"/>
              <a:gd name="connsiteX108" fmla="*/ 6342611 w 7331857"/>
              <a:gd name="connsiteY108" fmla="*/ 1837113 h 1961803"/>
              <a:gd name="connsiteX109" fmla="*/ 6367549 w 7331857"/>
              <a:gd name="connsiteY109" fmla="*/ 1853738 h 1961803"/>
              <a:gd name="connsiteX110" fmla="*/ 6625243 w 7331857"/>
              <a:gd name="connsiteY110" fmla="*/ 1862051 h 1961803"/>
              <a:gd name="connsiteX111" fmla="*/ 6941127 w 7331857"/>
              <a:gd name="connsiteY111" fmla="*/ 1878676 h 1961803"/>
              <a:gd name="connsiteX112" fmla="*/ 7024254 w 7331857"/>
              <a:gd name="connsiteY112" fmla="*/ 1903614 h 1961803"/>
              <a:gd name="connsiteX113" fmla="*/ 7165571 w 7331857"/>
              <a:gd name="connsiteY113" fmla="*/ 1911927 h 1961803"/>
              <a:gd name="connsiteX114" fmla="*/ 7290261 w 7331857"/>
              <a:gd name="connsiteY114" fmla="*/ 1945178 h 1961803"/>
              <a:gd name="connsiteX115" fmla="*/ 7331825 w 7331857"/>
              <a:gd name="connsiteY115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66007 w 7331857"/>
              <a:gd name="connsiteY4" fmla="*/ 1354974 h 1961803"/>
              <a:gd name="connsiteX5" fmla="*/ 290945 w 7331857"/>
              <a:gd name="connsiteY5" fmla="*/ 1263534 h 1961803"/>
              <a:gd name="connsiteX6" fmla="*/ 324196 w 7331857"/>
              <a:gd name="connsiteY6" fmla="*/ 1155469 h 1961803"/>
              <a:gd name="connsiteX7" fmla="*/ 374072 w 7331857"/>
              <a:gd name="connsiteY7" fmla="*/ 980902 h 1961803"/>
              <a:gd name="connsiteX8" fmla="*/ 440574 w 7331857"/>
              <a:gd name="connsiteY8" fmla="*/ 839585 h 1961803"/>
              <a:gd name="connsiteX9" fmla="*/ 473825 w 7331857"/>
              <a:gd name="connsiteY9" fmla="*/ 781396 h 1961803"/>
              <a:gd name="connsiteX10" fmla="*/ 515389 w 7331857"/>
              <a:gd name="connsiteY10" fmla="*/ 689956 h 1961803"/>
              <a:gd name="connsiteX11" fmla="*/ 556952 w 7331857"/>
              <a:gd name="connsiteY11" fmla="*/ 623454 h 1961803"/>
              <a:gd name="connsiteX12" fmla="*/ 640080 w 7331857"/>
              <a:gd name="connsiteY12" fmla="*/ 590203 h 1961803"/>
              <a:gd name="connsiteX13" fmla="*/ 731520 w 7331857"/>
              <a:gd name="connsiteY13" fmla="*/ 515389 h 1961803"/>
              <a:gd name="connsiteX14" fmla="*/ 814647 w 7331857"/>
              <a:gd name="connsiteY14" fmla="*/ 448887 h 1961803"/>
              <a:gd name="connsiteX15" fmla="*/ 897774 w 7331857"/>
              <a:gd name="connsiteY15" fmla="*/ 415636 h 1961803"/>
              <a:gd name="connsiteX16" fmla="*/ 1135033 w 7331857"/>
              <a:gd name="connsiteY16" fmla="*/ 395417 h 1961803"/>
              <a:gd name="connsiteX17" fmla="*/ 1269293 w 7331857"/>
              <a:gd name="connsiteY17" fmla="*/ 478501 h 1961803"/>
              <a:gd name="connsiteX18" fmla="*/ 1335881 w 7331857"/>
              <a:gd name="connsiteY18" fmla="*/ 559247 h 1961803"/>
              <a:gd name="connsiteX19" fmla="*/ 1379912 w 7331857"/>
              <a:gd name="connsiteY19" fmla="*/ 681643 h 1961803"/>
              <a:gd name="connsiteX20" fmla="*/ 1504603 w 7331857"/>
              <a:gd name="connsiteY20" fmla="*/ 798022 h 1961803"/>
              <a:gd name="connsiteX21" fmla="*/ 1554480 w 7331857"/>
              <a:gd name="connsiteY21" fmla="*/ 847898 h 1961803"/>
              <a:gd name="connsiteX22" fmla="*/ 1604356 w 7331857"/>
              <a:gd name="connsiteY22" fmla="*/ 947651 h 1961803"/>
              <a:gd name="connsiteX23" fmla="*/ 1629294 w 7331857"/>
              <a:gd name="connsiteY23" fmla="*/ 1105593 h 1961803"/>
              <a:gd name="connsiteX24" fmla="*/ 1654232 w 7331857"/>
              <a:gd name="connsiteY24" fmla="*/ 1180407 h 1961803"/>
              <a:gd name="connsiteX25" fmla="*/ 1687483 w 7331857"/>
              <a:gd name="connsiteY25" fmla="*/ 1238596 h 1961803"/>
              <a:gd name="connsiteX26" fmla="*/ 1737360 w 7331857"/>
              <a:gd name="connsiteY26" fmla="*/ 1305098 h 1961803"/>
              <a:gd name="connsiteX27" fmla="*/ 1795549 w 7331857"/>
              <a:gd name="connsiteY27" fmla="*/ 1371600 h 1961803"/>
              <a:gd name="connsiteX28" fmla="*/ 1837112 w 7331857"/>
              <a:gd name="connsiteY28" fmla="*/ 1404851 h 1961803"/>
              <a:gd name="connsiteX29" fmla="*/ 1911927 w 7331857"/>
              <a:gd name="connsiteY29" fmla="*/ 1471353 h 1961803"/>
              <a:gd name="connsiteX30" fmla="*/ 1953491 w 7331857"/>
              <a:gd name="connsiteY30" fmla="*/ 1521229 h 1961803"/>
              <a:gd name="connsiteX31" fmla="*/ 1986741 w 7331857"/>
              <a:gd name="connsiteY31" fmla="*/ 1596043 h 1961803"/>
              <a:gd name="connsiteX32" fmla="*/ 2485505 w 7331857"/>
              <a:gd name="connsiteY32" fmla="*/ 1886989 h 1961803"/>
              <a:gd name="connsiteX33" fmla="*/ 2588721 w 7331857"/>
              <a:gd name="connsiteY33" fmla="*/ 1932233 h 1961803"/>
              <a:gd name="connsiteX34" fmla="*/ 2693323 w 7331857"/>
              <a:gd name="connsiteY34" fmla="*/ 1853738 h 1961803"/>
              <a:gd name="connsiteX35" fmla="*/ 2889711 w 7331857"/>
              <a:gd name="connsiteY35" fmla="*/ 1847807 h 1961803"/>
              <a:gd name="connsiteX36" fmla="*/ 3167149 w 7331857"/>
              <a:gd name="connsiteY36" fmla="*/ 1845425 h 1961803"/>
              <a:gd name="connsiteX37" fmla="*/ 3300152 w 7331857"/>
              <a:gd name="connsiteY37" fmla="*/ 1812174 h 1961803"/>
              <a:gd name="connsiteX38" fmla="*/ 3333403 w 7331857"/>
              <a:gd name="connsiteY38" fmla="*/ 1778923 h 1961803"/>
              <a:gd name="connsiteX39" fmla="*/ 3366654 w 7331857"/>
              <a:gd name="connsiteY39" fmla="*/ 1695796 h 1961803"/>
              <a:gd name="connsiteX40" fmla="*/ 3416531 w 7331857"/>
              <a:gd name="connsiteY40" fmla="*/ 1662545 h 1961803"/>
              <a:gd name="connsiteX41" fmla="*/ 3483032 w 7331857"/>
              <a:gd name="connsiteY41" fmla="*/ 1612669 h 1961803"/>
              <a:gd name="connsiteX42" fmla="*/ 3566160 w 7331857"/>
              <a:gd name="connsiteY42" fmla="*/ 1562793 h 1961803"/>
              <a:gd name="connsiteX43" fmla="*/ 3674225 w 7331857"/>
              <a:gd name="connsiteY43" fmla="*/ 1504603 h 1961803"/>
              <a:gd name="connsiteX44" fmla="*/ 3732414 w 7331857"/>
              <a:gd name="connsiteY44" fmla="*/ 1471353 h 1961803"/>
              <a:gd name="connsiteX45" fmla="*/ 3823854 w 7331857"/>
              <a:gd name="connsiteY45" fmla="*/ 1413163 h 1961803"/>
              <a:gd name="connsiteX46" fmla="*/ 3882043 w 7331857"/>
              <a:gd name="connsiteY46" fmla="*/ 1330036 h 1961803"/>
              <a:gd name="connsiteX47" fmla="*/ 3923607 w 7331857"/>
              <a:gd name="connsiteY47" fmla="*/ 1221971 h 1961803"/>
              <a:gd name="connsiteX48" fmla="*/ 3940232 w 7331857"/>
              <a:gd name="connsiteY48" fmla="*/ 1147156 h 1961803"/>
              <a:gd name="connsiteX49" fmla="*/ 3965171 w 7331857"/>
              <a:gd name="connsiteY49" fmla="*/ 1088967 h 1961803"/>
              <a:gd name="connsiteX50" fmla="*/ 4015047 w 7331857"/>
              <a:gd name="connsiteY50" fmla="*/ 1030778 h 1961803"/>
              <a:gd name="connsiteX51" fmla="*/ 4064923 w 7331857"/>
              <a:gd name="connsiteY51" fmla="*/ 964276 h 1961803"/>
              <a:gd name="connsiteX52" fmla="*/ 4098174 w 7331857"/>
              <a:gd name="connsiteY52" fmla="*/ 889462 h 1961803"/>
              <a:gd name="connsiteX53" fmla="*/ 4114800 w 7331857"/>
              <a:gd name="connsiteY53" fmla="*/ 773083 h 1961803"/>
              <a:gd name="connsiteX54" fmla="*/ 4139738 w 7331857"/>
              <a:gd name="connsiteY54" fmla="*/ 698269 h 1961803"/>
              <a:gd name="connsiteX55" fmla="*/ 4189614 w 7331857"/>
              <a:gd name="connsiteY55" fmla="*/ 623454 h 1961803"/>
              <a:gd name="connsiteX56" fmla="*/ 4231178 w 7331857"/>
              <a:gd name="connsiteY56" fmla="*/ 598516 h 1961803"/>
              <a:gd name="connsiteX57" fmla="*/ 4272741 w 7331857"/>
              <a:gd name="connsiteY57" fmla="*/ 498763 h 1961803"/>
              <a:gd name="connsiteX58" fmla="*/ 4297680 w 7331857"/>
              <a:gd name="connsiteY58" fmla="*/ 448887 h 1961803"/>
              <a:gd name="connsiteX59" fmla="*/ 4363056 w 7331857"/>
              <a:gd name="connsiteY59" fmla="*/ 255097 h 1961803"/>
              <a:gd name="connsiteX60" fmla="*/ 4461639 w 7331857"/>
              <a:gd name="connsiteY60" fmla="*/ 288521 h 1961803"/>
              <a:gd name="connsiteX61" fmla="*/ 4566286 w 7331857"/>
              <a:gd name="connsiteY61" fmla="*/ 298132 h 1961803"/>
              <a:gd name="connsiteX62" fmla="*/ 4657682 w 7331857"/>
              <a:gd name="connsiteY62" fmla="*/ 294755 h 1961803"/>
              <a:gd name="connsiteX63" fmla="*/ 4788131 w 7331857"/>
              <a:gd name="connsiteY63" fmla="*/ 241069 h 1961803"/>
              <a:gd name="connsiteX64" fmla="*/ 4854632 w 7331857"/>
              <a:gd name="connsiteY64" fmla="*/ 191193 h 1961803"/>
              <a:gd name="connsiteX65" fmla="*/ 4929447 w 7331857"/>
              <a:gd name="connsiteY65" fmla="*/ 124691 h 1961803"/>
              <a:gd name="connsiteX66" fmla="*/ 4972223 w 7331857"/>
              <a:gd name="connsiteY66" fmla="*/ 55721 h 1961803"/>
              <a:gd name="connsiteX67" fmla="*/ 5045825 w 7331857"/>
              <a:gd name="connsiteY67" fmla="*/ 33251 h 1961803"/>
              <a:gd name="connsiteX68" fmla="*/ 5112327 w 7331857"/>
              <a:gd name="connsiteY68" fmla="*/ 8313 h 1961803"/>
              <a:gd name="connsiteX69" fmla="*/ 5137265 w 7331857"/>
              <a:gd name="connsiteY69" fmla="*/ 0 h 1961803"/>
              <a:gd name="connsiteX70" fmla="*/ 5228705 w 7331857"/>
              <a:gd name="connsiteY70" fmla="*/ 8313 h 1961803"/>
              <a:gd name="connsiteX71" fmla="*/ 5270269 w 7331857"/>
              <a:gd name="connsiteY71" fmla="*/ 49876 h 1961803"/>
              <a:gd name="connsiteX72" fmla="*/ 5336771 w 7331857"/>
              <a:gd name="connsiteY72" fmla="*/ 108065 h 1961803"/>
              <a:gd name="connsiteX73" fmla="*/ 5370021 w 7331857"/>
              <a:gd name="connsiteY73" fmla="*/ 149629 h 1961803"/>
              <a:gd name="connsiteX74" fmla="*/ 5419898 w 7331857"/>
              <a:gd name="connsiteY74" fmla="*/ 266007 h 1961803"/>
              <a:gd name="connsiteX75" fmla="*/ 5436523 w 7331857"/>
              <a:gd name="connsiteY75" fmla="*/ 299258 h 1961803"/>
              <a:gd name="connsiteX76" fmla="*/ 5444836 w 7331857"/>
              <a:gd name="connsiteY76" fmla="*/ 332509 h 1961803"/>
              <a:gd name="connsiteX77" fmla="*/ 5469774 w 7331857"/>
              <a:gd name="connsiteY77" fmla="*/ 365760 h 1961803"/>
              <a:gd name="connsiteX78" fmla="*/ 5511338 w 7331857"/>
              <a:gd name="connsiteY78" fmla="*/ 423949 h 1961803"/>
              <a:gd name="connsiteX79" fmla="*/ 5552901 w 7331857"/>
              <a:gd name="connsiteY79" fmla="*/ 498763 h 1961803"/>
              <a:gd name="connsiteX80" fmla="*/ 5569527 w 7331857"/>
              <a:gd name="connsiteY80" fmla="*/ 515389 h 1961803"/>
              <a:gd name="connsiteX81" fmla="*/ 5594465 w 7331857"/>
              <a:gd name="connsiteY81" fmla="*/ 573578 h 1961803"/>
              <a:gd name="connsiteX82" fmla="*/ 5619403 w 7331857"/>
              <a:gd name="connsiteY82" fmla="*/ 631767 h 1961803"/>
              <a:gd name="connsiteX83" fmla="*/ 5677592 w 7331857"/>
              <a:gd name="connsiteY83" fmla="*/ 731520 h 1961803"/>
              <a:gd name="connsiteX84" fmla="*/ 5685905 w 7331857"/>
              <a:gd name="connsiteY84" fmla="*/ 756458 h 1961803"/>
              <a:gd name="connsiteX85" fmla="*/ 5752407 w 7331857"/>
              <a:gd name="connsiteY85" fmla="*/ 864523 h 1961803"/>
              <a:gd name="connsiteX86" fmla="*/ 5769032 w 7331857"/>
              <a:gd name="connsiteY86" fmla="*/ 906087 h 1961803"/>
              <a:gd name="connsiteX87" fmla="*/ 5785658 w 7331857"/>
              <a:gd name="connsiteY87" fmla="*/ 931025 h 1961803"/>
              <a:gd name="connsiteX88" fmla="*/ 5810596 w 7331857"/>
              <a:gd name="connsiteY88" fmla="*/ 972589 h 1961803"/>
              <a:gd name="connsiteX89" fmla="*/ 5818909 w 7331857"/>
              <a:gd name="connsiteY89" fmla="*/ 1014153 h 1961803"/>
              <a:gd name="connsiteX90" fmla="*/ 5843847 w 7331857"/>
              <a:gd name="connsiteY90" fmla="*/ 1088967 h 1961803"/>
              <a:gd name="connsiteX91" fmla="*/ 5860472 w 7331857"/>
              <a:gd name="connsiteY91" fmla="*/ 1138843 h 1961803"/>
              <a:gd name="connsiteX92" fmla="*/ 5868785 w 7331857"/>
              <a:gd name="connsiteY92" fmla="*/ 1180407 h 1961803"/>
              <a:gd name="connsiteX93" fmla="*/ 5893723 w 7331857"/>
              <a:gd name="connsiteY93" fmla="*/ 1205345 h 1961803"/>
              <a:gd name="connsiteX94" fmla="*/ 5918661 w 7331857"/>
              <a:gd name="connsiteY94" fmla="*/ 1238596 h 1961803"/>
              <a:gd name="connsiteX95" fmla="*/ 5926974 w 7331857"/>
              <a:gd name="connsiteY95" fmla="*/ 1280160 h 1961803"/>
              <a:gd name="connsiteX96" fmla="*/ 5951912 w 7331857"/>
              <a:gd name="connsiteY96" fmla="*/ 1305098 h 1961803"/>
              <a:gd name="connsiteX97" fmla="*/ 6059978 w 7331857"/>
              <a:gd name="connsiteY97" fmla="*/ 1446414 h 1961803"/>
              <a:gd name="connsiteX98" fmla="*/ 6093229 w 7331857"/>
              <a:gd name="connsiteY98" fmla="*/ 1479665 h 1961803"/>
              <a:gd name="connsiteX99" fmla="*/ 6118167 w 7331857"/>
              <a:gd name="connsiteY99" fmla="*/ 1504603 h 1961803"/>
              <a:gd name="connsiteX100" fmla="*/ 6168043 w 7331857"/>
              <a:gd name="connsiteY100" fmla="*/ 1571105 h 1961803"/>
              <a:gd name="connsiteX101" fmla="*/ 6209607 w 7331857"/>
              <a:gd name="connsiteY101" fmla="*/ 1620982 h 1961803"/>
              <a:gd name="connsiteX102" fmla="*/ 6217920 w 7331857"/>
              <a:gd name="connsiteY102" fmla="*/ 1645920 h 1961803"/>
              <a:gd name="connsiteX103" fmla="*/ 6276109 w 7331857"/>
              <a:gd name="connsiteY103" fmla="*/ 1729047 h 1961803"/>
              <a:gd name="connsiteX104" fmla="*/ 6292734 w 7331857"/>
              <a:gd name="connsiteY104" fmla="*/ 1762298 h 1961803"/>
              <a:gd name="connsiteX105" fmla="*/ 6301047 w 7331857"/>
              <a:gd name="connsiteY105" fmla="*/ 1787236 h 1961803"/>
              <a:gd name="connsiteX106" fmla="*/ 6317672 w 7331857"/>
              <a:gd name="connsiteY106" fmla="*/ 1803862 h 1961803"/>
              <a:gd name="connsiteX107" fmla="*/ 6342611 w 7331857"/>
              <a:gd name="connsiteY107" fmla="*/ 1837113 h 1961803"/>
              <a:gd name="connsiteX108" fmla="*/ 6367549 w 7331857"/>
              <a:gd name="connsiteY108" fmla="*/ 1853738 h 1961803"/>
              <a:gd name="connsiteX109" fmla="*/ 6625243 w 7331857"/>
              <a:gd name="connsiteY109" fmla="*/ 1862051 h 1961803"/>
              <a:gd name="connsiteX110" fmla="*/ 6941127 w 7331857"/>
              <a:gd name="connsiteY110" fmla="*/ 1878676 h 1961803"/>
              <a:gd name="connsiteX111" fmla="*/ 7024254 w 7331857"/>
              <a:gd name="connsiteY111" fmla="*/ 1903614 h 1961803"/>
              <a:gd name="connsiteX112" fmla="*/ 7165571 w 7331857"/>
              <a:gd name="connsiteY112" fmla="*/ 1911927 h 1961803"/>
              <a:gd name="connsiteX113" fmla="*/ 7290261 w 7331857"/>
              <a:gd name="connsiteY113" fmla="*/ 1945178 h 1961803"/>
              <a:gd name="connsiteX114" fmla="*/ 7331825 w 7331857"/>
              <a:gd name="connsiteY114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90945 w 7331857"/>
              <a:gd name="connsiteY4" fmla="*/ 1263534 h 1961803"/>
              <a:gd name="connsiteX5" fmla="*/ 324196 w 7331857"/>
              <a:gd name="connsiteY5" fmla="*/ 1155469 h 1961803"/>
              <a:gd name="connsiteX6" fmla="*/ 374072 w 7331857"/>
              <a:gd name="connsiteY6" fmla="*/ 980902 h 1961803"/>
              <a:gd name="connsiteX7" fmla="*/ 440574 w 7331857"/>
              <a:gd name="connsiteY7" fmla="*/ 839585 h 1961803"/>
              <a:gd name="connsiteX8" fmla="*/ 473825 w 7331857"/>
              <a:gd name="connsiteY8" fmla="*/ 781396 h 1961803"/>
              <a:gd name="connsiteX9" fmla="*/ 515389 w 7331857"/>
              <a:gd name="connsiteY9" fmla="*/ 689956 h 1961803"/>
              <a:gd name="connsiteX10" fmla="*/ 556952 w 7331857"/>
              <a:gd name="connsiteY10" fmla="*/ 623454 h 1961803"/>
              <a:gd name="connsiteX11" fmla="*/ 640080 w 7331857"/>
              <a:gd name="connsiteY11" fmla="*/ 590203 h 1961803"/>
              <a:gd name="connsiteX12" fmla="*/ 731520 w 7331857"/>
              <a:gd name="connsiteY12" fmla="*/ 515389 h 1961803"/>
              <a:gd name="connsiteX13" fmla="*/ 814647 w 7331857"/>
              <a:gd name="connsiteY13" fmla="*/ 448887 h 1961803"/>
              <a:gd name="connsiteX14" fmla="*/ 897774 w 7331857"/>
              <a:gd name="connsiteY14" fmla="*/ 415636 h 1961803"/>
              <a:gd name="connsiteX15" fmla="*/ 1135033 w 7331857"/>
              <a:gd name="connsiteY15" fmla="*/ 395417 h 1961803"/>
              <a:gd name="connsiteX16" fmla="*/ 1269293 w 7331857"/>
              <a:gd name="connsiteY16" fmla="*/ 478501 h 1961803"/>
              <a:gd name="connsiteX17" fmla="*/ 1335881 w 7331857"/>
              <a:gd name="connsiteY17" fmla="*/ 559247 h 1961803"/>
              <a:gd name="connsiteX18" fmla="*/ 1379912 w 7331857"/>
              <a:gd name="connsiteY18" fmla="*/ 681643 h 1961803"/>
              <a:gd name="connsiteX19" fmla="*/ 1504603 w 7331857"/>
              <a:gd name="connsiteY19" fmla="*/ 798022 h 1961803"/>
              <a:gd name="connsiteX20" fmla="*/ 1554480 w 7331857"/>
              <a:gd name="connsiteY20" fmla="*/ 847898 h 1961803"/>
              <a:gd name="connsiteX21" fmla="*/ 1604356 w 7331857"/>
              <a:gd name="connsiteY21" fmla="*/ 947651 h 1961803"/>
              <a:gd name="connsiteX22" fmla="*/ 1629294 w 7331857"/>
              <a:gd name="connsiteY22" fmla="*/ 1105593 h 1961803"/>
              <a:gd name="connsiteX23" fmla="*/ 1654232 w 7331857"/>
              <a:gd name="connsiteY23" fmla="*/ 1180407 h 1961803"/>
              <a:gd name="connsiteX24" fmla="*/ 1687483 w 7331857"/>
              <a:gd name="connsiteY24" fmla="*/ 1238596 h 1961803"/>
              <a:gd name="connsiteX25" fmla="*/ 1737360 w 7331857"/>
              <a:gd name="connsiteY25" fmla="*/ 1305098 h 1961803"/>
              <a:gd name="connsiteX26" fmla="*/ 1795549 w 7331857"/>
              <a:gd name="connsiteY26" fmla="*/ 1371600 h 1961803"/>
              <a:gd name="connsiteX27" fmla="*/ 1837112 w 7331857"/>
              <a:gd name="connsiteY27" fmla="*/ 1404851 h 1961803"/>
              <a:gd name="connsiteX28" fmla="*/ 1911927 w 7331857"/>
              <a:gd name="connsiteY28" fmla="*/ 1471353 h 1961803"/>
              <a:gd name="connsiteX29" fmla="*/ 1953491 w 7331857"/>
              <a:gd name="connsiteY29" fmla="*/ 1521229 h 1961803"/>
              <a:gd name="connsiteX30" fmla="*/ 1986741 w 7331857"/>
              <a:gd name="connsiteY30" fmla="*/ 1596043 h 1961803"/>
              <a:gd name="connsiteX31" fmla="*/ 2485505 w 7331857"/>
              <a:gd name="connsiteY31" fmla="*/ 1886989 h 1961803"/>
              <a:gd name="connsiteX32" fmla="*/ 2588721 w 7331857"/>
              <a:gd name="connsiteY32" fmla="*/ 1932233 h 1961803"/>
              <a:gd name="connsiteX33" fmla="*/ 2693323 w 7331857"/>
              <a:gd name="connsiteY33" fmla="*/ 1853738 h 1961803"/>
              <a:gd name="connsiteX34" fmla="*/ 2889711 w 7331857"/>
              <a:gd name="connsiteY34" fmla="*/ 1847807 h 1961803"/>
              <a:gd name="connsiteX35" fmla="*/ 3167149 w 7331857"/>
              <a:gd name="connsiteY35" fmla="*/ 1845425 h 1961803"/>
              <a:gd name="connsiteX36" fmla="*/ 3300152 w 7331857"/>
              <a:gd name="connsiteY36" fmla="*/ 1812174 h 1961803"/>
              <a:gd name="connsiteX37" fmla="*/ 3333403 w 7331857"/>
              <a:gd name="connsiteY37" fmla="*/ 1778923 h 1961803"/>
              <a:gd name="connsiteX38" fmla="*/ 3366654 w 7331857"/>
              <a:gd name="connsiteY38" fmla="*/ 1695796 h 1961803"/>
              <a:gd name="connsiteX39" fmla="*/ 3416531 w 7331857"/>
              <a:gd name="connsiteY39" fmla="*/ 1662545 h 1961803"/>
              <a:gd name="connsiteX40" fmla="*/ 3483032 w 7331857"/>
              <a:gd name="connsiteY40" fmla="*/ 1612669 h 1961803"/>
              <a:gd name="connsiteX41" fmla="*/ 3566160 w 7331857"/>
              <a:gd name="connsiteY41" fmla="*/ 1562793 h 1961803"/>
              <a:gd name="connsiteX42" fmla="*/ 3674225 w 7331857"/>
              <a:gd name="connsiteY42" fmla="*/ 1504603 h 1961803"/>
              <a:gd name="connsiteX43" fmla="*/ 3732414 w 7331857"/>
              <a:gd name="connsiteY43" fmla="*/ 1471353 h 1961803"/>
              <a:gd name="connsiteX44" fmla="*/ 3823854 w 7331857"/>
              <a:gd name="connsiteY44" fmla="*/ 1413163 h 1961803"/>
              <a:gd name="connsiteX45" fmla="*/ 3882043 w 7331857"/>
              <a:gd name="connsiteY45" fmla="*/ 1330036 h 1961803"/>
              <a:gd name="connsiteX46" fmla="*/ 3923607 w 7331857"/>
              <a:gd name="connsiteY46" fmla="*/ 1221971 h 1961803"/>
              <a:gd name="connsiteX47" fmla="*/ 3940232 w 7331857"/>
              <a:gd name="connsiteY47" fmla="*/ 1147156 h 1961803"/>
              <a:gd name="connsiteX48" fmla="*/ 3965171 w 7331857"/>
              <a:gd name="connsiteY48" fmla="*/ 1088967 h 1961803"/>
              <a:gd name="connsiteX49" fmla="*/ 4015047 w 7331857"/>
              <a:gd name="connsiteY49" fmla="*/ 1030778 h 1961803"/>
              <a:gd name="connsiteX50" fmla="*/ 4064923 w 7331857"/>
              <a:gd name="connsiteY50" fmla="*/ 964276 h 1961803"/>
              <a:gd name="connsiteX51" fmla="*/ 4098174 w 7331857"/>
              <a:gd name="connsiteY51" fmla="*/ 889462 h 1961803"/>
              <a:gd name="connsiteX52" fmla="*/ 4114800 w 7331857"/>
              <a:gd name="connsiteY52" fmla="*/ 773083 h 1961803"/>
              <a:gd name="connsiteX53" fmla="*/ 4139738 w 7331857"/>
              <a:gd name="connsiteY53" fmla="*/ 698269 h 1961803"/>
              <a:gd name="connsiteX54" fmla="*/ 4189614 w 7331857"/>
              <a:gd name="connsiteY54" fmla="*/ 623454 h 1961803"/>
              <a:gd name="connsiteX55" fmla="*/ 4231178 w 7331857"/>
              <a:gd name="connsiteY55" fmla="*/ 598516 h 1961803"/>
              <a:gd name="connsiteX56" fmla="*/ 4272741 w 7331857"/>
              <a:gd name="connsiteY56" fmla="*/ 498763 h 1961803"/>
              <a:gd name="connsiteX57" fmla="*/ 4297680 w 7331857"/>
              <a:gd name="connsiteY57" fmla="*/ 448887 h 1961803"/>
              <a:gd name="connsiteX58" fmla="*/ 4363056 w 7331857"/>
              <a:gd name="connsiteY58" fmla="*/ 255097 h 1961803"/>
              <a:gd name="connsiteX59" fmla="*/ 4461639 w 7331857"/>
              <a:gd name="connsiteY59" fmla="*/ 288521 h 1961803"/>
              <a:gd name="connsiteX60" fmla="*/ 4566286 w 7331857"/>
              <a:gd name="connsiteY60" fmla="*/ 298132 h 1961803"/>
              <a:gd name="connsiteX61" fmla="*/ 4657682 w 7331857"/>
              <a:gd name="connsiteY61" fmla="*/ 294755 h 1961803"/>
              <a:gd name="connsiteX62" fmla="*/ 4788131 w 7331857"/>
              <a:gd name="connsiteY62" fmla="*/ 241069 h 1961803"/>
              <a:gd name="connsiteX63" fmla="*/ 4854632 w 7331857"/>
              <a:gd name="connsiteY63" fmla="*/ 191193 h 1961803"/>
              <a:gd name="connsiteX64" fmla="*/ 4929447 w 7331857"/>
              <a:gd name="connsiteY64" fmla="*/ 124691 h 1961803"/>
              <a:gd name="connsiteX65" fmla="*/ 4972223 w 7331857"/>
              <a:gd name="connsiteY65" fmla="*/ 55721 h 1961803"/>
              <a:gd name="connsiteX66" fmla="*/ 5045825 w 7331857"/>
              <a:gd name="connsiteY66" fmla="*/ 33251 h 1961803"/>
              <a:gd name="connsiteX67" fmla="*/ 5112327 w 7331857"/>
              <a:gd name="connsiteY67" fmla="*/ 8313 h 1961803"/>
              <a:gd name="connsiteX68" fmla="*/ 5137265 w 7331857"/>
              <a:gd name="connsiteY68" fmla="*/ 0 h 1961803"/>
              <a:gd name="connsiteX69" fmla="*/ 5228705 w 7331857"/>
              <a:gd name="connsiteY69" fmla="*/ 8313 h 1961803"/>
              <a:gd name="connsiteX70" fmla="*/ 5270269 w 7331857"/>
              <a:gd name="connsiteY70" fmla="*/ 49876 h 1961803"/>
              <a:gd name="connsiteX71" fmla="*/ 5336771 w 7331857"/>
              <a:gd name="connsiteY71" fmla="*/ 108065 h 1961803"/>
              <a:gd name="connsiteX72" fmla="*/ 5370021 w 7331857"/>
              <a:gd name="connsiteY72" fmla="*/ 149629 h 1961803"/>
              <a:gd name="connsiteX73" fmla="*/ 5419898 w 7331857"/>
              <a:gd name="connsiteY73" fmla="*/ 266007 h 1961803"/>
              <a:gd name="connsiteX74" fmla="*/ 5436523 w 7331857"/>
              <a:gd name="connsiteY74" fmla="*/ 299258 h 1961803"/>
              <a:gd name="connsiteX75" fmla="*/ 5444836 w 7331857"/>
              <a:gd name="connsiteY75" fmla="*/ 332509 h 1961803"/>
              <a:gd name="connsiteX76" fmla="*/ 5469774 w 7331857"/>
              <a:gd name="connsiteY76" fmla="*/ 365760 h 1961803"/>
              <a:gd name="connsiteX77" fmla="*/ 5511338 w 7331857"/>
              <a:gd name="connsiteY77" fmla="*/ 423949 h 1961803"/>
              <a:gd name="connsiteX78" fmla="*/ 5552901 w 7331857"/>
              <a:gd name="connsiteY78" fmla="*/ 498763 h 1961803"/>
              <a:gd name="connsiteX79" fmla="*/ 5569527 w 7331857"/>
              <a:gd name="connsiteY79" fmla="*/ 515389 h 1961803"/>
              <a:gd name="connsiteX80" fmla="*/ 5594465 w 7331857"/>
              <a:gd name="connsiteY80" fmla="*/ 573578 h 1961803"/>
              <a:gd name="connsiteX81" fmla="*/ 5619403 w 7331857"/>
              <a:gd name="connsiteY81" fmla="*/ 631767 h 1961803"/>
              <a:gd name="connsiteX82" fmla="*/ 5677592 w 7331857"/>
              <a:gd name="connsiteY82" fmla="*/ 731520 h 1961803"/>
              <a:gd name="connsiteX83" fmla="*/ 5685905 w 7331857"/>
              <a:gd name="connsiteY83" fmla="*/ 756458 h 1961803"/>
              <a:gd name="connsiteX84" fmla="*/ 5752407 w 7331857"/>
              <a:gd name="connsiteY84" fmla="*/ 864523 h 1961803"/>
              <a:gd name="connsiteX85" fmla="*/ 5769032 w 7331857"/>
              <a:gd name="connsiteY85" fmla="*/ 906087 h 1961803"/>
              <a:gd name="connsiteX86" fmla="*/ 5785658 w 7331857"/>
              <a:gd name="connsiteY86" fmla="*/ 931025 h 1961803"/>
              <a:gd name="connsiteX87" fmla="*/ 5810596 w 7331857"/>
              <a:gd name="connsiteY87" fmla="*/ 972589 h 1961803"/>
              <a:gd name="connsiteX88" fmla="*/ 5818909 w 7331857"/>
              <a:gd name="connsiteY88" fmla="*/ 1014153 h 1961803"/>
              <a:gd name="connsiteX89" fmla="*/ 5843847 w 7331857"/>
              <a:gd name="connsiteY89" fmla="*/ 1088967 h 1961803"/>
              <a:gd name="connsiteX90" fmla="*/ 5860472 w 7331857"/>
              <a:gd name="connsiteY90" fmla="*/ 1138843 h 1961803"/>
              <a:gd name="connsiteX91" fmla="*/ 5868785 w 7331857"/>
              <a:gd name="connsiteY91" fmla="*/ 1180407 h 1961803"/>
              <a:gd name="connsiteX92" fmla="*/ 5893723 w 7331857"/>
              <a:gd name="connsiteY92" fmla="*/ 1205345 h 1961803"/>
              <a:gd name="connsiteX93" fmla="*/ 5918661 w 7331857"/>
              <a:gd name="connsiteY93" fmla="*/ 1238596 h 1961803"/>
              <a:gd name="connsiteX94" fmla="*/ 5926974 w 7331857"/>
              <a:gd name="connsiteY94" fmla="*/ 1280160 h 1961803"/>
              <a:gd name="connsiteX95" fmla="*/ 5951912 w 7331857"/>
              <a:gd name="connsiteY95" fmla="*/ 1305098 h 1961803"/>
              <a:gd name="connsiteX96" fmla="*/ 6059978 w 7331857"/>
              <a:gd name="connsiteY96" fmla="*/ 1446414 h 1961803"/>
              <a:gd name="connsiteX97" fmla="*/ 6093229 w 7331857"/>
              <a:gd name="connsiteY97" fmla="*/ 1479665 h 1961803"/>
              <a:gd name="connsiteX98" fmla="*/ 6118167 w 7331857"/>
              <a:gd name="connsiteY98" fmla="*/ 1504603 h 1961803"/>
              <a:gd name="connsiteX99" fmla="*/ 6168043 w 7331857"/>
              <a:gd name="connsiteY99" fmla="*/ 1571105 h 1961803"/>
              <a:gd name="connsiteX100" fmla="*/ 6209607 w 7331857"/>
              <a:gd name="connsiteY100" fmla="*/ 1620982 h 1961803"/>
              <a:gd name="connsiteX101" fmla="*/ 6217920 w 7331857"/>
              <a:gd name="connsiteY101" fmla="*/ 1645920 h 1961803"/>
              <a:gd name="connsiteX102" fmla="*/ 6276109 w 7331857"/>
              <a:gd name="connsiteY102" fmla="*/ 1729047 h 1961803"/>
              <a:gd name="connsiteX103" fmla="*/ 6292734 w 7331857"/>
              <a:gd name="connsiteY103" fmla="*/ 1762298 h 1961803"/>
              <a:gd name="connsiteX104" fmla="*/ 6301047 w 7331857"/>
              <a:gd name="connsiteY104" fmla="*/ 1787236 h 1961803"/>
              <a:gd name="connsiteX105" fmla="*/ 6317672 w 7331857"/>
              <a:gd name="connsiteY105" fmla="*/ 1803862 h 1961803"/>
              <a:gd name="connsiteX106" fmla="*/ 6342611 w 7331857"/>
              <a:gd name="connsiteY106" fmla="*/ 1837113 h 1961803"/>
              <a:gd name="connsiteX107" fmla="*/ 6367549 w 7331857"/>
              <a:gd name="connsiteY107" fmla="*/ 1853738 h 1961803"/>
              <a:gd name="connsiteX108" fmla="*/ 6625243 w 7331857"/>
              <a:gd name="connsiteY108" fmla="*/ 1862051 h 1961803"/>
              <a:gd name="connsiteX109" fmla="*/ 6941127 w 7331857"/>
              <a:gd name="connsiteY109" fmla="*/ 1878676 h 1961803"/>
              <a:gd name="connsiteX110" fmla="*/ 7024254 w 7331857"/>
              <a:gd name="connsiteY110" fmla="*/ 1903614 h 1961803"/>
              <a:gd name="connsiteX111" fmla="*/ 7165571 w 7331857"/>
              <a:gd name="connsiteY111" fmla="*/ 1911927 h 1961803"/>
              <a:gd name="connsiteX112" fmla="*/ 7290261 w 7331857"/>
              <a:gd name="connsiteY112" fmla="*/ 1945178 h 1961803"/>
              <a:gd name="connsiteX113" fmla="*/ 7331825 w 7331857"/>
              <a:gd name="connsiteY11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90945 w 7331857"/>
              <a:gd name="connsiteY4" fmla="*/ 1263534 h 1961803"/>
              <a:gd name="connsiteX5" fmla="*/ 336102 w 7331857"/>
              <a:gd name="connsiteY5" fmla="*/ 1112607 h 1961803"/>
              <a:gd name="connsiteX6" fmla="*/ 374072 w 7331857"/>
              <a:gd name="connsiteY6" fmla="*/ 980902 h 1961803"/>
              <a:gd name="connsiteX7" fmla="*/ 440574 w 7331857"/>
              <a:gd name="connsiteY7" fmla="*/ 839585 h 1961803"/>
              <a:gd name="connsiteX8" fmla="*/ 473825 w 7331857"/>
              <a:gd name="connsiteY8" fmla="*/ 781396 h 1961803"/>
              <a:gd name="connsiteX9" fmla="*/ 515389 w 7331857"/>
              <a:gd name="connsiteY9" fmla="*/ 689956 h 1961803"/>
              <a:gd name="connsiteX10" fmla="*/ 556952 w 7331857"/>
              <a:gd name="connsiteY10" fmla="*/ 623454 h 1961803"/>
              <a:gd name="connsiteX11" fmla="*/ 640080 w 7331857"/>
              <a:gd name="connsiteY11" fmla="*/ 590203 h 1961803"/>
              <a:gd name="connsiteX12" fmla="*/ 731520 w 7331857"/>
              <a:gd name="connsiteY12" fmla="*/ 515389 h 1961803"/>
              <a:gd name="connsiteX13" fmla="*/ 814647 w 7331857"/>
              <a:gd name="connsiteY13" fmla="*/ 448887 h 1961803"/>
              <a:gd name="connsiteX14" fmla="*/ 897774 w 7331857"/>
              <a:gd name="connsiteY14" fmla="*/ 415636 h 1961803"/>
              <a:gd name="connsiteX15" fmla="*/ 1135033 w 7331857"/>
              <a:gd name="connsiteY15" fmla="*/ 395417 h 1961803"/>
              <a:gd name="connsiteX16" fmla="*/ 1269293 w 7331857"/>
              <a:gd name="connsiteY16" fmla="*/ 478501 h 1961803"/>
              <a:gd name="connsiteX17" fmla="*/ 1335881 w 7331857"/>
              <a:gd name="connsiteY17" fmla="*/ 559247 h 1961803"/>
              <a:gd name="connsiteX18" fmla="*/ 1379912 w 7331857"/>
              <a:gd name="connsiteY18" fmla="*/ 681643 h 1961803"/>
              <a:gd name="connsiteX19" fmla="*/ 1504603 w 7331857"/>
              <a:gd name="connsiteY19" fmla="*/ 798022 h 1961803"/>
              <a:gd name="connsiteX20" fmla="*/ 1554480 w 7331857"/>
              <a:gd name="connsiteY20" fmla="*/ 847898 h 1961803"/>
              <a:gd name="connsiteX21" fmla="*/ 1604356 w 7331857"/>
              <a:gd name="connsiteY21" fmla="*/ 947651 h 1961803"/>
              <a:gd name="connsiteX22" fmla="*/ 1629294 w 7331857"/>
              <a:gd name="connsiteY22" fmla="*/ 1105593 h 1961803"/>
              <a:gd name="connsiteX23" fmla="*/ 1654232 w 7331857"/>
              <a:gd name="connsiteY23" fmla="*/ 1180407 h 1961803"/>
              <a:gd name="connsiteX24" fmla="*/ 1687483 w 7331857"/>
              <a:gd name="connsiteY24" fmla="*/ 1238596 h 1961803"/>
              <a:gd name="connsiteX25" fmla="*/ 1737360 w 7331857"/>
              <a:gd name="connsiteY25" fmla="*/ 1305098 h 1961803"/>
              <a:gd name="connsiteX26" fmla="*/ 1795549 w 7331857"/>
              <a:gd name="connsiteY26" fmla="*/ 1371600 h 1961803"/>
              <a:gd name="connsiteX27" fmla="*/ 1837112 w 7331857"/>
              <a:gd name="connsiteY27" fmla="*/ 1404851 h 1961803"/>
              <a:gd name="connsiteX28" fmla="*/ 1911927 w 7331857"/>
              <a:gd name="connsiteY28" fmla="*/ 1471353 h 1961803"/>
              <a:gd name="connsiteX29" fmla="*/ 1953491 w 7331857"/>
              <a:gd name="connsiteY29" fmla="*/ 1521229 h 1961803"/>
              <a:gd name="connsiteX30" fmla="*/ 1986741 w 7331857"/>
              <a:gd name="connsiteY30" fmla="*/ 1596043 h 1961803"/>
              <a:gd name="connsiteX31" fmla="*/ 2485505 w 7331857"/>
              <a:gd name="connsiteY31" fmla="*/ 1886989 h 1961803"/>
              <a:gd name="connsiteX32" fmla="*/ 2588721 w 7331857"/>
              <a:gd name="connsiteY32" fmla="*/ 1932233 h 1961803"/>
              <a:gd name="connsiteX33" fmla="*/ 2693323 w 7331857"/>
              <a:gd name="connsiteY33" fmla="*/ 1853738 h 1961803"/>
              <a:gd name="connsiteX34" fmla="*/ 2889711 w 7331857"/>
              <a:gd name="connsiteY34" fmla="*/ 1847807 h 1961803"/>
              <a:gd name="connsiteX35" fmla="*/ 3167149 w 7331857"/>
              <a:gd name="connsiteY35" fmla="*/ 1845425 h 1961803"/>
              <a:gd name="connsiteX36" fmla="*/ 3300152 w 7331857"/>
              <a:gd name="connsiteY36" fmla="*/ 1812174 h 1961803"/>
              <a:gd name="connsiteX37" fmla="*/ 3333403 w 7331857"/>
              <a:gd name="connsiteY37" fmla="*/ 1778923 h 1961803"/>
              <a:gd name="connsiteX38" fmla="*/ 3366654 w 7331857"/>
              <a:gd name="connsiteY38" fmla="*/ 1695796 h 1961803"/>
              <a:gd name="connsiteX39" fmla="*/ 3416531 w 7331857"/>
              <a:gd name="connsiteY39" fmla="*/ 1662545 h 1961803"/>
              <a:gd name="connsiteX40" fmla="*/ 3483032 w 7331857"/>
              <a:gd name="connsiteY40" fmla="*/ 1612669 h 1961803"/>
              <a:gd name="connsiteX41" fmla="*/ 3566160 w 7331857"/>
              <a:gd name="connsiteY41" fmla="*/ 1562793 h 1961803"/>
              <a:gd name="connsiteX42" fmla="*/ 3674225 w 7331857"/>
              <a:gd name="connsiteY42" fmla="*/ 1504603 h 1961803"/>
              <a:gd name="connsiteX43" fmla="*/ 3732414 w 7331857"/>
              <a:gd name="connsiteY43" fmla="*/ 1471353 h 1961803"/>
              <a:gd name="connsiteX44" fmla="*/ 3823854 w 7331857"/>
              <a:gd name="connsiteY44" fmla="*/ 1413163 h 1961803"/>
              <a:gd name="connsiteX45" fmla="*/ 3882043 w 7331857"/>
              <a:gd name="connsiteY45" fmla="*/ 1330036 h 1961803"/>
              <a:gd name="connsiteX46" fmla="*/ 3923607 w 7331857"/>
              <a:gd name="connsiteY46" fmla="*/ 1221971 h 1961803"/>
              <a:gd name="connsiteX47" fmla="*/ 3940232 w 7331857"/>
              <a:gd name="connsiteY47" fmla="*/ 1147156 h 1961803"/>
              <a:gd name="connsiteX48" fmla="*/ 3965171 w 7331857"/>
              <a:gd name="connsiteY48" fmla="*/ 1088967 h 1961803"/>
              <a:gd name="connsiteX49" fmla="*/ 4015047 w 7331857"/>
              <a:gd name="connsiteY49" fmla="*/ 1030778 h 1961803"/>
              <a:gd name="connsiteX50" fmla="*/ 4064923 w 7331857"/>
              <a:gd name="connsiteY50" fmla="*/ 964276 h 1961803"/>
              <a:gd name="connsiteX51" fmla="*/ 4098174 w 7331857"/>
              <a:gd name="connsiteY51" fmla="*/ 889462 h 1961803"/>
              <a:gd name="connsiteX52" fmla="*/ 4114800 w 7331857"/>
              <a:gd name="connsiteY52" fmla="*/ 773083 h 1961803"/>
              <a:gd name="connsiteX53" fmla="*/ 4139738 w 7331857"/>
              <a:gd name="connsiteY53" fmla="*/ 698269 h 1961803"/>
              <a:gd name="connsiteX54" fmla="*/ 4189614 w 7331857"/>
              <a:gd name="connsiteY54" fmla="*/ 623454 h 1961803"/>
              <a:gd name="connsiteX55" fmla="*/ 4231178 w 7331857"/>
              <a:gd name="connsiteY55" fmla="*/ 598516 h 1961803"/>
              <a:gd name="connsiteX56" fmla="*/ 4272741 w 7331857"/>
              <a:gd name="connsiteY56" fmla="*/ 498763 h 1961803"/>
              <a:gd name="connsiteX57" fmla="*/ 4297680 w 7331857"/>
              <a:gd name="connsiteY57" fmla="*/ 448887 h 1961803"/>
              <a:gd name="connsiteX58" fmla="*/ 4363056 w 7331857"/>
              <a:gd name="connsiteY58" fmla="*/ 255097 h 1961803"/>
              <a:gd name="connsiteX59" fmla="*/ 4461639 w 7331857"/>
              <a:gd name="connsiteY59" fmla="*/ 288521 h 1961803"/>
              <a:gd name="connsiteX60" fmla="*/ 4566286 w 7331857"/>
              <a:gd name="connsiteY60" fmla="*/ 298132 h 1961803"/>
              <a:gd name="connsiteX61" fmla="*/ 4657682 w 7331857"/>
              <a:gd name="connsiteY61" fmla="*/ 294755 h 1961803"/>
              <a:gd name="connsiteX62" fmla="*/ 4788131 w 7331857"/>
              <a:gd name="connsiteY62" fmla="*/ 241069 h 1961803"/>
              <a:gd name="connsiteX63" fmla="*/ 4854632 w 7331857"/>
              <a:gd name="connsiteY63" fmla="*/ 191193 h 1961803"/>
              <a:gd name="connsiteX64" fmla="*/ 4929447 w 7331857"/>
              <a:gd name="connsiteY64" fmla="*/ 124691 h 1961803"/>
              <a:gd name="connsiteX65" fmla="*/ 4972223 w 7331857"/>
              <a:gd name="connsiteY65" fmla="*/ 55721 h 1961803"/>
              <a:gd name="connsiteX66" fmla="*/ 5045825 w 7331857"/>
              <a:gd name="connsiteY66" fmla="*/ 33251 h 1961803"/>
              <a:gd name="connsiteX67" fmla="*/ 5112327 w 7331857"/>
              <a:gd name="connsiteY67" fmla="*/ 8313 h 1961803"/>
              <a:gd name="connsiteX68" fmla="*/ 5137265 w 7331857"/>
              <a:gd name="connsiteY68" fmla="*/ 0 h 1961803"/>
              <a:gd name="connsiteX69" fmla="*/ 5228705 w 7331857"/>
              <a:gd name="connsiteY69" fmla="*/ 8313 h 1961803"/>
              <a:gd name="connsiteX70" fmla="*/ 5270269 w 7331857"/>
              <a:gd name="connsiteY70" fmla="*/ 49876 h 1961803"/>
              <a:gd name="connsiteX71" fmla="*/ 5336771 w 7331857"/>
              <a:gd name="connsiteY71" fmla="*/ 108065 h 1961803"/>
              <a:gd name="connsiteX72" fmla="*/ 5370021 w 7331857"/>
              <a:gd name="connsiteY72" fmla="*/ 149629 h 1961803"/>
              <a:gd name="connsiteX73" fmla="*/ 5419898 w 7331857"/>
              <a:gd name="connsiteY73" fmla="*/ 266007 h 1961803"/>
              <a:gd name="connsiteX74" fmla="*/ 5436523 w 7331857"/>
              <a:gd name="connsiteY74" fmla="*/ 299258 h 1961803"/>
              <a:gd name="connsiteX75" fmla="*/ 5444836 w 7331857"/>
              <a:gd name="connsiteY75" fmla="*/ 332509 h 1961803"/>
              <a:gd name="connsiteX76" fmla="*/ 5469774 w 7331857"/>
              <a:gd name="connsiteY76" fmla="*/ 365760 h 1961803"/>
              <a:gd name="connsiteX77" fmla="*/ 5511338 w 7331857"/>
              <a:gd name="connsiteY77" fmla="*/ 423949 h 1961803"/>
              <a:gd name="connsiteX78" fmla="*/ 5552901 w 7331857"/>
              <a:gd name="connsiteY78" fmla="*/ 498763 h 1961803"/>
              <a:gd name="connsiteX79" fmla="*/ 5569527 w 7331857"/>
              <a:gd name="connsiteY79" fmla="*/ 515389 h 1961803"/>
              <a:gd name="connsiteX80" fmla="*/ 5594465 w 7331857"/>
              <a:gd name="connsiteY80" fmla="*/ 573578 h 1961803"/>
              <a:gd name="connsiteX81" fmla="*/ 5619403 w 7331857"/>
              <a:gd name="connsiteY81" fmla="*/ 631767 h 1961803"/>
              <a:gd name="connsiteX82" fmla="*/ 5677592 w 7331857"/>
              <a:gd name="connsiteY82" fmla="*/ 731520 h 1961803"/>
              <a:gd name="connsiteX83" fmla="*/ 5685905 w 7331857"/>
              <a:gd name="connsiteY83" fmla="*/ 756458 h 1961803"/>
              <a:gd name="connsiteX84" fmla="*/ 5752407 w 7331857"/>
              <a:gd name="connsiteY84" fmla="*/ 864523 h 1961803"/>
              <a:gd name="connsiteX85" fmla="*/ 5769032 w 7331857"/>
              <a:gd name="connsiteY85" fmla="*/ 906087 h 1961803"/>
              <a:gd name="connsiteX86" fmla="*/ 5785658 w 7331857"/>
              <a:gd name="connsiteY86" fmla="*/ 931025 h 1961803"/>
              <a:gd name="connsiteX87" fmla="*/ 5810596 w 7331857"/>
              <a:gd name="connsiteY87" fmla="*/ 972589 h 1961803"/>
              <a:gd name="connsiteX88" fmla="*/ 5818909 w 7331857"/>
              <a:gd name="connsiteY88" fmla="*/ 1014153 h 1961803"/>
              <a:gd name="connsiteX89" fmla="*/ 5843847 w 7331857"/>
              <a:gd name="connsiteY89" fmla="*/ 1088967 h 1961803"/>
              <a:gd name="connsiteX90" fmla="*/ 5860472 w 7331857"/>
              <a:gd name="connsiteY90" fmla="*/ 1138843 h 1961803"/>
              <a:gd name="connsiteX91" fmla="*/ 5868785 w 7331857"/>
              <a:gd name="connsiteY91" fmla="*/ 1180407 h 1961803"/>
              <a:gd name="connsiteX92" fmla="*/ 5893723 w 7331857"/>
              <a:gd name="connsiteY92" fmla="*/ 1205345 h 1961803"/>
              <a:gd name="connsiteX93" fmla="*/ 5918661 w 7331857"/>
              <a:gd name="connsiteY93" fmla="*/ 1238596 h 1961803"/>
              <a:gd name="connsiteX94" fmla="*/ 5926974 w 7331857"/>
              <a:gd name="connsiteY94" fmla="*/ 1280160 h 1961803"/>
              <a:gd name="connsiteX95" fmla="*/ 5951912 w 7331857"/>
              <a:gd name="connsiteY95" fmla="*/ 1305098 h 1961803"/>
              <a:gd name="connsiteX96" fmla="*/ 6059978 w 7331857"/>
              <a:gd name="connsiteY96" fmla="*/ 1446414 h 1961803"/>
              <a:gd name="connsiteX97" fmla="*/ 6093229 w 7331857"/>
              <a:gd name="connsiteY97" fmla="*/ 1479665 h 1961803"/>
              <a:gd name="connsiteX98" fmla="*/ 6118167 w 7331857"/>
              <a:gd name="connsiteY98" fmla="*/ 1504603 h 1961803"/>
              <a:gd name="connsiteX99" fmla="*/ 6168043 w 7331857"/>
              <a:gd name="connsiteY99" fmla="*/ 1571105 h 1961803"/>
              <a:gd name="connsiteX100" fmla="*/ 6209607 w 7331857"/>
              <a:gd name="connsiteY100" fmla="*/ 1620982 h 1961803"/>
              <a:gd name="connsiteX101" fmla="*/ 6217920 w 7331857"/>
              <a:gd name="connsiteY101" fmla="*/ 1645920 h 1961803"/>
              <a:gd name="connsiteX102" fmla="*/ 6276109 w 7331857"/>
              <a:gd name="connsiteY102" fmla="*/ 1729047 h 1961803"/>
              <a:gd name="connsiteX103" fmla="*/ 6292734 w 7331857"/>
              <a:gd name="connsiteY103" fmla="*/ 1762298 h 1961803"/>
              <a:gd name="connsiteX104" fmla="*/ 6301047 w 7331857"/>
              <a:gd name="connsiteY104" fmla="*/ 1787236 h 1961803"/>
              <a:gd name="connsiteX105" fmla="*/ 6317672 w 7331857"/>
              <a:gd name="connsiteY105" fmla="*/ 1803862 h 1961803"/>
              <a:gd name="connsiteX106" fmla="*/ 6342611 w 7331857"/>
              <a:gd name="connsiteY106" fmla="*/ 1837113 h 1961803"/>
              <a:gd name="connsiteX107" fmla="*/ 6367549 w 7331857"/>
              <a:gd name="connsiteY107" fmla="*/ 1853738 h 1961803"/>
              <a:gd name="connsiteX108" fmla="*/ 6625243 w 7331857"/>
              <a:gd name="connsiteY108" fmla="*/ 1862051 h 1961803"/>
              <a:gd name="connsiteX109" fmla="*/ 6941127 w 7331857"/>
              <a:gd name="connsiteY109" fmla="*/ 1878676 h 1961803"/>
              <a:gd name="connsiteX110" fmla="*/ 7024254 w 7331857"/>
              <a:gd name="connsiteY110" fmla="*/ 1903614 h 1961803"/>
              <a:gd name="connsiteX111" fmla="*/ 7165571 w 7331857"/>
              <a:gd name="connsiteY111" fmla="*/ 1911927 h 1961803"/>
              <a:gd name="connsiteX112" fmla="*/ 7290261 w 7331857"/>
              <a:gd name="connsiteY112" fmla="*/ 1945178 h 1961803"/>
              <a:gd name="connsiteX113" fmla="*/ 7331825 w 7331857"/>
              <a:gd name="connsiteY113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90945 w 7331857"/>
              <a:gd name="connsiteY4" fmla="*/ 1263534 h 1961803"/>
              <a:gd name="connsiteX5" fmla="*/ 336102 w 7331857"/>
              <a:gd name="connsiteY5" fmla="*/ 1112607 h 1961803"/>
              <a:gd name="connsiteX6" fmla="*/ 374072 w 7331857"/>
              <a:gd name="connsiteY6" fmla="*/ 980902 h 1961803"/>
              <a:gd name="connsiteX7" fmla="*/ 440574 w 7331857"/>
              <a:gd name="connsiteY7" fmla="*/ 839585 h 1961803"/>
              <a:gd name="connsiteX8" fmla="*/ 473825 w 7331857"/>
              <a:gd name="connsiteY8" fmla="*/ 781396 h 1961803"/>
              <a:gd name="connsiteX9" fmla="*/ 515389 w 7331857"/>
              <a:gd name="connsiteY9" fmla="*/ 689956 h 1961803"/>
              <a:gd name="connsiteX10" fmla="*/ 556952 w 7331857"/>
              <a:gd name="connsiteY10" fmla="*/ 623454 h 1961803"/>
              <a:gd name="connsiteX11" fmla="*/ 640080 w 7331857"/>
              <a:gd name="connsiteY11" fmla="*/ 590203 h 1961803"/>
              <a:gd name="connsiteX12" fmla="*/ 731520 w 7331857"/>
              <a:gd name="connsiteY12" fmla="*/ 515389 h 1961803"/>
              <a:gd name="connsiteX13" fmla="*/ 814647 w 7331857"/>
              <a:gd name="connsiteY13" fmla="*/ 448887 h 1961803"/>
              <a:gd name="connsiteX14" fmla="*/ 897774 w 7331857"/>
              <a:gd name="connsiteY14" fmla="*/ 415636 h 1961803"/>
              <a:gd name="connsiteX15" fmla="*/ 1135033 w 7331857"/>
              <a:gd name="connsiteY15" fmla="*/ 395417 h 1961803"/>
              <a:gd name="connsiteX16" fmla="*/ 1269293 w 7331857"/>
              <a:gd name="connsiteY16" fmla="*/ 478501 h 1961803"/>
              <a:gd name="connsiteX17" fmla="*/ 1335881 w 7331857"/>
              <a:gd name="connsiteY17" fmla="*/ 559247 h 1961803"/>
              <a:gd name="connsiteX18" fmla="*/ 1379912 w 7331857"/>
              <a:gd name="connsiteY18" fmla="*/ 681643 h 1961803"/>
              <a:gd name="connsiteX19" fmla="*/ 1504603 w 7331857"/>
              <a:gd name="connsiteY19" fmla="*/ 798022 h 1961803"/>
              <a:gd name="connsiteX20" fmla="*/ 1554480 w 7331857"/>
              <a:gd name="connsiteY20" fmla="*/ 847898 h 1961803"/>
              <a:gd name="connsiteX21" fmla="*/ 1604356 w 7331857"/>
              <a:gd name="connsiteY21" fmla="*/ 947651 h 1961803"/>
              <a:gd name="connsiteX22" fmla="*/ 1629294 w 7331857"/>
              <a:gd name="connsiteY22" fmla="*/ 1105593 h 1961803"/>
              <a:gd name="connsiteX23" fmla="*/ 1654232 w 7331857"/>
              <a:gd name="connsiteY23" fmla="*/ 1180407 h 1961803"/>
              <a:gd name="connsiteX24" fmla="*/ 1687483 w 7331857"/>
              <a:gd name="connsiteY24" fmla="*/ 1238596 h 1961803"/>
              <a:gd name="connsiteX25" fmla="*/ 1737360 w 7331857"/>
              <a:gd name="connsiteY25" fmla="*/ 1305098 h 1961803"/>
              <a:gd name="connsiteX26" fmla="*/ 1795549 w 7331857"/>
              <a:gd name="connsiteY26" fmla="*/ 1371600 h 1961803"/>
              <a:gd name="connsiteX27" fmla="*/ 1837112 w 7331857"/>
              <a:gd name="connsiteY27" fmla="*/ 1404851 h 1961803"/>
              <a:gd name="connsiteX28" fmla="*/ 1911927 w 7331857"/>
              <a:gd name="connsiteY28" fmla="*/ 1471353 h 1961803"/>
              <a:gd name="connsiteX29" fmla="*/ 1953491 w 7331857"/>
              <a:gd name="connsiteY29" fmla="*/ 1521229 h 1961803"/>
              <a:gd name="connsiteX30" fmla="*/ 1986741 w 7331857"/>
              <a:gd name="connsiteY30" fmla="*/ 1596043 h 1961803"/>
              <a:gd name="connsiteX31" fmla="*/ 2485505 w 7331857"/>
              <a:gd name="connsiteY31" fmla="*/ 1886989 h 1961803"/>
              <a:gd name="connsiteX32" fmla="*/ 2588721 w 7331857"/>
              <a:gd name="connsiteY32" fmla="*/ 1932233 h 1961803"/>
              <a:gd name="connsiteX33" fmla="*/ 2693323 w 7331857"/>
              <a:gd name="connsiteY33" fmla="*/ 1853738 h 1961803"/>
              <a:gd name="connsiteX34" fmla="*/ 2889711 w 7331857"/>
              <a:gd name="connsiteY34" fmla="*/ 1847807 h 1961803"/>
              <a:gd name="connsiteX35" fmla="*/ 3167149 w 7331857"/>
              <a:gd name="connsiteY35" fmla="*/ 1845425 h 1961803"/>
              <a:gd name="connsiteX36" fmla="*/ 3300152 w 7331857"/>
              <a:gd name="connsiteY36" fmla="*/ 1812174 h 1961803"/>
              <a:gd name="connsiteX37" fmla="*/ 3333403 w 7331857"/>
              <a:gd name="connsiteY37" fmla="*/ 1778923 h 1961803"/>
              <a:gd name="connsiteX38" fmla="*/ 3366654 w 7331857"/>
              <a:gd name="connsiteY38" fmla="*/ 1695796 h 1961803"/>
              <a:gd name="connsiteX39" fmla="*/ 3416531 w 7331857"/>
              <a:gd name="connsiteY39" fmla="*/ 1662545 h 1961803"/>
              <a:gd name="connsiteX40" fmla="*/ 3483032 w 7331857"/>
              <a:gd name="connsiteY40" fmla="*/ 1612669 h 1961803"/>
              <a:gd name="connsiteX41" fmla="*/ 3566160 w 7331857"/>
              <a:gd name="connsiteY41" fmla="*/ 1562793 h 1961803"/>
              <a:gd name="connsiteX42" fmla="*/ 3674225 w 7331857"/>
              <a:gd name="connsiteY42" fmla="*/ 1504603 h 1961803"/>
              <a:gd name="connsiteX43" fmla="*/ 3732414 w 7331857"/>
              <a:gd name="connsiteY43" fmla="*/ 1471353 h 1961803"/>
              <a:gd name="connsiteX44" fmla="*/ 3823854 w 7331857"/>
              <a:gd name="connsiteY44" fmla="*/ 1413163 h 1961803"/>
              <a:gd name="connsiteX45" fmla="*/ 3882043 w 7331857"/>
              <a:gd name="connsiteY45" fmla="*/ 1330036 h 1961803"/>
              <a:gd name="connsiteX46" fmla="*/ 3923607 w 7331857"/>
              <a:gd name="connsiteY46" fmla="*/ 1221971 h 1961803"/>
              <a:gd name="connsiteX47" fmla="*/ 3940232 w 7331857"/>
              <a:gd name="connsiteY47" fmla="*/ 1147156 h 1961803"/>
              <a:gd name="connsiteX48" fmla="*/ 3965171 w 7331857"/>
              <a:gd name="connsiteY48" fmla="*/ 1088967 h 1961803"/>
              <a:gd name="connsiteX49" fmla="*/ 4015047 w 7331857"/>
              <a:gd name="connsiteY49" fmla="*/ 1030778 h 1961803"/>
              <a:gd name="connsiteX50" fmla="*/ 4064923 w 7331857"/>
              <a:gd name="connsiteY50" fmla="*/ 964276 h 1961803"/>
              <a:gd name="connsiteX51" fmla="*/ 4098174 w 7331857"/>
              <a:gd name="connsiteY51" fmla="*/ 889462 h 1961803"/>
              <a:gd name="connsiteX52" fmla="*/ 4114800 w 7331857"/>
              <a:gd name="connsiteY52" fmla="*/ 773083 h 1961803"/>
              <a:gd name="connsiteX53" fmla="*/ 4139738 w 7331857"/>
              <a:gd name="connsiteY53" fmla="*/ 698269 h 1961803"/>
              <a:gd name="connsiteX54" fmla="*/ 4189614 w 7331857"/>
              <a:gd name="connsiteY54" fmla="*/ 623454 h 1961803"/>
              <a:gd name="connsiteX55" fmla="*/ 4231178 w 7331857"/>
              <a:gd name="connsiteY55" fmla="*/ 598516 h 1961803"/>
              <a:gd name="connsiteX56" fmla="*/ 4272741 w 7331857"/>
              <a:gd name="connsiteY56" fmla="*/ 498763 h 1961803"/>
              <a:gd name="connsiteX57" fmla="*/ 4297680 w 7331857"/>
              <a:gd name="connsiteY57" fmla="*/ 448887 h 1961803"/>
              <a:gd name="connsiteX58" fmla="*/ 4363056 w 7331857"/>
              <a:gd name="connsiteY58" fmla="*/ 255097 h 1961803"/>
              <a:gd name="connsiteX59" fmla="*/ 4461639 w 7331857"/>
              <a:gd name="connsiteY59" fmla="*/ 288521 h 1961803"/>
              <a:gd name="connsiteX60" fmla="*/ 4566286 w 7331857"/>
              <a:gd name="connsiteY60" fmla="*/ 298132 h 1961803"/>
              <a:gd name="connsiteX61" fmla="*/ 4657682 w 7331857"/>
              <a:gd name="connsiteY61" fmla="*/ 294755 h 1961803"/>
              <a:gd name="connsiteX62" fmla="*/ 4788131 w 7331857"/>
              <a:gd name="connsiteY62" fmla="*/ 241069 h 1961803"/>
              <a:gd name="connsiteX63" fmla="*/ 4854632 w 7331857"/>
              <a:gd name="connsiteY63" fmla="*/ 191193 h 1961803"/>
              <a:gd name="connsiteX64" fmla="*/ 4929447 w 7331857"/>
              <a:gd name="connsiteY64" fmla="*/ 124691 h 1961803"/>
              <a:gd name="connsiteX65" fmla="*/ 4972223 w 7331857"/>
              <a:gd name="connsiteY65" fmla="*/ 55721 h 1961803"/>
              <a:gd name="connsiteX66" fmla="*/ 5045825 w 7331857"/>
              <a:gd name="connsiteY66" fmla="*/ 33251 h 1961803"/>
              <a:gd name="connsiteX67" fmla="*/ 5137265 w 7331857"/>
              <a:gd name="connsiteY67" fmla="*/ 0 h 1961803"/>
              <a:gd name="connsiteX68" fmla="*/ 5228705 w 7331857"/>
              <a:gd name="connsiteY68" fmla="*/ 8313 h 1961803"/>
              <a:gd name="connsiteX69" fmla="*/ 5270269 w 7331857"/>
              <a:gd name="connsiteY69" fmla="*/ 49876 h 1961803"/>
              <a:gd name="connsiteX70" fmla="*/ 5336771 w 7331857"/>
              <a:gd name="connsiteY70" fmla="*/ 108065 h 1961803"/>
              <a:gd name="connsiteX71" fmla="*/ 5370021 w 7331857"/>
              <a:gd name="connsiteY71" fmla="*/ 149629 h 1961803"/>
              <a:gd name="connsiteX72" fmla="*/ 5419898 w 7331857"/>
              <a:gd name="connsiteY72" fmla="*/ 266007 h 1961803"/>
              <a:gd name="connsiteX73" fmla="*/ 5436523 w 7331857"/>
              <a:gd name="connsiteY73" fmla="*/ 299258 h 1961803"/>
              <a:gd name="connsiteX74" fmla="*/ 5444836 w 7331857"/>
              <a:gd name="connsiteY74" fmla="*/ 332509 h 1961803"/>
              <a:gd name="connsiteX75" fmla="*/ 5469774 w 7331857"/>
              <a:gd name="connsiteY75" fmla="*/ 365760 h 1961803"/>
              <a:gd name="connsiteX76" fmla="*/ 5511338 w 7331857"/>
              <a:gd name="connsiteY76" fmla="*/ 423949 h 1961803"/>
              <a:gd name="connsiteX77" fmla="*/ 5552901 w 7331857"/>
              <a:gd name="connsiteY77" fmla="*/ 498763 h 1961803"/>
              <a:gd name="connsiteX78" fmla="*/ 5569527 w 7331857"/>
              <a:gd name="connsiteY78" fmla="*/ 515389 h 1961803"/>
              <a:gd name="connsiteX79" fmla="*/ 5594465 w 7331857"/>
              <a:gd name="connsiteY79" fmla="*/ 573578 h 1961803"/>
              <a:gd name="connsiteX80" fmla="*/ 5619403 w 7331857"/>
              <a:gd name="connsiteY80" fmla="*/ 631767 h 1961803"/>
              <a:gd name="connsiteX81" fmla="*/ 5677592 w 7331857"/>
              <a:gd name="connsiteY81" fmla="*/ 731520 h 1961803"/>
              <a:gd name="connsiteX82" fmla="*/ 5685905 w 7331857"/>
              <a:gd name="connsiteY82" fmla="*/ 756458 h 1961803"/>
              <a:gd name="connsiteX83" fmla="*/ 5752407 w 7331857"/>
              <a:gd name="connsiteY83" fmla="*/ 864523 h 1961803"/>
              <a:gd name="connsiteX84" fmla="*/ 5769032 w 7331857"/>
              <a:gd name="connsiteY84" fmla="*/ 906087 h 1961803"/>
              <a:gd name="connsiteX85" fmla="*/ 5785658 w 7331857"/>
              <a:gd name="connsiteY85" fmla="*/ 931025 h 1961803"/>
              <a:gd name="connsiteX86" fmla="*/ 5810596 w 7331857"/>
              <a:gd name="connsiteY86" fmla="*/ 972589 h 1961803"/>
              <a:gd name="connsiteX87" fmla="*/ 5818909 w 7331857"/>
              <a:gd name="connsiteY87" fmla="*/ 1014153 h 1961803"/>
              <a:gd name="connsiteX88" fmla="*/ 5843847 w 7331857"/>
              <a:gd name="connsiteY88" fmla="*/ 1088967 h 1961803"/>
              <a:gd name="connsiteX89" fmla="*/ 5860472 w 7331857"/>
              <a:gd name="connsiteY89" fmla="*/ 1138843 h 1961803"/>
              <a:gd name="connsiteX90" fmla="*/ 5868785 w 7331857"/>
              <a:gd name="connsiteY90" fmla="*/ 1180407 h 1961803"/>
              <a:gd name="connsiteX91" fmla="*/ 5893723 w 7331857"/>
              <a:gd name="connsiteY91" fmla="*/ 1205345 h 1961803"/>
              <a:gd name="connsiteX92" fmla="*/ 5918661 w 7331857"/>
              <a:gd name="connsiteY92" fmla="*/ 1238596 h 1961803"/>
              <a:gd name="connsiteX93" fmla="*/ 5926974 w 7331857"/>
              <a:gd name="connsiteY93" fmla="*/ 1280160 h 1961803"/>
              <a:gd name="connsiteX94" fmla="*/ 5951912 w 7331857"/>
              <a:gd name="connsiteY94" fmla="*/ 1305098 h 1961803"/>
              <a:gd name="connsiteX95" fmla="*/ 6059978 w 7331857"/>
              <a:gd name="connsiteY95" fmla="*/ 1446414 h 1961803"/>
              <a:gd name="connsiteX96" fmla="*/ 6093229 w 7331857"/>
              <a:gd name="connsiteY96" fmla="*/ 1479665 h 1961803"/>
              <a:gd name="connsiteX97" fmla="*/ 6118167 w 7331857"/>
              <a:gd name="connsiteY97" fmla="*/ 1504603 h 1961803"/>
              <a:gd name="connsiteX98" fmla="*/ 6168043 w 7331857"/>
              <a:gd name="connsiteY98" fmla="*/ 1571105 h 1961803"/>
              <a:gd name="connsiteX99" fmla="*/ 6209607 w 7331857"/>
              <a:gd name="connsiteY99" fmla="*/ 1620982 h 1961803"/>
              <a:gd name="connsiteX100" fmla="*/ 6217920 w 7331857"/>
              <a:gd name="connsiteY100" fmla="*/ 1645920 h 1961803"/>
              <a:gd name="connsiteX101" fmla="*/ 6276109 w 7331857"/>
              <a:gd name="connsiteY101" fmla="*/ 1729047 h 1961803"/>
              <a:gd name="connsiteX102" fmla="*/ 6292734 w 7331857"/>
              <a:gd name="connsiteY102" fmla="*/ 1762298 h 1961803"/>
              <a:gd name="connsiteX103" fmla="*/ 6301047 w 7331857"/>
              <a:gd name="connsiteY103" fmla="*/ 1787236 h 1961803"/>
              <a:gd name="connsiteX104" fmla="*/ 6317672 w 7331857"/>
              <a:gd name="connsiteY104" fmla="*/ 1803862 h 1961803"/>
              <a:gd name="connsiteX105" fmla="*/ 6342611 w 7331857"/>
              <a:gd name="connsiteY105" fmla="*/ 1837113 h 1961803"/>
              <a:gd name="connsiteX106" fmla="*/ 6367549 w 7331857"/>
              <a:gd name="connsiteY106" fmla="*/ 1853738 h 1961803"/>
              <a:gd name="connsiteX107" fmla="*/ 6625243 w 7331857"/>
              <a:gd name="connsiteY107" fmla="*/ 1862051 h 1961803"/>
              <a:gd name="connsiteX108" fmla="*/ 6941127 w 7331857"/>
              <a:gd name="connsiteY108" fmla="*/ 1878676 h 1961803"/>
              <a:gd name="connsiteX109" fmla="*/ 7024254 w 7331857"/>
              <a:gd name="connsiteY109" fmla="*/ 1903614 h 1961803"/>
              <a:gd name="connsiteX110" fmla="*/ 7165571 w 7331857"/>
              <a:gd name="connsiteY110" fmla="*/ 1911927 h 1961803"/>
              <a:gd name="connsiteX111" fmla="*/ 7290261 w 7331857"/>
              <a:gd name="connsiteY111" fmla="*/ 1945178 h 1961803"/>
              <a:gd name="connsiteX112" fmla="*/ 7331825 w 7331857"/>
              <a:gd name="connsiteY112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90945 w 7331857"/>
              <a:gd name="connsiteY4" fmla="*/ 1263534 h 1961803"/>
              <a:gd name="connsiteX5" fmla="*/ 336102 w 7331857"/>
              <a:gd name="connsiteY5" fmla="*/ 1112607 h 1961803"/>
              <a:gd name="connsiteX6" fmla="*/ 374072 w 7331857"/>
              <a:gd name="connsiteY6" fmla="*/ 980902 h 1961803"/>
              <a:gd name="connsiteX7" fmla="*/ 440574 w 7331857"/>
              <a:gd name="connsiteY7" fmla="*/ 839585 h 1961803"/>
              <a:gd name="connsiteX8" fmla="*/ 473825 w 7331857"/>
              <a:gd name="connsiteY8" fmla="*/ 781396 h 1961803"/>
              <a:gd name="connsiteX9" fmla="*/ 515389 w 7331857"/>
              <a:gd name="connsiteY9" fmla="*/ 689956 h 1961803"/>
              <a:gd name="connsiteX10" fmla="*/ 556952 w 7331857"/>
              <a:gd name="connsiteY10" fmla="*/ 623454 h 1961803"/>
              <a:gd name="connsiteX11" fmla="*/ 640080 w 7331857"/>
              <a:gd name="connsiteY11" fmla="*/ 590203 h 1961803"/>
              <a:gd name="connsiteX12" fmla="*/ 731520 w 7331857"/>
              <a:gd name="connsiteY12" fmla="*/ 515389 h 1961803"/>
              <a:gd name="connsiteX13" fmla="*/ 814647 w 7331857"/>
              <a:gd name="connsiteY13" fmla="*/ 448887 h 1961803"/>
              <a:gd name="connsiteX14" fmla="*/ 897774 w 7331857"/>
              <a:gd name="connsiteY14" fmla="*/ 415636 h 1961803"/>
              <a:gd name="connsiteX15" fmla="*/ 1135033 w 7331857"/>
              <a:gd name="connsiteY15" fmla="*/ 395417 h 1961803"/>
              <a:gd name="connsiteX16" fmla="*/ 1269293 w 7331857"/>
              <a:gd name="connsiteY16" fmla="*/ 478501 h 1961803"/>
              <a:gd name="connsiteX17" fmla="*/ 1335881 w 7331857"/>
              <a:gd name="connsiteY17" fmla="*/ 559247 h 1961803"/>
              <a:gd name="connsiteX18" fmla="*/ 1379912 w 7331857"/>
              <a:gd name="connsiteY18" fmla="*/ 681643 h 1961803"/>
              <a:gd name="connsiteX19" fmla="*/ 1504603 w 7331857"/>
              <a:gd name="connsiteY19" fmla="*/ 798022 h 1961803"/>
              <a:gd name="connsiteX20" fmla="*/ 1554480 w 7331857"/>
              <a:gd name="connsiteY20" fmla="*/ 847898 h 1961803"/>
              <a:gd name="connsiteX21" fmla="*/ 1604356 w 7331857"/>
              <a:gd name="connsiteY21" fmla="*/ 947651 h 1961803"/>
              <a:gd name="connsiteX22" fmla="*/ 1629294 w 7331857"/>
              <a:gd name="connsiteY22" fmla="*/ 1105593 h 1961803"/>
              <a:gd name="connsiteX23" fmla="*/ 1654232 w 7331857"/>
              <a:gd name="connsiteY23" fmla="*/ 1180407 h 1961803"/>
              <a:gd name="connsiteX24" fmla="*/ 1687483 w 7331857"/>
              <a:gd name="connsiteY24" fmla="*/ 1238596 h 1961803"/>
              <a:gd name="connsiteX25" fmla="*/ 1737360 w 7331857"/>
              <a:gd name="connsiteY25" fmla="*/ 1305098 h 1961803"/>
              <a:gd name="connsiteX26" fmla="*/ 1795549 w 7331857"/>
              <a:gd name="connsiteY26" fmla="*/ 1371600 h 1961803"/>
              <a:gd name="connsiteX27" fmla="*/ 1837112 w 7331857"/>
              <a:gd name="connsiteY27" fmla="*/ 1404851 h 1961803"/>
              <a:gd name="connsiteX28" fmla="*/ 1911927 w 7331857"/>
              <a:gd name="connsiteY28" fmla="*/ 1471353 h 1961803"/>
              <a:gd name="connsiteX29" fmla="*/ 1953491 w 7331857"/>
              <a:gd name="connsiteY29" fmla="*/ 1521229 h 1961803"/>
              <a:gd name="connsiteX30" fmla="*/ 1986741 w 7331857"/>
              <a:gd name="connsiteY30" fmla="*/ 1596043 h 1961803"/>
              <a:gd name="connsiteX31" fmla="*/ 2485505 w 7331857"/>
              <a:gd name="connsiteY31" fmla="*/ 1886989 h 1961803"/>
              <a:gd name="connsiteX32" fmla="*/ 2588721 w 7331857"/>
              <a:gd name="connsiteY32" fmla="*/ 1932233 h 1961803"/>
              <a:gd name="connsiteX33" fmla="*/ 2693323 w 7331857"/>
              <a:gd name="connsiteY33" fmla="*/ 1853738 h 1961803"/>
              <a:gd name="connsiteX34" fmla="*/ 2889711 w 7331857"/>
              <a:gd name="connsiteY34" fmla="*/ 1847807 h 1961803"/>
              <a:gd name="connsiteX35" fmla="*/ 3167149 w 7331857"/>
              <a:gd name="connsiteY35" fmla="*/ 1845425 h 1961803"/>
              <a:gd name="connsiteX36" fmla="*/ 3300152 w 7331857"/>
              <a:gd name="connsiteY36" fmla="*/ 1812174 h 1961803"/>
              <a:gd name="connsiteX37" fmla="*/ 3333403 w 7331857"/>
              <a:gd name="connsiteY37" fmla="*/ 1778923 h 1961803"/>
              <a:gd name="connsiteX38" fmla="*/ 3366654 w 7331857"/>
              <a:gd name="connsiteY38" fmla="*/ 1695796 h 1961803"/>
              <a:gd name="connsiteX39" fmla="*/ 3416531 w 7331857"/>
              <a:gd name="connsiteY39" fmla="*/ 1662545 h 1961803"/>
              <a:gd name="connsiteX40" fmla="*/ 3483032 w 7331857"/>
              <a:gd name="connsiteY40" fmla="*/ 1612669 h 1961803"/>
              <a:gd name="connsiteX41" fmla="*/ 3566160 w 7331857"/>
              <a:gd name="connsiteY41" fmla="*/ 1562793 h 1961803"/>
              <a:gd name="connsiteX42" fmla="*/ 3674225 w 7331857"/>
              <a:gd name="connsiteY42" fmla="*/ 1504603 h 1961803"/>
              <a:gd name="connsiteX43" fmla="*/ 3732414 w 7331857"/>
              <a:gd name="connsiteY43" fmla="*/ 1471353 h 1961803"/>
              <a:gd name="connsiteX44" fmla="*/ 3823854 w 7331857"/>
              <a:gd name="connsiteY44" fmla="*/ 1413163 h 1961803"/>
              <a:gd name="connsiteX45" fmla="*/ 3882043 w 7331857"/>
              <a:gd name="connsiteY45" fmla="*/ 1330036 h 1961803"/>
              <a:gd name="connsiteX46" fmla="*/ 3923607 w 7331857"/>
              <a:gd name="connsiteY46" fmla="*/ 1221971 h 1961803"/>
              <a:gd name="connsiteX47" fmla="*/ 3940232 w 7331857"/>
              <a:gd name="connsiteY47" fmla="*/ 1147156 h 1961803"/>
              <a:gd name="connsiteX48" fmla="*/ 3965171 w 7331857"/>
              <a:gd name="connsiteY48" fmla="*/ 1088967 h 1961803"/>
              <a:gd name="connsiteX49" fmla="*/ 4015047 w 7331857"/>
              <a:gd name="connsiteY49" fmla="*/ 1030778 h 1961803"/>
              <a:gd name="connsiteX50" fmla="*/ 4064923 w 7331857"/>
              <a:gd name="connsiteY50" fmla="*/ 964276 h 1961803"/>
              <a:gd name="connsiteX51" fmla="*/ 4098174 w 7331857"/>
              <a:gd name="connsiteY51" fmla="*/ 889462 h 1961803"/>
              <a:gd name="connsiteX52" fmla="*/ 4114800 w 7331857"/>
              <a:gd name="connsiteY52" fmla="*/ 773083 h 1961803"/>
              <a:gd name="connsiteX53" fmla="*/ 4139738 w 7331857"/>
              <a:gd name="connsiteY53" fmla="*/ 698269 h 1961803"/>
              <a:gd name="connsiteX54" fmla="*/ 4189614 w 7331857"/>
              <a:gd name="connsiteY54" fmla="*/ 623454 h 1961803"/>
              <a:gd name="connsiteX55" fmla="*/ 4231178 w 7331857"/>
              <a:gd name="connsiteY55" fmla="*/ 598516 h 1961803"/>
              <a:gd name="connsiteX56" fmla="*/ 4272741 w 7331857"/>
              <a:gd name="connsiteY56" fmla="*/ 498763 h 1961803"/>
              <a:gd name="connsiteX57" fmla="*/ 4297680 w 7331857"/>
              <a:gd name="connsiteY57" fmla="*/ 448887 h 1961803"/>
              <a:gd name="connsiteX58" fmla="*/ 4363056 w 7331857"/>
              <a:gd name="connsiteY58" fmla="*/ 255097 h 1961803"/>
              <a:gd name="connsiteX59" fmla="*/ 4461639 w 7331857"/>
              <a:gd name="connsiteY59" fmla="*/ 288521 h 1961803"/>
              <a:gd name="connsiteX60" fmla="*/ 4566286 w 7331857"/>
              <a:gd name="connsiteY60" fmla="*/ 298132 h 1961803"/>
              <a:gd name="connsiteX61" fmla="*/ 4657682 w 7331857"/>
              <a:gd name="connsiteY61" fmla="*/ 294755 h 1961803"/>
              <a:gd name="connsiteX62" fmla="*/ 4788131 w 7331857"/>
              <a:gd name="connsiteY62" fmla="*/ 241069 h 1961803"/>
              <a:gd name="connsiteX63" fmla="*/ 4854632 w 7331857"/>
              <a:gd name="connsiteY63" fmla="*/ 191193 h 1961803"/>
              <a:gd name="connsiteX64" fmla="*/ 4929447 w 7331857"/>
              <a:gd name="connsiteY64" fmla="*/ 124691 h 1961803"/>
              <a:gd name="connsiteX65" fmla="*/ 4972223 w 7331857"/>
              <a:gd name="connsiteY65" fmla="*/ 55721 h 1961803"/>
              <a:gd name="connsiteX66" fmla="*/ 5137265 w 7331857"/>
              <a:gd name="connsiteY66" fmla="*/ 0 h 1961803"/>
              <a:gd name="connsiteX67" fmla="*/ 5228705 w 7331857"/>
              <a:gd name="connsiteY67" fmla="*/ 8313 h 1961803"/>
              <a:gd name="connsiteX68" fmla="*/ 5270269 w 7331857"/>
              <a:gd name="connsiteY68" fmla="*/ 49876 h 1961803"/>
              <a:gd name="connsiteX69" fmla="*/ 5336771 w 7331857"/>
              <a:gd name="connsiteY69" fmla="*/ 108065 h 1961803"/>
              <a:gd name="connsiteX70" fmla="*/ 5370021 w 7331857"/>
              <a:gd name="connsiteY70" fmla="*/ 149629 h 1961803"/>
              <a:gd name="connsiteX71" fmla="*/ 5419898 w 7331857"/>
              <a:gd name="connsiteY71" fmla="*/ 266007 h 1961803"/>
              <a:gd name="connsiteX72" fmla="*/ 5436523 w 7331857"/>
              <a:gd name="connsiteY72" fmla="*/ 299258 h 1961803"/>
              <a:gd name="connsiteX73" fmla="*/ 5444836 w 7331857"/>
              <a:gd name="connsiteY73" fmla="*/ 332509 h 1961803"/>
              <a:gd name="connsiteX74" fmla="*/ 5469774 w 7331857"/>
              <a:gd name="connsiteY74" fmla="*/ 365760 h 1961803"/>
              <a:gd name="connsiteX75" fmla="*/ 5511338 w 7331857"/>
              <a:gd name="connsiteY75" fmla="*/ 423949 h 1961803"/>
              <a:gd name="connsiteX76" fmla="*/ 5552901 w 7331857"/>
              <a:gd name="connsiteY76" fmla="*/ 498763 h 1961803"/>
              <a:gd name="connsiteX77" fmla="*/ 5569527 w 7331857"/>
              <a:gd name="connsiteY77" fmla="*/ 515389 h 1961803"/>
              <a:gd name="connsiteX78" fmla="*/ 5594465 w 7331857"/>
              <a:gd name="connsiteY78" fmla="*/ 573578 h 1961803"/>
              <a:gd name="connsiteX79" fmla="*/ 5619403 w 7331857"/>
              <a:gd name="connsiteY79" fmla="*/ 631767 h 1961803"/>
              <a:gd name="connsiteX80" fmla="*/ 5677592 w 7331857"/>
              <a:gd name="connsiteY80" fmla="*/ 731520 h 1961803"/>
              <a:gd name="connsiteX81" fmla="*/ 5685905 w 7331857"/>
              <a:gd name="connsiteY81" fmla="*/ 756458 h 1961803"/>
              <a:gd name="connsiteX82" fmla="*/ 5752407 w 7331857"/>
              <a:gd name="connsiteY82" fmla="*/ 864523 h 1961803"/>
              <a:gd name="connsiteX83" fmla="*/ 5769032 w 7331857"/>
              <a:gd name="connsiteY83" fmla="*/ 906087 h 1961803"/>
              <a:gd name="connsiteX84" fmla="*/ 5785658 w 7331857"/>
              <a:gd name="connsiteY84" fmla="*/ 931025 h 1961803"/>
              <a:gd name="connsiteX85" fmla="*/ 5810596 w 7331857"/>
              <a:gd name="connsiteY85" fmla="*/ 972589 h 1961803"/>
              <a:gd name="connsiteX86" fmla="*/ 5818909 w 7331857"/>
              <a:gd name="connsiteY86" fmla="*/ 1014153 h 1961803"/>
              <a:gd name="connsiteX87" fmla="*/ 5843847 w 7331857"/>
              <a:gd name="connsiteY87" fmla="*/ 1088967 h 1961803"/>
              <a:gd name="connsiteX88" fmla="*/ 5860472 w 7331857"/>
              <a:gd name="connsiteY88" fmla="*/ 1138843 h 1961803"/>
              <a:gd name="connsiteX89" fmla="*/ 5868785 w 7331857"/>
              <a:gd name="connsiteY89" fmla="*/ 1180407 h 1961803"/>
              <a:gd name="connsiteX90" fmla="*/ 5893723 w 7331857"/>
              <a:gd name="connsiteY90" fmla="*/ 1205345 h 1961803"/>
              <a:gd name="connsiteX91" fmla="*/ 5918661 w 7331857"/>
              <a:gd name="connsiteY91" fmla="*/ 1238596 h 1961803"/>
              <a:gd name="connsiteX92" fmla="*/ 5926974 w 7331857"/>
              <a:gd name="connsiteY92" fmla="*/ 1280160 h 1961803"/>
              <a:gd name="connsiteX93" fmla="*/ 5951912 w 7331857"/>
              <a:gd name="connsiteY93" fmla="*/ 1305098 h 1961803"/>
              <a:gd name="connsiteX94" fmla="*/ 6059978 w 7331857"/>
              <a:gd name="connsiteY94" fmla="*/ 1446414 h 1961803"/>
              <a:gd name="connsiteX95" fmla="*/ 6093229 w 7331857"/>
              <a:gd name="connsiteY95" fmla="*/ 1479665 h 1961803"/>
              <a:gd name="connsiteX96" fmla="*/ 6118167 w 7331857"/>
              <a:gd name="connsiteY96" fmla="*/ 1504603 h 1961803"/>
              <a:gd name="connsiteX97" fmla="*/ 6168043 w 7331857"/>
              <a:gd name="connsiteY97" fmla="*/ 1571105 h 1961803"/>
              <a:gd name="connsiteX98" fmla="*/ 6209607 w 7331857"/>
              <a:gd name="connsiteY98" fmla="*/ 1620982 h 1961803"/>
              <a:gd name="connsiteX99" fmla="*/ 6217920 w 7331857"/>
              <a:gd name="connsiteY99" fmla="*/ 1645920 h 1961803"/>
              <a:gd name="connsiteX100" fmla="*/ 6276109 w 7331857"/>
              <a:gd name="connsiteY100" fmla="*/ 1729047 h 1961803"/>
              <a:gd name="connsiteX101" fmla="*/ 6292734 w 7331857"/>
              <a:gd name="connsiteY101" fmla="*/ 1762298 h 1961803"/>
              <a:gd name="connsiteX102" fmla="*/ 6301047 w 7331857"/>
              <a:gd name="connsiteY102" fmla="*/ 1787236 h 1961803"/>
              <a:gd name="connsiteX103" fmla="*/ 6317672 w 7331857"/>
              <a:gd name="connsiteY103" fmla="*/ 1803862 h 1961803"/>
              <a:gd name="connsiteX104" fmla="*/ 6342611 w 7331857"/>
              <a:gd name="connsiteY104" fmla="*/ 1837113 h 1961803"/>
              <a:gd name="connsiteX105" fmla="*/ 6367549 w 7331857"/>
              <a:gd name="connsiteY105" fmla="*/ 1853738 h 1961803"/>
              <a:gd name="connsiteX106" fmla="*/ 6625243 w 7331857"/>
              <a:gd name="connsiteY106" fmla="*/ 1862051 h 1961803"/>
              <a:gd name="connsiteX107" fmla="*/ 6941127 w 7331857"/>
              <a:gd name="connsiteY107" fmla="*/ 1878676 h 1961803"/>
              <a:gd name="connsiteX108" fmla="*/ 7024254 w 7331857"/>
              <a:gd name="connsiteY108" fmla="*/ 1903614 h 1961803"/>
              <a:gd name="connsiteX109" fmla="*/ 7165571 w 7331857"/>
              <a:gd name="connsiteY109" fmla="*/ 1911927 h 1961803"/>
              <a:gd name="connsiteX110" fmla="*/ 7290261 w 7331857"/>
              <a:gd name="connsiteY110" fmla="*/ 1945178 h 1961803"/>
              <a:gd name="connsiteX111" fmla="*/ 7331825 w 7331857"/>
              <a:gd name="connsiteY111" fmla="*/ 1961803 h 1961803"/>
              <a:gd name="connsiteX0" fmla="*/ 0 w 7331857"/>
              <a:gd name="connsiteY0" fmla="*/ 1828800 h 1961803"/>
              <a:gd name="connsiteX1" fmla="*/ 74814 w 7331857"/>
              <a:gd name="connsiteY1" fmla="*/ 1795549 h 1961803"/>
              <a:gd name="connsiteX2" fmla="*/ 149629 w 7331857"/>
              <a:gd name="connsiteY2" fmla="*/ 1645920 h 1961803"/>
              <a:gd name="connsiteX3" fmla="*/ 216131 w 7331857"/>
              <a:gd name="connsiteY3" fmla="*/ 1446414 h 1961803"/>
              <a:gd name="connsiteX4" fmla="*/ 290945 w 7331857"/>
              <a:gd name="connsiteY4" fmla="*/ 1263534 h 1961803"/>
              <a:gd name="connsiteX5" fmla="*/ 336102 w 7331857"/>
              <a:gd name="connsiteY5" fmla="*/ 1112607 h 1961803"/>
              <a:gd name="connsiteX6" fmla="*/ 374072 w 7331857"/>
              <a:gd name="connsiteY6" fmla="*/ 980902 h 1961803"/>
              <a:gd name="connsiteX7" fmla="*/ 440574 w 7331857"/>
              <a:gd name="connsiteY7" fmla="*/ 839585 h 1961803"/>
              <a:gd name="connsiteX8" fmla="*/ 473825 w 7331857"/>
              <a:gd name="connsiteY8" fmla="*/ 781396 h 1961803"/>
              <a:gd name="connsiteX9" fmla="*/ 515389 w 7331857"/>
              <a:gd name="connsiteY9" fmla="*/ 689956 h 1961803"/>
              <a:gd name="connsiteX10" fmla="*/ 556952 w 7331857"/>
              <a:gd name="connsiteY10" fmla="*/ 623454 h 1961803"/>
              <a:gd name="connsiteX11" fmla="*/ 640080 w 7331857"/>
              <a:gd name="connsiteY11" fmla="*/ 590203 h 1961803"/>
              <a:gd name="connsiteX12" fmla="*/ 731520 w 7331857"/>
              <a:gd name="connsiteY12" fmla="*/ 515389 h 1961803"/>
              <a:gd name="connsiteX13" fmla="*/ 814647 w 7331857"/>
              <a:gd name="connsiteY13" fmla="*/ 448887 h 1961803"/>
              <a:gd name="connsiteX14" fmla="*/ 897774 w 7331857"/>
              <a:gd name="connsiteY14" fmla="*/ 415636 h 1961803"/>
              <a:gd name="connsiteX15" fmla="*/ 1135033 w 7331857"/>
              <a:gd name="connsiteY15" fmla="*/ 395417 h 1961803"/>
              <a:gd name="connsiteX16" fmla="*/ 1269293 w 7331857"/>
              <a:gd name="connsiteY16" fmla="*/ 478501 h 1961803"/>
              <a:gd name="connsiteX17" fmla="*/ 1335881 w 7331857"/>
              <a:gd name="connsiteY17" fmla="*/ 559247 h 1961803"/>
              <a:gd name="connsiteX18" fmla="*/ 1379912 w 7331857"/>
              <a:gd name="connsiteY18" fmla="*/ 681643 h 1961803"/>
              <a:gd name="connsiteX19" fmla="*/ 1504603 w 7331857"/>
              <a:gd name="connsiteY19" fmla="*/ 798022 h 1961803"/>
              <a:gd name="connsiteX20" fmla="*/ 1554480 w 7331857"/>
              <a:gd name="connsiteY20" fmla="*/ 847898 h 1961803"/>
              <a:gd name="connsiteX21" fmla="*/ 1604356 w 7331857"/>
              <a:gd name="connsiteY21" fmla="*/ 947651 h 1961803"/>
              <a:gd name="connsiteX22" fmla="*/ 1629294 w 7331857"/>
              <a:gd name="connsiteY22" fmla="*/ 1105593 h 1961803"/>
              <a:gd name="connsiteX23" fmla="*/ 1654232 w 7331857"/>
              <a:gd name="connsiteY23" fmla="*/ 1180407 h 1961803"/>
              <a:gd name="connsiteX24" fmla="*/ 1687483 w 7331857"/>
              <a:gd name="connsiteY24" fmla="*/ 1238596 h 1961803"/>
              <a:gd name="connsiteX25" fmla="*/ 1737360 w 7331857"/>
              <a:gd name="connsiteY25" fmla="*/ 1305098 h 1961803"/>
              <a:gd name="connsiteX26" fmla="*/ 1795549 w 7331857"/>
              <a:gd name="connsiteY26" fmla="*/ 1371600 h 1961803"/>
              <a:gd name="connsiteX27" fmla="*/ 1837112 w 7331857"/>
              <a:gd name="connsiteY27" fmla="*/ 1404851 h 1961803"/>
              <a:gd name="connsiteX28" fmla="*/ 1911927 w 7331857"/>
              <a:gd name="connsiteY28" fmla="*/ 1471353 h 1961803"/>
              <a:gd name="connsiteX29" fmla="*/ 1953491 w 7331857"/>
              <a:gd name="connsiteY29" fmla="*/ 1521229 h 1961803"/>
              <a:gd name="connsiteX30" fmla="*/ 1986741 w 7331857"/>
              <a:gd name="connsiteY30" fmla="*/ 1596043 h 1961803"/>
              <a:gd name="connsiteX31" fmla="*/ 2485505 w 7331857"/>
              <a:gd name="connsiteY31" fmla="*/ 1886989 h 1961803"/>
              <a:gd name="connsiteX32" fmla="*/ 2588721 w 7331857"/>
              <a:gd name="connsiteY32" fmla="*/ 1932233 h 1961803"/>
              <a:gd name="connsiteX33" fmla="*/ 2693323 w 7331857"/>
              <a:gd name="connsiteY33" fmla="*/ 1853738 h 1961803"/>
              <a:gd name="connsiteX34" fmla="*/ 2889711 w 7331857"/>
              <a:gd name="connsiteY34" fmla="*/ 1847807 h 1961803"/>
              <a:gd name="connsiteX35" fmla="*/ 3167149 w 7331857"/>
              <a:gd name="connsiteY35" fmla="*/ 1845425 h 1961803"/>
              <a:gd name="connsiteX36" fmla="*/ 3300152 w 7331857"/>
              <a:gd name="connsiteY36" fmla="*/ 1812174 h 1961803"/>
              <a:gd name="connsiteX37" fmla="*/ 3333403 w 7331857"/>
              <a:gd name="connsiteY37" fmla="*/ 1778923 h 1961803"/>
              <a:gd name="connsiteX38" fmla="*/ 3366654 w 7331857"/>
              <a:gd name="connsiteY38" fmla="*/ 1695796 h 1961803"/>
              <a:gd name="connsiteX39" fmla="*/ 3416531 w 7331857"/>
              <a:gd name="connsiteY39" fmla="*/ 1662545 h 1961803"/>
              <a:gd name="connsiteX40" fmla="*/ 3483032 w 7331857"/>
              <a:gd name="connsiteY40" fmla="*/ 1612669 h 1961803"/>
              <a:gd name="connsiteX41" fmla="*/ 3566160 w 7331857"/>
              <a:gd name="connsiteY41" fmla="*/ 1562793 h 1961803"/>
              <a:gd name="connsiteX42" fmla="*/ 3674225 w 7331857"/>
              <a:gd name="connsiteY42" fmla="*/ 1504603 h 1961803"/>
              <a:gd name="connsiteX43" fmla="*/ 3732414 w 7331857"/>
              <a:gd name="connsiteY43" fmla="*/ 1471353 h 1961803"/>
              <a:gd name="connsiteX44" fmla="*/ 3823854 w 7331857"/>
              <a:gd name="connsiteY44" fmla="*/ 1413163 h 1961803"/>
              <a:gd name="connsiteX45" fmla="*/ 3882043 w 7331857"/>
              <a:gd name="connsiteY45" fmla="*/ 1330036 h 1961803"/>
              <a:gd name="connsiteX46" fmla="*/ 3923607 w 7331857"/>
              <a:gd name="connsiteY46" fmla="*/ 1221971 h 1961803"/>
              <a:gd name="connsiteX47" fmla="*/ 3940232 w 7331857"/>
              <a:gd name="connsiteY47" fmla="*/ 1147156 h 1961803"/>
              <a:gd name="connsiteX48" fmla="*/ 3965171 w 7331857"/>
              <a:gd name="connsiteY48" fmla="*/ 1088967 h 1961803"/>
              <a:gd name="connsiteX49" fmla="*/ 4015047 w 7331857"/>
              <a:gd name="connsiteY49" fmla="*/ 1030778 h 1961803"/>
              <a:gd name="connsiteX50" fmla="*/ 4064923 w 7331857"/>
              <a:gd name="connsiteY50" fmla="*/ 964276 h 1961803"/>
              <a:gd name="connsiteX51" fmla="*/ 4098174 w 7331857"/>
              <a:gd name="connsiteY51" fmla="*/ 889462 h 1961803"/>
              <a:gd name="connsiteX52" fmla="*/ 4114800 w 7331857"/>
              <a:gd name="connsiteY52" fmla="*/ 773083 h 1961803"/>
              <a:gd name="connsiteX53" fmla="*/ 4139738 w 7331857"/>
              <a:gd name="connsiteY53" fmla="*/ 698269 h 1961803"/>
              <a:gd name="connsiteX54" fmla="*/ 4189614 w 7331857"/>
              <a:gd name="connsiteY54" fmla="*/ 623454 h 1961803"/>
              <a:gd name="connsiteX55" fmla="*/ 4231178 w 7331857"/>
              <a:gd name="connsiteY55" fmla="*/ 598516 h 1961803"/>
              <a:gd name="connsiteX56" fmla="*/ 4272741 w 7331857"/>
              <a:gd name="connsiteY56" fmla="*/ 498763 h 1961803"/>
              <a:gd name="connsiteX57" fmla="*/ 4297680 w 7331857"/>
              <a:gd name="connsiteY57" fmla="*/ 448887 h 1961803"/>
              <a:gd name="connsiteX58" fmla="*/ 4363056 w 7331857"/>
              <a:gd name="connsiteY58" fmla="*/ 255097 h 1961803"/>
              <a:gd name="connsiteX59" fmla="*/ 4461639 w 7331857"/>
              <a:gd name="connsiteY59" fmla="*/ 288521 h 1961803"/>
              <a:gd name="connsiteX60" fmla="*/ 4566286 w 7331857"/>
              <a:gd name="connsiteY60" fmla="*/ 298132 h 1961803"/>
              <a:gd name="connsiteX61" fmla="*/ 4657682 w 7331857"/>
              <a:gd name="connsiteY61" fmla="*/ 294755 h 1961803"/>
              <a:gd name="connsiteX62" fmla="*/ 4788131 w 7331857"/>
              <a:gd name="connsiteY62" fmla="*/ 241069 h 1961803"/>
              <a:gd name="connsiteX63" fmla="*/ 4854632 w 7331857"/>
              <a:gd name="connsiteY63" fmla="*/ 191193 h 1961803"/>
              <a:gd name="connsiteX64" fmla="*/ 4929447 w 7331857"/>
              <a:gd name="connsiteY64" fmla="*/ 124691 h 1961803"/>
              <a:gd name="connsiteX65" fmla="*/ 5024611 w 7331857"/>
              <a:gd name="connsiteY65" fmla="*/ 29527 h 1961803"/>
              <a:gd name="connsiteX66" fmla="*/ 5137265 w 7331857"/>
              <a:gd name="connsiteY66" fmla="*/ 0 h 1961803"/>
              <a:gd name="connsiteX67" fmla="*/ 5228705 w 7331857"/>
              <a:gd name="connsiteY67" fmla="*/ 8313 h 1961803"/>
              <a:gd name="connsiteX68" fmla="*/ 5270269 w 7331857"/>
              <a:gd name="connsiteY68" fmla="*/ 49876 h 1961803"/>
              <a:gd name="connsiteX69" fmla="*/ 5336771 w 7331857"/>
              <a:gd name="connsiteY69" fmla="*/ 108065 h 1961803"/>
              <a:gd name="connsiteX70" fmla="*/ 5370021 w 7331857"/>
              <a:gd name="connsiteY70" fmla="*/ 149629 h 1961803"/>
              <a:gd name="connsiteX71" fmla="*/ 5419898 w 7331857"/>
              <a:gd name="connsiteY71" fmla="*/ 266007 h 1961803"/>
              <a:gd name="connsiteX72" fmla="*/ 5436523 w 7331857"/>
              <a:gd name="connsiteY72" fmla="*/ 299258 h 1961803"/>
              <a:gd name="connsiteX73" fmla="*/ 5444836 w 7331857"/>
              <a:gd name="connsiteY73" fmla="*/ 332509 h 1961803"/>
              <a:gd name="connsiteX74" fmla="*/ 5469774 w 7331857"/>
              <a:gd name="connsiteY74" fmla="*/ 365760 h 1961803"/>
              <a:gd name="connsiteX75" fmla="*/ 5511338 w 7331857"/>
              <a:gd name="connsiteY75" fmla="*/ 423949 h 1961803"/>
              <a:gd name="connsiteX76" fmla="*/ 5552901 w 7331857"/>
              <a:gd name="connsiteY76" fmla="*/ 498763 h 1961803"/>
              <a:gd name="connsiteX77" fmla="*/ 5569527 w 7331857"/>
              <a:gd name="connsiteY77" fmla="*/ 515389 h 1961803"/>
              <a:gd name="connsiteX78" fmla="*/ 5594465 w 7331857"/>
              <a:gd name="connsiteY78" fmla="*/ 573578 h 1961803"/>
              <a:gd name="connsiteX79" fmla="*/ 5619403 w 7331857"/>
              <a:gd name="connsiteY79" fmla="*/ 631767 h 1961803"/>
              <a:gd name="connsiteX80" fmla="*/ 5677592 w 7331857"/>
              <a:gd name="connsiteY80" fmla="*/ 731520 h 1961803"/>
              <a:gd name="connsiteX81" fmla="*/ 5685905 w 7331857"/>
              <a:gd name="connsiteY81" fmla="*/ 756458 h 1961803"/>
              <a:gd name="connsiteX82" fmla="*/ 5752407 w 7331857"/>
              <a:gd name="connsiteY82" fmla="*/ 864523 h 1961803"/>
              <a:gd name="connsiteX83" fmla="*/ 5769032 w 7331857"/>
              <a:gd name="connsiteY83" fmla="*/ 906087 h 1961803"/>
              <a:gd name="connsiteX84" fmla="*/ 5785658 w 7331857"/>
              <a:gd name="connsiteY84" fmla="*/ 931025 h 1961803"/>
              <a:gd name="connsiteX85" fmla="*/ 5810596 w 7331857"/>
              <a:gd name="connsiteY85" fmla="*/ 972589 h 1961803"/>
              <a:gd name="connsiteX86" fmla="*/ 5818909 w 7331857"/>
              <a:gd name="connsiteY86" fmla="*/ 1014153 h 1961803"/>
              <a:gd name="connsiteX87" fmla="*/ 5843847 w 7331857"/>
              <a:gd name="connsiteY87" fmla="*/ 1088967 h 1961803"/>
              <a:gd name="connsiteX88" fmla="*/ 5860472 w 7331857"/>
              <a:gd name="connsiteY88" fmla="*/ 1138843 h 1961803"/>
              <a:gd name="connsiteX89" fmla="*/ 5868785 w 7331857"/>
              <a:gd name="connsiteY89" fmla="*/ 1180407 h 1961803"/>
              <a:gd name="connsiteX90" fmla="*/ 5893723 w 7331857"/>
              <a:gd name="connsiteY90" fmla="*/ 1205345 h 1961803"/>
              <a:gd name="connsiteX91" fmla="*/ 5918661 w 7331857"/>
              <a:gd name="connsiteY91" fmla="*/ 1238596 h 1961803"/>
              <a:gd name="connsiteX92" fmla="*/ 5926974 w 7331857"/>
              <a:gd name="connsiteY92" fmla="*/ 1280160 h 1961803"/>
              <a:gd name="connsiteX93" fmla="*/ 5951912 w 7331857"/>
              <a:gd name="connsiteY93" fmla="*/ 1305098 h 1961803"/>
              <a:gd name="connsiteX94" fmla="*/ 6059978 w 7331857"/>
              <a:gd name="connsiteY94" fmla="*/ 1446414 h 1961803"/>
              <a:gd name="connsiteX95" fmla="*/ 6093229 w 7331857"/>
              <a:gd name="connsiteY95" fmla="*/ 1479665 h 1961803"/>
              <a:gd name="connsiteX96" fmla="*/ 6118167 w 7331857"/>
              <a:gd name="connsiteY96" fmla="*/ 1504603 h 1961803"/>
              <a:gd name="connsiteX97" fmla="*/ 6168043 w 7331857"/>
              <a:gd name="connsiteY97" fmla="*/ 1571105 h 1961803"/>
              <a:gd name="connsiteX98" fmla="*/ 6209607 w 7331857"/>
              <a:gd name="connsiteY98" fmla="*/ 1620982 h 1961803"/>
              <a:gd name="connsiteX99" fmla="*/ 6217920 w 7331857"/>
              <a:gd name="connsiteY99" fmla="*/ 1645920 h 1961803"/>
              <a:gd name="connsiteX100" fmla="*/ 6276109 w 7331857"/>
              <a:gd name="connsiteY100" fmla="*/ 1729047 h 1961803"/>
              <a:gd name="connsiteX101" fmla="*/ 6292734 w 7331857"/>
              <a:gd name="connsiteY101" fmla="*/ 1762298 h 1961803"/>
              <a:gd name="connsiteX102" fmla="*/ 6301047 w 7331857"/>
              <a:gd name="connsiteY102" fmla="*/ 1787236 h 1961803"/>
              <a:gd name="connsiteX103" fmla="*/ 6317672 w 7331857"/>
              <a:gd name="connsiteY103" fmla="*/ 1803862 h 1961803"/>
              <a:gd name="connsiteX104" fmla="*/ 6342611 w 7331857"/>
              <a:gd name="connsiteY104" fmla="*/ 1837113 h 1961803"/>
              <a:gd name="connsiteX105" fmla="*/ 6367549 w 7331857"/>
              <a:gd name="connsiteY105" fmla="*/ 1853738 h 1961803"/>
              <a:gd name="connsiteX106" fmla="*/ 6625243 w 7331857"/>
              <a:gd name="connsiteY106" fmla="*/ 1862051 h 1961803"/>
              <a:gd name="connsiteX107" fmla="*/ 6941127 w 7331857"/>
              <a:gd name="connsiteY107" fmla="*/ 1878676 h 1961803"/>
              <a:gd name="connsiteX108" fmla="*/ 7024254 w 7331857"/>
              <a:gd name="connsiteY108" fmla="*/ 1903614 h 1961803"/>
              <a:gd name="connsiteX109" fmla="*/ 7165571 w 7331857"/>
              <a:gd name="connsiteY109" fmla="*/ 1911927 h 1961803"/>
              <a:gd name="connsiteX110" fmla="*/ 7290261 w 7331857"/>
              <a:gd name="connsiteY110" fmla="*/ 1945178 h 1961803"/>
              <a:gd name="connsiteX111" fmla="*/ 7331825 w 7331857"/>
              <a:gd name="connsiteY111" fmla="*/ 1961803 h 1961803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36523 w 7331857"/>
              <a:gd name="connsiteY71" fmla="*/ 300911 h 1963456"/>
              <a:gd name="connsiteX72" fmla="*/ 5444836 w 7331857"/>
              <a:gd name="connsiteY72" fmla="*/ 334162 h 1963456"/>
              <a:gd name="connsiteX73" fmla="*/ 5469774 w 7331857"/>
              <a:gd name="connsiteY73" fmla="*/ 367413 h 1963456"/>
              <a:gd name="connsiteX74" fmla="*/ 5511338 w 7331857"/>
              <a:gd name="connsiteY74" fmla="*/ 425602 h 1963456"/>
              <a:gd name="connsiteX75" fmla="*/ 5552901 w 7331857"/>
              <a:gd name="connsiteY75" fmla="*/ 500416 h 1963456"/>
              <a:gd name="connsiteX76" fmla="*/ 5569527 w 7331857"/>
              <a:gd name="connsiteY76" fmla="*/ 517042 h 1963456"/>
              <a:gd name="connsiteX77" fmla="*/ 5594465 w 7331857"/>
              <a:gd name="connsiteY77" fmla="*/ 575231 h 1963456"/>
              <a:gd name="connsiteX78" fmla="*/ 5619403 w 7331857"/>
              <a:gd name="connsiteY78" fmla="*/ 633420 h 1963456"/>
              <a:gd name="connsiteX79" fmla="*/ 5677592 w 7331857"/>
              <a:gd name="connsiteY79" fmla="*/ 733173 h 1963456"/>
              <a:gd name="connsiteX80" fmla="*/ 5685905 w 7331857"/>
              <a:gd name="connsiteY80" fmla="*/ 758111 h 1963456"/>
              <a:gd name="connsiteX81" fmla="*/ 5752407 w 7331857"/>
              <a:gd name="connsiteY81" fmla="*/ 866176 h 1963456"/>
              <a:gd name="connsiteX82" fmla="*/ 5769032 w 7331857"/>
              <a:gd name="connsiteY82" fmla="*/ 907740 h 1963456"/>
              <a:gd name="connsiteX83" fmla="*/ 5785658 w 7331857"/>
              <a:gd name="connsiteY83" fmla="*/ 932678 h 1963456"/>
              <a:gd name="connsiteX84" fmla="*/ 5810596 w 7331857"/>
              <a:gd name="connsiteY84" fmla="*/ 974242 h 1963456"/>
              <a:gd name="connsiteX85" fmla="*/ 5818909 w 7331857"/>
              <a:gd name="connsiteY85" fmla="*/ 1015806 h 1963456"/>
              <a:gd name="connsiteX86" fmla="*/ 5843847 w 7331857"/>
              <a:gd name="connsiteY86" fmla="*/ 1090620 h 1963456"/>
              <a:gd name="connsiteX87" fmla="*/ 5860472 w 7331857"/>
              <a:gd name="connsiteY87" fmla="*/ 1140496 h 1963456"/>
              <a:gd name="connsiteX88" fmla="*/ 5868785 w 7331857"/>
              <a:gd name="connsiteY88" fmla="*/ 1182060 h 1963456"/>
              <a:gd name="connsiteX89" fmla="*/ 5893723 w 7331857"/>
              <a:gd name="connsiteY89" fmla="*/ 1206998 h 1963456"/>
              <a:gd name="connsiteX90" fmla="*/ 5918661 w 7331857"/>
              <a:gd name="connsiteY90" fmla="*/ 1240249 h 1963456"/>
              <a:gd name="connsiteX91" fmla="*/ 5926974 w 7331857"/>
              <a:gd name="connsiteY91" fmla="*/ 1281813 h 1963456"/>
              <a:gd name="connsiteX92" fmla="*/ 5951912 w 7331857"/>
              <a:gd name="connsiteY92" fmla="*/ 1306751 h 1963456"/>
              <a:gd name="connsiteX93" fmla="*/ 6059978 w 7331857"/>
              <a:gd name="connsiteY93" fmla="*/ 1448067 h 1963456"/>
              <a:gd name="connsiteX94" fmla="*/ 6093229 w 7331857"/>
              <a:gd name="connsiteY94" fmla="*/ 1481318 h 1963456"/>
              <a:gd name="connsiteX95" fmla="*/ 6118167 w 7331857"/>
              <a:gd name="connsiteY95" fmla="*/ 1506256 h 1963456"/>
              <a:gd name="connsiteX96" fmla="*/ 6168043 w 7331857"/>
              <a:gd name="connsiteY96" fmla="*/ 1572758 h 1963456"/>
              <a:gd name="connsiteX97" fmla="*/ 6209607 w 7331857"/>
              <a:gd name="connsiteY97" fmla="*/ 1622635 h 1963456"/>
              <a:gd name="connsiteX98" fmla="*/ 6217920 w 7331857"/>
              <a:gd name="connsiteY98" fmla="*/ 1647573 h 1963456"/>
              <a:gd name="connsiteX99" fmla="*/ 6276109 w 7331857"/>
              <a:gd name="connsiteY99" fmla="*/ 1730700 h 1963456"/>
              <a:gd name="connsiteX100" fmla="*/ 6292734 w 7331857"/>
              <a:gd name="connsiteY100" fmla="*/ 1763951 h 1963456"/>
              <a:gd name="connsiteX101" fmla="*/ 6301047 w 7331857"/>
              <a:gd name="connsiteY101" fmla="*/ 1788889 h 1963456"/>
              <a:gd name="connsiteX102" fmla="*/ 6317672 w 7331857"/>
              <a:gd name="connsiteY102" fmla="*/ 1805515 h 1963456"/>
              <a:gd name="connsiteX103" fmla="*/ 6342611 w 7331857"/>
              <a:gd name="connsiteY103" fmla="*/ 1838766 h 1963456"/>
              <a:gd name="connsiteX104" fmla="*/ 6367549 w 7331857"/>
              <a:gd name="connsiteY104" fmla="*/ 1855391 h 1963456"/>
              <a:gd name="connsiteX105" fmla="*/ 6625243 w 7331857"/>
              <a:gd name="connsiteY105" fmla="*/ 1863704 h 1963456"/>
              <a:gd name="connsiteX106" fmla="*/ 6941127 w 7331857"/>
              <a:gd name="connsiteY106" fmla="*/ 1880329 h 1963456"/>
              <a:gd name="connsiteX107" fmla="*/ 7024254 w 7331857"/>
              <a:gd name="connsiteY107" fmla="*/ 1905267 h 1963456"/>
              <a:gd name="connsiteX108" fmla="*/ 7165571 w 7331857"/>
              <a:gd name="connsiteY108" fmla="*/ 1913580 h 1963456"/>
              <a:gd name="connsiteX109" fmla="*/ 7290261 w 7331857"/>
              <a:gd name="connsiteY109" fmla="*/ 1946831 h 1963456"/>
              <a:gd name="connsiteX110" fmla="*/ 7331825 w 7331857"/>
              <a:gd name="connsiteY110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44836 w 7331857"/>
              <a:gd name="connsiteY71" fmla="*/ 334162 h 1963456"/>
              <a:gd name="connsiteX72" fmla="*/ 5469774 w 7331857"/>
              <a:gd name="connsiteY72" fmla="*/ 367413 h 1963456"/>
              <a:gd name="connsiteX73" fmla="*/ 5511338 w 7331857"/>
              <a:gd name="connsiteY73" fmla="*/ 425602 h 1963456"/>
              <a:gd name="connsiteX74" fmla="*/ 5552901 w 7331857"/>
              <a:gd name="connsiteY74" fmla="*/ 500416 h 1963456"/>
              <a:gd name="connsiteX75" fmla="*/ 5569527 w 7331857"/>
              <a:gd name="connsiteY75" fmla="*/ 517042 h 1963456"/>
              <a:gd name="connsiteX76" fmla="*/ 5594465 w 7331857"/>
              <a:gd name="connsiteY76" fmla="*/ 575231 h 1963456"/>
              <a:gd name="connsiteX77" fmla="*/ 5619403 w 7331857"/>
              <a:gd name="connsiteY77" fmla="*/ 633420 h 1963456"/>
              <a:gd name="connsiteX78" fmla="*/ 5677592 w 7331857"/>
              <a:gd name="connsiteY78" fmla="*/ 733173 h 1963456"/>
              <a:gd name="connsiteX79" fmla="*/ 5685905 w 7331857"/>
              <a:gd name="connsiteY79" fmla="*/ 758111 h 1963456"/>
              <a:gd name="connsiteX80" fmla="*/ 5752407 w 7331857"/>
              <a:gd name="connsiteY80" fmla="*/ 866176 h 1963456"/>
              <a:gd name="connsiteX81" fmla="*/ 5769032 w 7331857"/>
              <a:gd name="connsiteY81" fmla="*/ 907740 h 1963456"/>
              <a:gd name="connsiteX82" fmla="*/ 5785658 w 7331857"/>
              <a:gd name="connsiteY82" fmla="*/ 932678 h 1963456"/>
              <a:gd name="connsiteX83" fmla="*/ 5810596 w 7331857"/>
              <a:gd name="connsiteY83" fmla="*/ 974242 h 1963456"/>
              <a:gd name="connsiteX84" fmla="*/ 5818909 w 7331857"/>
              <a:gd name="connsiteY84" fmla="*/ 1015806 h 1963456"/>
              <a:gd name="connsiteX85" fmla="*/ 5843847 w 7331857"/>
              <a:gd name="connsiteY85" fmla="*/ 1090620 h 1963456"/>
              <a:gd name="connsiteX86" fmla="*/ 5860472 w 7331857"/>
              <a:gd name="connsiteY86" fmla="*/ 1140496 h 1963456"/>
              <a:gd name="connsiteX87" fmla="*/ 5868785 w 7331857"/>
              <a:gd name="connsiteY87" fmla="*/ 1182060 h 1963456"/>
              <a:gd name="connsiteX88" fmla="*/ 5893723 w 7331857"/>
              <a:gd name="connsiteY88" fmla="*/ 1206998 h 1963456"/>
              <a:gd name="connsiteX89" fmla="*/ 5918661 w 7331857"/>
              <a:gd name="connsiteY89" fmla="*/ 1240249 h 1963456"/>
              <a:gd name="connsiteX90" fmla="*/ 5926974 w 7331857"/>
              <a:gd name="connsiteY90" fmla="*/ 1281813 h 1963456"/>
              <a:gd name="connsiteX91" fmla="*/ 5951912 w 7331857"/>
              <a:gd name="connsiteY91" fmla="*/ 1306751 h 1963456"/>
              <a:gd name="connsiteX92" fmla="*/ 6059978 w 7331857"/>
              <a:gd name="connsiteY92" fmla="*/ 1448067 h 1963456"/>
              <a:gd name="connsiteX93" fmla="*/ 6093229 w 7331857"/>
              <a:gd name="connsiteY93" fmla="*/ 1481318 h 1963456"/>
              <a:gd name="connsiteX94" fmla="*/ 6118167 w 7331857"/>
              <a:gd name="connsiteY94" fmla="*/ 1506256 h 1963456"/>
              <a:gd name="connsiteX95" fmla="*/ 6168043 w 7331857"/>
              <a:gd name="connsiteY95" fmla="*/ 1572758 h 1963456"/>
              <a:gd name="connsiteX96" fmla="*/ 6209607 w 7331857"/>
              <a:gd name="connsiteY96" fmla="*/ 1622635 h 1963456"/>
              <a:gd name="connsiteX97" fmla="*/ 6217920 w 7331857"/>
              <a:gd name="connsiteY97" fmla="*/ 1647573 h 1963456"/>
              <a:gd name="connsiteX98" fmla="*/ 6276109 w 7331857"/>
              <a:gd name="connsiteY98" fmla="*/ 1730700 h 1963456"/>
              <a:gd name="connsiteX99" fmla="*/ 6292734 w 7331857"/>
              <a:gd name="connsiteY99" fmla="*/ 1763951 h 1963456"/>
              <a:gd name="connsiteX100" fmla="*/ 6301047 w 7331857"/>
              <a:gd name="connsiteY100" fmla="*/ 1788889 h 1963456"/>
              <a:gd name="connsiteX101" fmla="*/ 6317672 w 7331857"/>
              <a:gd name="connsiteY101" fmla="*/ 1805515 h 1963456"/>
              <a:gd name="connsiteX102" fmla="*/ 6342611 w 7331857"/>
              <a:gd name="connsiteY102" fmla="*/ 1838766 h 1963456"/>
              <a:gd name="connsiteX103" fmla="*/ 6367549 w 7331857"/>
              <a:gd name="connsiteY103" fmla="*/ 1855391 h 1963456"/>
              <a:gd name="connsiteX104" fmla="*/ 6625243 w 7331857"/>
              <a:gd name="connsiteY104" fmla="*/ 1863704 h 1963456"/>
              <a:gd name="connsiteX105" fmla="*/ 6941127 w 7331857"/>
              <a:gd name="connsiteY105" fmla="*/ 1880329 h 1963456"/>
              <a:gd name="connsiteX106" fmla="*/ 7024254 w 7331857"/>
              <a:gd name="connsiteY106" fmla="*/ 1905267 h 1963456"/>
              <a:gd name="connsiteX107" fmla="*/ 7165571 w 7331857"/>
              <a:gd name="connsiteY107" fmla="*/ 1913580 h 1963456"/>
              <a:gd name="connsiteX108" fmla="*/ 7290261 w 7331857"/>
              <a:gd name="connsiteY108" fmla="*/ 1946831 h 1963456"/>
              <a:gd name="connsiteX109" fmla="*/ 7331825 w 7331857"/>
              <a:gd name="connsiteY10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11338 w 7331857"/>
              <a:gd name="connsiteY72" fmla="*/ 425602 h 1963456"/>
              <a:gd name="connsiteX73" fmla="*/ 5552901 w 7331857"/>
              <a:gd name="connsiteY73" fmla="*/ 500416 h 1963456"/>
              <a:gd name="connsiteX74" fmla="*/ 5569527 w 7331857"/>
              <a:gd name="connsiteY74" fmla="*/ 517042 h 1963456"/>
              <a:gd name="connsiteX75" fmla="*/ 5594465 w 7331857"/>
              <a:gd name="connsiteY75" fmla="*/ 575231 h 1963456"/>
              <a:gd name="connsiteX76" fmla="*/ 5619403 w 7331857"/>
              <a:gd name="connsiteY76" fmla="*/ 633420 h 1963456"/>
              <a:gd name="connsiteX77" fmla="*/ 5677592 w 7331857"/>
              <a:gd name="connsiteY77" fmla="*/ 733173 h 1963456"/>
              <a:gd name="connsiteX78" fmla="*/ 5685905 w 7331857"/>
              <a:gd name="connsiteY78" fmla="*/ 758111 h 1963456"/>
              <a:gd name="connsiteX79" fmla="*/ 5752407 w 7331857"/>
              <a:gd name="connsiteY79" fmla="*/ 866176 h 1963456"/>
              <a:gd name="connsiteX80" fmla="*/ 5769032 w 7331857"/>
              <a:gd name="connsiteY80" fmla="*/ 907740 h 1963456"/>
              <a:gd name="connsiteX81" fmla="*/ 5785658 w 7331857"/>
              <a:gd name="connsiteY81" fmla="*/ 932678 h 1963456"/>
              <a:gd name="connsiteX82" fmla="*/ 5810596 w 7331857"/>
              <a:gd name="connsiteY82" fmla="*/ 974242 h 1963456"/>
              <a:gd name="connsiteX83" fmla="*/ 5818909 w 7331857"/>
              <a:gd name="connsiteY83" fmla="*/ 1015806 h 1963456"/>
              <a:gd name="connsiteX84" fmla="*/ 5843847 w 7331857"/>
              <a:gd name="connsiteY84" fmla="*/ 1090620 h 1963456"/>
              <a:gd name="connsiteX85" fmla="*/ 5860472 w 7331857"/>
              <a:gd name="connsiteY85" fmla="*/ 1140496 h 1963456"/>
              <a:gd name="connsiteX86" fmla="*/ 5868785 w 7331857"/>
              <a:gd name="connsiteY86" fmla="*/ 1182060 h 1963456"/>
              <a:gd name="connsiteX87" fmla="*/ 5893723 w 7331857"/>
              <a:gd name="connsiteY87" fmla="*/ 1206998 h 1963456"/>
              <a:gd name="connsiteX88" fmla="*/ 5918661 w 7331857"/>
              <a:gd name="connsiteY88" fmla="*/ 1240249 h 1963456"/>
              <a:gd name="connsiteX89" fmla="*/ 5926974 w 7331857"/>
              <a:gd name="connsiteY89" fmla="*/ 1281813 h 1963456"/>
              <a:gd name="connsiteX90" fmla="*/ 5951912 w 7331857"/>
              <a:gd name="connsiteY90" fmla="*/ 1306751 h 1963456"/>
              <a:gd name="connsiteX91" fmla="*/ 6059978 w 7331857"/>
              <a:gd name="connsiteY91" fmla="*/ 1448067 h 1963456"/>
              <a:gd name="connsiteX92" fmla="*/ 6093229 w 7331857"/>
              <a:gd name="connsiteY92" fmla="*/ 1481318 h 1963456"/>
              <a:gd name="connsiteX93" fmla="*/ 6118167 w 7331857"/>
              <a:gd name="connsiteY93" fmla="*/ 1506256 h 1963456"/>
              <a:gd name="connsiteX94" fmla="*/ 6168043 w 7331857"/>
              <a:gd name="connsiteY94" fmla="*/ 1572758 h 1963456"/>
              <a:gd name="connsiteX95" fmla="*/ 6209607 w 7331857"/>
              <a:gd name="connsiteY95" fmla="*/ 1622635 h 1963456"/>
              <a:gd name="connsiteX96" fmla="*/ 6217920 w 7331857"/>
              <a:gd name="connsiteY96" fmla="*/ 1647573 h 1963456"/>
              <a:gd name="connsiteX97" fmla="*/ 6276109 w 7331857"/>
              <a:gd name="connsiteY97" fmla="*/ 1730700 h 1963456"/>
              <a:gd name="connsiteX98" fmla="*/ 6292734 w 7331857"/>
              <a:gd name="connsiteY98" fmla="*/ 1763951 h 1963456"/>
              <a:gd name="connsiteX99" fmla="*/ 6301047 w 7331857"/>
              <a:gd name="connsiteY99" fmla="*/ 1788889 h 1963456"/>
              <a:gd name="connsiteX100" fmla="*/ 6317672 w 7331857"/>
              <a:gd name="connsiteY100" fmla="*/ 1805515 h 1963456"/>
              <a:gd name="connsiteX101" fmla="*/ 6342611 w 7331857"/>
              <a:gd name="connsiteY101" fmla="*/ 1838766 h 1963456"/>
              <a:gd name="connsiteX102" fmla="*/ 6367549 w 7331857"/>
              <a:gd name="connsiteY102" fmla="*/ 1855391 h 1963456"/>
              <a:gd name="connsiteX103" fmla="*/ 6625243 w 7331857"/>
              <a:gd name="connsiteY103" fmla="*/ 1863704 h 1963456"/>
              <a:gd name="connsiteX104" fmla="*/ 6941127 w 7331857"/>
              <a:gd name="connsiteY104" fmla="*/ 1880329 h 1963456"/>
              <a:gd name="connsiteX105" fmla="*/ 7024254 w 7331857"/>
              <a:gd name="connsiteY105" fmla="*/ 1905267 h 1963456"/>
              <a:gd name="connsiteX106" fmla="*/ 7165571 w 7331857"/>
              <a:gd name="connsiteY106" fmla="*/ 1913580 h 1963456"/>
              <a:gd name="connsiteX107" fmla="*/ 7290261 w 7331857"/>
              <a:gd name="connsiteY107" fmla="*/ 1946831 h 1963456"/>
              <a:gd name="connsiteX108" fmla="*/ 7331825 w 7331857"/>
              <a:gd name="connsiteY108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569527 w 7331857"/>
              <a:gd name="connsiteY73" fmla="*/ 517042 h 1963456"/>
              <a:gd name="connsiteX74" fmla="*/ 5594465 w 7331857"/>
              <a:gd name="connsiteY74" fmla="*/ 575231 h 1963456"/>
              <a:gd name="connsiteX75" fmla="*/ 5619403 w 7331857"/>
              <a:gd name="connsiteY75" fmla="*/ 633420 h 1963456"/>
              <a:gd name="connsiteX76" fmla="*/ 5677592 w 7331857"/>
              <a:gd name="connsiteY76" fmla="*/ 733173 h 1963456"/>
              <a:gd name="connsiteX77" fmla="*/ 5685905 w 7331857"/>
              <a:gd name="connsiteY77" fmla="*/ 758111 h 1963456"/>
              <a:gd name="connsiteX78" fmla="*/ 5752407 w 7331857"/>
              <a:gd name="connsiteY78" fmla="*/ 866176 h 1963456"/>
              <a:gd name="connsiteX79" fmla="*/ 5769032 w 7331857"/>
              <a:gd name="connsiteY79" fmla="*/ 907740 h 1963456"/>
              <a:gd name="connsiteX80" fmla="*/ 5785658 w 7331857"/>
              <a:gd name="connsiteY80" fmla="*/ 932678 h 1963456"/>
              <a:gd name="connsiteX81" fmla="*/ 5810596 w 7331857"/>
              <a:gd name="connsiteY81" fmla="*/ 974242 h 1963456"/>
              <a:gd name="connsiteX82" fmla="*/ 5818909 w 7331857"/>
              <a:gd name="connsiteY82" fmla="*/ 1015806 h 1963456"/>
              <a:gd name="connsiteX83" fmla="*/ 5843847 w 7331857"/>
              <a:gd name="connsiteY83" fmla="*/ 1090620 h 1963456"/>
              <a:gd name="connsiteX84" fmla="*/ 5860472 w 7331857"/>
              <a:gd name="connsiteY84" fmla="*/ 1140496 h 1963456"/>
              <a:gd name="connsiteX85" fmla="*/ 5868785 w 7331857"/>
              <a:gd name="connsiteY85" fmla="*/ 1182060 h 1963456"/>
              <a:gd name="connsiteX86" fmla="*/ 5893723 w 7331857"/>
              <a:gd name="connsiteY86" fmla="*/ 1206998 h 1963456"/>
              <a:gd name="connsiteX87" fmla="*/ 5918661 w 7331857"/>
              <a:gd name="connsiteY87" fmla="*/ 1240249 h 1963456"/>
              <a:gd name="connsiteX88" fmla="*/ 5926974 w 7331857"/>
              <a:gd name="connsiteY88" fmla="*/ 1281813 h 1963456"/>
              <a:gd name="connsiteX89" fmla="*/ 5951912 w 7331857"/>
              <a:gd name="connsiteY89" fmla="*/ 1306751 h 1963456"/>
              <a:gd name="connsiteX90" fmla="*/ 6059978 w 7331857"/>
              <a:gd name="connsiteY90" fmla="*/ 1448067 h 1963456"/>
              <a:gd name="connsiteX91" fmla="*/ 6093229 w 7331857"/>
              <a:gd name="connsiteY91" fmla="*/ 1481318 h 1963456"/>
              <a:gd name="connsiteX92" fmla="*/ 6118167 w 7331857"/>
              <a:gd name="connsiteY92" fmla="*/ 1506256 h 1963456"/>
              <a:gd name="connsiteX93" fmla="*/ 6168043 w 7331857"/>
              <a:gd name="connsiteY93" fmla="*/ 1572758 h 1963456"/>
              <a:gd name="connsiteX94" fmla="*/ 6209607 w 7331857"/>
              <a:gd name="connsiteY94" fmla="*/ 1622635 h 1963456"/>
              <a:gd name="connsiteX95" fmla="*/ 6217920 w 7331857"/>
              <a:gd name="connsiteY95" fmla="*/ 1647573 h 1963456"/>
              <a:gd name="connsiteX96" fmla="*/ 6276109 w 7331857"/>
              <a:gd name="connsiteY96" fmla="*/ 1730700 h 1963456"/>
              <a:gd name="connsiteX97" fmla="*/ 6292734 w 7331857"/>
              <a:gd name="connsiteY97" fmla="*/ 1763951 h 1963456"/>
              <a:gd name="connsiteX98" fmla="*/ 6301047 w 7331857"/>
              <a:gd name="connsiteY98" fmla="*/ 1788889 h 1963456"/>
              <a:gd name="connsiteX99" fmla="*/ 6317672 w 7331857"/>
              <a:gd name="connsiteY99" fmla="*/ 1805515 h 1963456"/>
              <a:gd name="connsiteX100" fmla="*/ 6342611 w 7331857"/>
              <a:gd name="connsiteY100" fmla="*/ 1838766 h 1963456"/>
              <a:gd name="connsiteX101" fmla="*/ 6367549 w 7331857"/>
              <a:gd name="connsiteY101" fmla="*/ 1855391 h 1963456"/>
              <a:gd name="connsiteX102" fmla="*/ 6625243 w 7331857"/>
              <a:gd name="connsiteY102" fmla="*/ 1863704 h 1963456"/>
              <a:gd name="connsiteX103" fmla="*/ 6941127 w 7331857"/>
              <a:gd name="connsiteY103" fmla="*/ 1880329 h 1963456"/>
              <a:gd name="connsiteX104" fmla="*/ 7024254 w 7331857"/>
              <a:gd name="connsiteY104" fmla="*/ 1905267 h 1963456"/>
              <a:gd name="connsiteX105" fmla="*/ 7165571 w 7331857"/>
              <a:gd name="connsiteY105" fmla="*/ 1913580 h 1963456"/>
              <a:gd name="connsiteX106" fmla="*/ 7290261 w 7331857"/>
              <a:gd name="connsiteY106" fmla="*/ 1946831 h 1963456"/>
              <a:gd name="connsiteX107" fmla="*/ 7331825 w 7331857"/>
              <a:gd name="connsiteY107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594465 w 7331857"/>
              <a:gd name="connsiteY73" fmla="*/ 575231 h 1963456"/>
              <a:gd name="connsiteX74" fmla="*/ 5619403 w 7331857"/>
              <a:gd name="connsiteY74" fmla="*/ 633420 h 1963456"/>
              <a:gd name="connsiteX75" fmla="*/ 5677592 w 7331857"/>
              <a:gd name="connsiteY75" fmla="*/ 733173 h 1963456"/>
              <a:gd name="connsiteX76" fmla="*/ 5685905 w 7331857"/>
              <a:gd name="connsiteY76" fmla="*/ 758111 h 1963456"/>
              <a:gd name="connsiteX77" fmla="*/ 5752407 w 7331857"/>
              <a:gd name="connsiteY77" fmla="*/ 866176 h 1963456"/>
              <a:gd name="connsiteX78" fmla="*/ 5769032 w 7331857"/>
              <a:gd name="connsiteY78" fmla="*/ 907740 h 1963456"/>
              <a:gd name="connsiteX79" fmla="*/ 5785658 w 7331857"/>
              <a:gd name="connsiteY79" fmla="*/ 932678 h 1963456"/>
              <a:gd name="connsiteX80" fmla="*/ 5810596 w 7331857"/>
              <a:gd name="connsiteY80" fmla="*/ 974242 h 1963456"/>
              <a:gd name="connsiteX81" fmla="*/ 5818909 w 7331857"/>
              <a:gd name="connsiteY81" fmla="*/ 1015806 h 1963456"/>
              <a:gd name="connsiteX82" fmla="*/ 5843847 w 7331857"/>
              <a:gd name="connsiteY82" fmla="*/ 1090620 h 1963456"/>
              <a:gd name="connsiteX83" fmla="*/ 5860472 w 7331857"/>
              <a:gd name="connsiteY83" fmla="*/ 1140496 h 1963456"/>
              <a:gd name="connsiteX84" fmla="*/ 5868785 w 7331857"/>
              <a:gd name="connsiteY84" fmla="*/ 1182060 h 1963456"/>
              <a:gd name="connsiteX85" fmla="*/ 5893723 w 7331857"/>
              <a:gd name="connsiteY85" fmla="*/ 1206998 h 1963456"/>
              <a:gd name="connsiteX86" fmla="*/ 5918661 w 7331857"/>
              <a:gd name="connsiteY86" fmla="*/ 1240249 h 1963456"/>
              <a:gd name="connsiteX87" fmla="*/ 5926974 w 7331857"/>
              <a:gd name="connsiteY87" fmla="*/ 1281813 h 1963456"/>
              <a:gd name="connsiteX88" fmla="*/ 5951912 w 7331857"/>
              <a:gd name="connsiteY88" fmla="*/ 1306751 h 1963456"/>
              <a:gd name="connsiteX89" fmla="*/ 6059978 w 7331857"/>
              <a:gd name="connsiteY89" fmla="*/ 1448067 h 1963456"/>
              <a:gd name="connsiteX90" fmla="*/ 6093229 w 7331857"/>
              <a:gd name="connsiteY90" fmla="*/ 1481318 h 1963456"/>
              <a:gd name="connsiteX91" fmla="*/ 6118167 w 7331857"/>
              <a:gd name="connsiteY91" fmla="*/ 1506256 h 1963456"/>
              <a:gd name="connsiteX92" fmla="*/ 6168043 w 7331857"/>
              <a:gd name="connsiteY92" fmla="*/ 1572758 h 1963456"/>
              <a:gd name="connsiteX93" fmla="*/ 6209607 w 7331857"/>
              <a:gd name="connsiteY93" fmla="*/ 1622635 h 1963456"/>
              <a:gd name="connsiteX94" fmla="*/ 6217920 w 7331857"/>
              <a:gd name="connsiteY94" fmla="*/ 1647573 h 1963456"/>
              <a:gd name="connsiteX95" fmla="*/ 6276109 w 7331857"/>
              <a:gd name="connsiteY95" fmla="*/ 1730700 h 1963456"/>
              <a:gd name="connsiteX96" fmla="*/ 6292734 w 7331857"/>
              <a:gd name="connsiteY96" fmla="*/ 1763951 h 1963456"/>
              <a:gd name="connsiteX97" fmla="*/ 6301047 w 7331857"/>
              <a:gd name="connsiteY97" fmla="*/ 1788889 h 1963456"/>
              <a:gd name="connsiteX98" fmla="*/ 6317672 w 7331857"/>
              <a:gd name="connsiteY98" fmla="*/ 1805515 h 1963456"/>
              <a:gd name="connsiteX99" fmla="*/ 6342611 w 7331857"/>
              <a:gd name="connsiteY99" fmla="*/ 1838766 h 1963456"/>
              <a:gd name="connsiteX100" fmla="*/ 6367549 w 7331857"/>
              <a:gd name="connsiteY100" fmla="*/ 1855391 h 1963456"/>
              <a:gd name="connsiteX101" fmla="*/ 6625243 w 7331857"/>
              <a:gd name="connsiteY101" fmla="*/ 1863704 h 1963456"/>
              <a:gd name="connsiteX102" fmla="*/ 6941127 w 7331857"/>
              <a:gd name="connsiteY102" fmla="*/ 1880329 h 1963456"/>
              <a:gd name="connsiteX103" fmla="*/ 7024254 w 7331857"/>
              <a:gd name="connsiteY103" fmla="*/ 1905267 h 1963456"/>
              <a:gd name="connsiteX104" fmla="*/ 7165571 w 7331857"/>
              <a:gd name="connsiteY104" fmla="*/ 1913580 h 1963456"/>
              <a:gd name="connsiteX105" fmla="*/ 7290261 w 7331857"/>
              <a:gd name="connsiteY105" fmla="*/ 1946831 h 1963456"/>
              <a:gd name="connsiteX106" fmla="*/ 7331825 w 7331857"/>
              <a:gd name="connsiteY106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685905 w 7331857"/>
              <a:gd name="connsiteY75" fmla="*/ 758111 h 1963456"/>
              <a:gd name="connsiteX76" fmla="*/ 5752407 w 7331857"/>
              <a:gd name="connsiteY76" fmla="*/ 866176 h 1963456"/>
              <a:gd name="connsiteX77" fmla="*/ 5769032 w 7331857"/>
              <a:gd name="connsiteY77" fmla="*/ 907740 h 1963456"/>
              <a:gd name="connsiteX78" fmla="*/ 5785658 w 7331857"/>
              <a:gd name="connsiteY78" fmla="*/ 932678 h 1963456"/>
              <a:gd name="connsiteX79" fmla="*/ 5810596 w 7331857"/>
              <a:gd name="connsiteY79" fmla="*/ 974242 h 1963456"/>
              <a:gd name="connsiteX80" fmla="*/ 5818909 w 7331857"/>
              <a:gd name="connsiteY80" fmla="*/ 1015806 h 1963456"/>
              <a:gd name="connsiteX81" fmla="*/ 5843847 w 7331857"/>
              <a:gd name="connsiteY81" fmla="*/ 1090620 h 1963456"/>
              <a:gd name="connsiteX82" fmla="*/ 5860472 w 7331857"/>
              <a:gd name="connsiteY82" fmla="*/ 1140496 h 1963456"/>
              <a:gd name="connsiteX83" fmla="*/ 5868785 w 7331857"/>
              <a:gd name="connsiteY83" fmla="*/ 1182060 h 1963456"/>
              <a:gd name="connsiteX84" fmla="*/ 5893723 w 7331857"/>
              <a:gd name="connsiteY84" fmla="*/ 1206998 h 1963456"/>
              <a:gd name="connsiteX85" fmla="*/ 5918661 w 7331857"/>
              <a:gd name="connsiteY85" fmla="*/ 1240249 h 1963456"/>
              <a:gd name="connsiteX86" fmla="*/ 5926974 w 7331857"/>
              <a:gd name="connsiteY86" fmla="*/ 1281813 h 1963456"/>
              <a:gd name="connsiteX87" fmla="*/ 5951912 w 7331857"/>
              <a:gd name="connsiteY87" fmla="*/ 1306751 h 1963456"/>
              <a:gd name="connsiteX88" fmla="*/ 6059978 w 7331857"/>
              <a:gd name="connsiteY88" fmla="*/ 1448067 h 1963456"/>
              <a:gd name="connsiteX89" fmla="*/ 6093229 w 7331857"/>
              <a:gd name="connsiteY89" fmla="*/ 1481318 h 1963456"/>
              <a:gd name="connsiteX90" fmla="*/ 6118167 w 7331857"/>
              <a:gd name="connsiteY90" fmla="*/ 1506256 h 1963456"/>
              <a:gd name="connsiteX91" fmla="*/ 6168043 w 7331857"/>
              <a:gd name="connsiteY91" fmla="*/ 1572758 h 1963456"/>
              <a:gd name="connsiteX92" fmla="*/ 6209607 w 7331857"/>
              <a:gd name="connsiteY92" fmla="*/ 1622635 h 1963456"/>
              <a:gd name="connsiteX93" fmla="*/ 6217920 w 7331857"/>
              <a:gd name="connsiteY93" fmla="*/ 1647573 h 1963456"/>
              <a:gd name="connsiteX94" fmla="*/ 6276109 w 7331857"/>
              <a:gd name="connsiteY94" fmla="*/ 1730700 h 1963456"/>
              <a:gd name="connsiteX95" fmla="*/ 6292734 w 7331857"/>
              <a:gd name="connsiteY95" fmla="*/ 1763951 h 1963456"/>
              <a:gd name="connsiteX96" fmla="*/ 6301047 w 7331857"/>
              <a:gd name="connsiteY96" fmla="*/ 1788889 h 1963456"/>
              <a:gd name="connsiteX97" fmla="*/ 6317672 w 7331857"/>
              <a:gd name="connsiteY97" fmla="*/ 1805515 h 1963456"/>
              <a:gd name="connsiteX98" fmla="*/ 6342611 w 7331857"/>
              <a:gd name="connsiteY98" fmla="*/ 1838766 h 1963456"/>
              <a:gd name="connsiteX99" fmla="*/ 6367549 w 7331857"/>
              <a:gd name="connsiteY99" fmla="*/ 1855391 h 1963456"/>
              <a:gd name="connsiteX100" fmla="*/ 6625243 w 7331857"/>
              <a:gd name="connsiteY100" fmla="*/ 1863704 h 1963456"/>
              <a:gd name="connsiteX101" fmla="*/ 6941127 w 7331857"/>
              <a:gd name="connsiteY101" fmla="*/ 1880329 h 1963456"/>
              <a:gd name="connsiteX102" fmla="*/ 7024254 w 7331857"/>
              <a:gd name="connsiteY102" fmla="*/ 1905267 h 1963456"/>
              <a:gd name="connsiteX103" fmla="*/ 7165571 w 7331857"/>
              <a:gd name="connsiteY103" fmla="*/ 1913580 h 1963456"/>
              <a:gd name="connsiteX104" fmla="*/ 7290261 w 7331857"/>
              <a:gd name="connsiteY104" fmla="*/ 1946831 h 1963456"/>
              <a:gd name="connsiteX105" fmla="*/ 7331825 w 7331857"/>
              <a:gd name="connsiteY105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769032 w 7331857"/>
              <a:gd name="connsiteY76" fmla="*/ 907740 h 1963456"/>
              <a:gd name="connsiteX77" fmla="*/ 5785658 w 7331857"/>
              <a:gd name="connsiteY77" fmla="*/ 932678 h 1963456"/>
              <a:gd name="connsiteX78" fmla="*/ 5810596 w 7331857"/>
              <a:gd name="connsiteY78" fmla="*/ 974242 h 1963456"/>
              <a:gd name="connsiteX79" fmla="*/ 5818909 w 7331857"/>
              <a:gd name="connsiteY79" fmla="*/ 1015806 h 1963456"/>
              <a:gd name="connsiteX80" fmla="*/ 5843847 w 7331857"/>
              <a:gd name="connsiteY80" fmla="*/ 1090620 h 1963456"/>
              <a:gd name="connsiteX81" fmla="*/ 5860472 w 7331857"/>
              <a:gd name="connsiteY81" fmla="*/ 1140496 h 1963456"/>
              <a:gd name="connsiteX82" fmla="*/ 5868785 w 7331857"/>
              <a:gd name="connsiteY82" fmla="*/ 1182060 h 1963456"/>
              <a:gd name="connsiteX83" fmla="*/ 5893723 w 7331857"/>
              <a:gd name="connsiteY83" fmla="*/ 1206998 h 1963456"/>
              <a:gd name="connsiteX84" fmla="*/ 5918661 w 7331857"/>
              <a:gd name="connsiteY84" fmla="*/ 1240249 h 1963456"/>
              <a:gd name="connsiteX85" fmla="*/ 5926974 w 7331857"/>
              <a:gd name="connsiteY85" fmla="*/ 1281813 h 1963456"/>
              <a:gd name="connsiteX86" fmla="*/ 5951912 w 7331857"/>
              <a:gd name="connsiteY86" fmla="*/ 1306751 h 1963456"/>
              <a:gd name="connsiteX87" fmla="*/ 6059978 w 7331857"/>
              <a:gd name="connsiteY87" fmla="*/ 1448067 h 1963456"/>
              <a:gd name="connsiteX88" fmla="*/ 6093229 w 7331857"/>
              <a:gd name="connsiteY88" fmla="*/ 1481318 h 1963456"/>
              <a:gd name="connsiteX89" fmla="*/ 6118167 w 7331857"/>
              <a:gd name="connsiteY89" fmla="*/ 1506256 h 1963456"/>
              <a:gd name="connsiteX90" fmla="*/ 6168043 w 7331857"/>
              <a:gd name="connsiteY90" fmla="*/ 1572758 h 1963456"/>
              <a:gd name="connsiteX91" fmla="*/ 6209607 w 7331857"/>
              <a:gd name="connsiteY91" fmla="*/ 1622635 h 1963456"/>
              <a:gd name="connsiteX92" fmla="*/ 6217920 w 7331857"/>
              <a:gd name="connsiteY92" fmla="*/ 1647573 h 1963456"/>
              <a:gd name="connsiteX93" fmla="*/ 6276109 w 7331857"/>
              <a:gd name="connsiteY93" fmla="*/ 1730700 h 1963456"/>
              <a:gd name="connsiteX94" fmla="*/ 6292734 w 7331857"/>
              <a:gd name="connsiteY94" fmla="*/ 1763951 h 1963456"/>
              <a:gd name="connsiteX95" fmla="*/ 6301047 w 7331857"/>
              <a:gd name="connsiteY95" fmla="*/ 1788889 h 1963456"/>
              <a:gd name="connsiteX96" fmla="*/ 6317672 w 7331857"/>
              <a:gd name="connsiteY96" fmla="*/ 1805515 h 1963456"/>
              <a:gd name="connsiteX97" fmla="*/ 6342611 w 7331857"/>
              <a:gd name="connsiteY97" fmla="*/ 1838766 h 1963456"/>
              <a:gd name="connsiteX98" fmla="*/ 6367549 w 7331857"/>
              <a:gd name="connsiteY98" fmla="*/ 1855391 h 1963456"/>
              <a:gd name="connsiteX99" fmla="*/ 6625243 w 7331857"/>
              <a:gd name="connsiteY99" fmla="*/ 1863704 h 1963456"/>
              <a:gd name="connsiteX100" fmla="*/ 6941127 w 7331857"/>
              <a:gd name="connsiteY100" fmla="*/ 1880329 h 1963456"/>
              <a:gd name="connsiteX101" fmla="*/ 7024254 w 7331857"/>
              <a:gd name="connsiteY101" fmla="*/ 1905267 h 1963456"/>
              <a:gd name="connsiteX102" fmla="*/ 7165571 w 7331857"/>
              <a:gd name="connsiteY102" fmla="*/ 1913580 h 1963456"/>
              <a:gd name="connsiteX103" fmla="*/ 7290261 w 7331857"/>
              <a:gd name="connsiteY103" fmla="*/ 1946831 h 1963456"/>
              <a:gd name="connsiteX104" fmla="*/ 7331825 w 7331857"/>
              <a:gd name="connsiteY104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785658 w 7331857"/>
              <a:gd name="connsiteY76" fmla="*/ 932678 h 1963456"/>
              <a:gd name="connsiteX77" fmla="*/ 5810596 w 7331857"/>
              <a:gd name="connsiteY77" fmla="*/ 974242 h 1963456"/>
              <a:gd name="connsiteX78" fmla="*/ 5818909 w 7331857"/>
              <a:gd name="connsiteY78" fmla="*/ 1015806 h 1963456"/>
              <a:gd name="connsiteX79" fmla="*/ 5843847 w 7331857"/>
              <a:gd name="connsiteY79" fmla="*/ 1090620 h 1963456"/>
              <a:gd name="connsiteX80" fmla="*/ 5860472 w 7331857"/>
              <a:gd name="connsiteY80" fmla="*/ 1140496 h 1963456"/>
              <a:gd name="connsiteX81" fmla="*/ 5868785 w 7331857"/>
              <a:gd name="connsiteY81" fmla="*/ 1182060 h 1963456"/>
              <a:gd name="connsiteX82" fmla="*/ 5893723 w 7331857"/>
              <a:gd name="connsiteY82" fmla="*/ 1206998 h 1963456"/>
              <a:gd name="connsiteX83" fmla="*/ 5918661 w 7331857"/>
              <a:gd name="connsiteY83" fmla="*/ 1240249 h 1963456"/>
              <a:gd name="connsiteX84" fmla="*/ 5926974 w 7331857"/>
              <a:gd name="connsiteY84" fmla="*/ 1281813 h 1963456"/>
              <a:gd name="connsiteX85" fmla="*/ 5951912 w 7331857"/>
              <a:gd name="connsiteY85" fmla="*/ 1306751 h 1963456"/>
              <a:gd name="connsiteX86" fmla="*/ 6059978 w 7331857"/>
              <a:gd name="connsiteY86" fmla="*/ 1448067 h 1963456"/>
              <a:gd name="connsiteX87" fmla="*/ 6093229 w 7331857"/>
              <a:gd name="connsiteY87" fmla="*/ 1481318 h 1963456"/>
              <a:gd name="connsiteX88" fmla="*/ 6118167 w 7331857"/>
              <a:gd name="connsiteY88" fmla="*/ 1506256 h 1963456"/>
              <a:gd name="connsiteX89" fmla="*/ 6168043 w 7331857"/>
              <a:gd name="connsiteY89" fmla="*/ 1572758 h 1963456"/>
              <a:gd name="connsiteX90" fmla="*/ 6209607 w 7331857"/>
              <a:gd name="connsiteY90" fmla="*/ 1622635 h 1963456"/>
              <a:gd name="connsiteX91" fmla="*/ 6217920 w 7331857"/>
              <a:gd name="connsiteY91" fmla="*/ 1647573 h 1963456"/>
              <a:gd name="connsiteX92" fmla="*/ 6276109 w 7331857"/>
              <a:gd name="connsiteY92" fmla="*/ 1730700 h 1963456"/>
              <a:gd name="connsiteX93" fmla="*/ 6292734 w 7331857"/>
              <a:gd name="connsiteY93" fmla="*/ 1763951 h 1963456"/>
              <a:gd name="connsiteX94" fmla="*/ 6301047 w 7331857"/>
              <a:gd name="connsiteY94" fmla="*/ 1788889 h 1963456"/>
              <a:gd name="connsiteX95" fmla="*/ 6317672 w 7331857"/>
              <a:gd name="connsiteY95" fmla="*/ 1805515 h 1963456"/>
              <a:gd name="connsiteX96" fmla="*/ 6342611 w 7331857"/>
              <a:gd name="connsiteY96" fmla="*/ 1838766 h 1963456"/>
              <a:gd name="connsiteX97" fmla="*/ 6367549 w 7331857"/>
              <a:gd name="connsiteY97" fmla="*/ 1855391 h 1963456"/>
              <a:gd name="connsiteX98" fmla="*/ 6625243 w 7331857"/>
              <a:gd name="connsiteY98" fmla="*/ 1863704 h 1963456"/>
              <a:gd name="connsiteX99" fmla="*/ 6941127 w 7331857"/>
              <a:gd name="connsiteY99" fmla="*/ 1880329 h 1963456"/>
              <a:gd name="connsiteX100" fmla="*/ 7024254 w 7331857"/>
              <a:gd name="connsiteY100" fmla="*/ 1905267 h 1963456"/>
              <a:gd name="connsiteX101" fmla="*/ 7165571 w 7331857"/>
              <a:gd name="connsiteY101" fmla="*/ 1913580 h 1963456"/>
              <a:gd name="connsiteX102" fmla="*/ 7290261 w 7331857"/>
              <a:gd name="connsiteY102" fmla="*/ 1946831 h 1963456"/>
              <a:gd name="connsiteX103" fmla="*/ 7331825 w 7331857"/>
              <a:gd name="connsiteY103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18909 w 7331857"/>
              <a:gd name="connsiteY77" fmla="*/ 1015806 h 1963456"/>
              <a:gd name="connsiteX78" fmla="*/ 5843847 w 7331857"/>
              <a:gd name="connsiteY78" fmla="*/ 1090620 h 1963456"/>
              <a:gd name="connsiteX79" fmla="*/ 5860472 w 7331857"/>
              <a:gd name="connsiteY79" fmla="*/ 1140496 h 1963456"/>
              <a:gd name="connsiteX80" fmla="*/ 5868785 w 7331857"/>
              <a:gd name="connsiteY80" fmla="*/ 1182060 h 1963456"/>
              <a:gd name="connsiteX81" fmla="*/ 5893723 w 7331857"/>
              <a:gd name="connsiteY81" fmla="*/ 1206998 h 1963456"/>
              <a:gd name="connsiteX82" fmla="*/ 5918661 w 7331857"/>
              <a:gd name="connsiteY82" fmla="*/ 1240249 h 1963456"/>
              <a:gd name="connsiteX83" fmla="*/ 5926974 w 7331857"/>
              <a:gd name="connsiteY83" fmla="*/ 1281813 h 1963456"/>
              <a:gd name="connsiteX84" fmla="*/ 5951912 w 7331857"/>
              <a:gd name="connsiteY84" fmla="*/ 1306751 h 1963456"/>
              <a:gd name="connsiteX85" fmla="*/ 6059978 w 7331857"/>
              <a:gd name="connsiteY85" fmla="*/ 1448067 h 1963456"/>
              <a:gd name="connsiteX86" fmla="*/ 6093229 w 7331857"/>
              <a:gd name="connsiteY86" fmla="*/ 1481318 h 1963456"/>
              <a:gd name="connsiteX87" fmla="*/ 6118167 w 7331857"/>
              <a:gd name="connsiteY87" fmla="*/ 1506256 h 1963456"/>
              <a:gd name="connsiteX88" fmla="*/ 6168043 w 7331857"/>
              <a:gd name="connsiteY88" fmla="*/ 1572758 h 1963456"/>
              <a:gd name="connsiteX89" fmla="*/ 6209607 w 7331857"/>
              <a:gd name="connsiteY89" fmla="*/ 1622635 h 1963456"/>
              <a:gd name="connsiteX90" fmla="*/ 6217920 w 7331857"/>
              <a:gd name="connsiteY90" fmla="*/ 1647573 h 1963456"/>
              <a:gd name="connsiteX91" fmla="*/ 6276109 w 7331857"/>
              <a:gd name="connsiteY91" fmla="*/ 1730700 h 1963456"/>
              <a:gd name="connsiteX92" fmla="*/ 6292734 w 7331857"/>
              <a:gd name="connsiteY92" fmla="*/ 1763951 h 1963456"/>
              <a:gd name="connsiteX93" fmla="*/ 6301047 w 7331857"/>
              <a:gd name="connsiteY93" fmla="*/ 1788889 h 1963456"/>
              <a:gd name="connsiteX94" fmla="*/ 6317672 w 7331857"/>
              <a:gd name="connsiteY94" fmla="*/ 1805515 h 1963456"/>
              <a:gd name="connsiteX95" fmla="*/ 6342611 w 7331857"/>
              <a:gd name="connsiteY95" fmla="*/ 1838766 h 1963456"/>
              <a:gd name="connsiteX96" fmla="*/ 6367549 w 7331857"/>
              <a:gd name="connsiteY96" fmla="*/ 1855391 h 1963456"/>
              <a:gd name="connsiteX97" fmla="*/ 6625243 w 7331857"/>
              <a:gd name="connsiteY97" fmla="*/ 1863704 h 1963456"/>
              <a:gd name="connsiteX98" fmla="*/ 6941127 w 7331857"/>
              <a:gd name="connsiteY98" fmla="*/ 1880329 h 1963456"/>
              <a:gd name="connsiteX99" fmla="*/ 7024254 w 7331857"/>
              <a:gd name="connsiteY99" fmla="*/ 1905267 h 1963456"/>
              <a:gd name="connsiteX100" fmla="*/ 7165571 w 7331857"/>
              <a:gd name="connsiteY100" fmla="*/ 1913580 h 1963456"/>
              <a:gd name="connsiteX101" fmla="*/ 7290261 w 7331857"/>
              <a:gd name="connsiteY101" fmla="*/ 1946831 h 1963456"/>
              <a:gd name="connsiteX102" fmla="*/ 7331825 w 7331857"/>
              <a:gd name="connsiteY102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60472 w 7331857"/>
              <a:gd name="connsiteY78" fmla="*/ 1140496 h 1963456"/>
              <a:gd name="connsiteX79" fmla="*/ 5868785 w 7331857"/>
              <a:gd name="connsiteY79" fmla="*/ 1182060 h 1963456"/>
              <a:gd name="connsiteX80" fmla="*/ 5893723 w 7331857"/>
              <a:gd name="connsiteY80" fmla="*/ 1206998 h 1963456"/>
              <a:gd name="connsiteX81" fmla="*/ 5918661 w 7331857"/>
              <a:gd name="connsiteY81" fmla="*/ 1240249 h 1963456"/>
              <a:gd name="connsiteX82" fmla="*/ 5926974 w 7331857"/>
              <a:gd name="connsiteY82" fmla="*/ 1281813 h 1963456"/>
              <a:gd name="connsiteX83" fmla="*/ 5951912 w 7331857"/>
              <a:gd name="connsiteY83" fmla="*/ 1306751 h 1963456"/>
              <a:gd name="connsiteX84" fmla="*/ 6059978 w 7331857"/>
              <a:gd name="connsiteY84" fmla="*/ 1448067 h 1963456"/>
              <a:gd name="connsiteX85" fmla="*/ 6093229 w 7331857"/>
              <a:gd name="connsiteY85" fmla="*/ 1481318 h 1963456"/>
              <a:gd name="connsiteX86" fmla="*/ 6118167 w 7331857"/>
              <a:gd name="connsiteY86" fmla="*/ 1506256 h 1963456"/>
              <a:gd name="connsiteX87" fmla="*/ 6168043 w 7331857"/>
              <a:gd name="connsiteY87" fmla="*/ 1572758 h 1963456"/>
              <a:gd name="connsiteX88" fmla="*/ 6209607 w 7331857"/>
              <a:gd name="connsiteY88" fmla="*/ 1622635 h 1963456"/>
              <a:gd name="connsiteX89" fmla="*/ 6217920 w 7331857"/>
              <a:gd name="connsiteY89" fmla="*/ 1647573 h 1963456"/>
              <a:gd name="connsiteX90" fmla="*/ 6276109 w 7331857"/>
              <a:gd name="connsiteY90" fmla="*/ 1730700 h 1963456"/>
              <a:gd name="connsiteX91" fmla="*/ 6292734 w 7331857"/>
              <a:gd name="connsiteY91" fmla="*/ 1763951 h 1963456"/>
              <a:gd name="connsiteX92" fmla="*/ 6301047 w 7331857"/>
              <a:gd name="connsiteY92" fmla="*/ 1788889 h 1963456"/>
              <a:gd name="connsiteX93" fmla="*/ 6317672 w 7331857"/>
              <a:gd name="connsiteY93" fmla="*/ 1805515 h 1963456"/>
              <a:gd name="connsiteX94" fmla="*/ 6342611 w 7331857"/>
              <a:gd name="connsiteY94" fmla="*/ 1838766 h 1963456"/>
              <a:gd name="connsiteX95" fmla="*/ 6367549 w 7331857"/>
              <a:gd name="connsiteY95" fmla="*/ 1855391 h 1963456"/>
              <a:gd name="connsiteX96" fmla="*/ 6625243 w 7331857"/>
              <a:gd name="connsiteY96" fmla="*/ 1863704 h 1963456"/>
              <a:gd name="connsiteX97" fmla="*/ 6941127 w 7331857"/>
              <a:gd name="connsiteY97" fmla="*/ 1880329 h 1963456"/>
              <a:gd name="connsiteX98" fmla="*/ 7024254 w 7331857"/>
              <a:gd name="connsiteY98" fmla="*/ 1905267 h 1963456"/>
              <a:gd name="connsiteX99" fmla="*/ 7165571 w 7331857"/>
              <a:gd name="connsiteY99" fmla="*/ 1913580 h 1963456"/>
              <a:gd name="connsiteX100" fmla="*/ 7290261 w 7331857"/>
              <a:gd name="connsiteY100" fmla="*/ 1946831 h 1963456"/>
              <a:gd name="connsiteX101" fmla="*/ 7331825 w 7331857"/>
              <a:gd name="connsiteY101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68785 w 7331857"/>
              <a:gd name="connsiteY78" fmla="*/ 1182060 h 1963456"/>
              <a:gd name="connsiteX79" fmla="*/ 5893723 w 7331857"/>
              <a:gd name="connsiteY79" fmla="*/ 1206998 h 1963456"/>
              <a:gd name="connsiteX80" fmla="*/ 5918661 w 7331857"/>
              <a:gd name="connsiteY80" fmla="*/ 1240249 h 1963456"/>
              <a:gd name="connsiteX81" fmla="*/ 5926974 w 7331857"/>
              <a:gd name="connsiteY81" fmla="*/ 1281813 h 1963456"/>
              <a:gd name="connsiteX82" fmla="*/ 5951912 w 7331857"/>
              <a:gd name="connsiteY82" fmla="*/ 1306751 h 1963456"/>
              <a:gd name="connsiteX83" fmla="*/ 6059978 w 7331857"/>
              <a:gd name="connsiteY83" fmla="*/ 1448067 h 1963456"/>
              <a:gd name="connsiteX84" fmla="*/ 6093229 w 7331857"/>
              <a:gd name="connsiteY84" fmla="*/ 1481318 h 1963456"/>
              <a:gd name="connsiteX85" fmla="*/ 6118167 w 7331857"/>
              <a:gd name="connsiteY85" fmla="*/ 1506256 h 1963456"/>
              <a:gd name="connsiteX86" fmla="*/ 6168043 w 7331857"/>
              <a:gd name="connsiteY86" fmla="*/ 1572758 h 1963456"/>
              <a:gd name="connsiteX87" fmla="*/ 6209607 w 7331857"/>
              <a:gd name="connsiteY87" fmla="*/ 1622635 h 1963456"/>
              <a:gd name="connsiteX88" fmla="*/ 6217920 w 7331857"/>
              <a:gd name="connsiteY88" fmla="*/ 1647573 h 1963456"/>
              <a:gd name="connsiteX89" fmla="*/ 6276109 w 7331857"/>
              <a:gd name="connsiteY89" fmla="*/ 1730700 h 1963456"/>
              <a:gd name="connsiteX90" fmla="*/ 6292734 w 7331857"/>
              <a:gd name="connsiteY90" fmla="*/ 1763951 h 1963456"/>
              <a:gd name="connsiteX91" fmla="*/ 6301047 w 7331857"/>
              <a:gd name="connsiteY91" fmla="*/ 1788889 h 1963456"/>
              <a:gd name="connsiteX92" fmla="*/ 6317672 w 7331857"/>
              <a:gd name="connsiteY92" fmla="*/ 1805515 h 1963456"/>
              <a:gd name="connsiteX93" fmla="*/ 6342611 w 7331857"/>
              <a:gd name="connsiteY93" fmla="*/ 1838766 h 1963456"/>
              <a:gd name="connsiteX94" fmla="*/ 6367549 w 7331857"/>
              <a:gd name="connsiteY94" fmla="*/ 1855391 h 1963456"/>
              <a:gd name="connsiteX95" fmla="*/ 6625243 w 7331857"/>
              <a:gd name="connsiteY95" fmla="*/ 1863704 h 1963456"/>
              <a:gd name="connsiteX96" fmla="*/ 6941127 w 7331857"/>
              <a:gd name="connsiteY96" fmla="*/ 1880329 h 1963456"/>
              <a:gd name="connsiteX97" fmla="*/ 7024254 w 7331857"/>
              <a:gd name="connsiteY97" fmla="*/ 1905267 h 1963456"/>
              <a:gd name="connsiteX98" fmla="*/ 7165571 w 7331857"/>
              <a:gd name="connsiteY98" fmla="*/ 1913580 h 1963456"/>
              <a:gd name="connsiteX99" fmla="*/ 7290261 w 7331857"/>
              <a:gd name="connsiteY99" fmla="*/ 1946831 h 1963456"/>
              <a:gd name="connsiteX100" fmla="*/ 7331825 w 7331857"/>
              <a:gd name="connsiteY100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18661 w 7331857"/>
              <a:gd name="connsiteY79" fmla="*/ 1240249 h 1963456"/>
              <a:gd name="connsiteX80" fmla="*/ 5926974 w 7331857"/>
              <a:gd name="connsiteY80" fmla="*/ 1281813 h 1963456"/>
              <a:gd name="connsiteX81" fmla="*/ 5951912 w 7331857"/>
              <a:gd name="connsiteY81" fmla="*/ 1306751 h 1963456"/>
              <a:gd name="connsiteX82" fmla="*/ 6059978 w 7331857"/>
              <a:gd name="connsiteY82" fmla="*/ 1448067 h 1963456"/>
              <a:gd name="connsiteX83" fmla="*/ 6093229 w 7331857"/>
              <a:gd name="connsiteY83" fmla="*/ 1481318 h 1963456"/>
              <a:gd name="connsiteX84" fmla="*/ 6118167 w 7331857"/>
              <a:gd name="connsiteY84" fmla="*/ 1506256 h 1963456"/>
              <a:gd name="connsiteX85" fmla="*/ 6168043 w 7331857"/>
              <a:gd name="connsiteY85" fmla="*/ 1572758 h 1963456"/>
              <a:gd name="connsiteX86" fmla="*/ 6209607 w 7331857"/>
              <a:gd name="connsiteY86" fmla="*/ 1622635 h 1963456"/>
              <a:gd name="connsiteX87" fmla="*/ 6217920 w 7331857"/>
              <a:gd name="connsiteY87" fmla="*/ 1647573 h 1963456"/>
              <a:gd name="connsiteX88" fmla="*/ 6276109 w 7331857"/>
              <a:gd name="connsiteY88" fmla="*/ 1730700 h 1963456"/>
              <a:gd name="connsiteX89" fmla="*/ 6292734 w 7331857"/>
              <a:gd name="connsiteY89" fmla="*/ 1763951 h 1963456"/>
              <a:gd name="connsiteX90" fmla="*/ 6301047 w 7331857"/>
              <a:gd name="connsiteY90" fmla="*/ 1788889 h 1963456"/>
              <a:gd name="connsiteX91" fmla="*/ 6317672 w 7331857"/>
              <a:gd name="connsiteY91" fmla="*/ 1805515 h 1963456"/>
              <a:gd name="connsiteX92" fmla="*/ 6342611 w 7331857"/>
              <a:gd name="connsiteY92" fmla="*/ 1838766 h 1963456"/>
              <a:gd name="connsiteX93" fmla="*/ 6367549 w 7331857"/>
              <a:gd name="connsiteY93" fmla="*/ 1855391 h 1963456"/>
              <a:gd name="connsiteX94" fmla="*/ 6625243 w 7331857"/>
              <a:gd name="connsiteY94" fmla="*/ 1863704 h 1963456"/>
              <a:gd name="connsiteX95" fmla="*/ 6941127 w 7331857"/>
              <a:gd name="connsiteY95" fmla="*/ 1880329 h 1963456"/>
              <a:gd name="connsiteX96" fmla="*/ 7024254 w 7331857"/>
              <a:gd name="connsiteY96" fmla="*/ 1905267 h 1963456"/>
              <a:gd name="connsiteX97" fmla="*/ 7165571 w 7331857"/>
              <a:gd name="connsiteY97" fmla="*/ 1913580 h 1963456"/>
              <a:gd name="connsiteX98" fmla="*/ 7290261 w 7331857"/>
              <a:gd name="connsiteY98" fmla="*/ 1946831 h 1963456"/>
              <a:gd name="connsiteX99" fmla="*/ 7331825 w 7331857"/>
              <a:gd name="connsiteY9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26974 w 7331857"/>
              <a:gd name="connsiteY79" fmla="*/ 1281813 h 1963456"/>
              <a:gd name="connsiteX80" fmla="*/ 5951912 w 7331857"/>
              <a:gd name="connsiteY80" fmla="*/ 1306751 h 1963456"/>
              <a:gd name="connsiteX81" fmla="*/ 6059978 w 7331857"/>
              <a:gd name="connsiteY81" fmla="*/ 1448067 h 1963456"/>
              <a:gd name="connsiteX82" fmla="*/ 6093229 w 7331857"/>
              <a:gd name="connsiteY82" fmla="*/ 1481318 h 1963456"/>
              <a:gd name="connsiteX83" fmla="*/ 6118167 w 7331857"/>
              <a:gd name="connsiteY83" fmla="*/ 1506256 h 1963456"/>
              <a:gd name="connsiteX84" fmla="*/ 6168043 w 7331857"/>
              <a:gd name="connsiteY84" fmla="*/ 1572758 h 1963456"/>
              <a:gd name="connsiteX85" fmla="*/ 6209607 w 7331857"/>
              <a:gd name="connsiteY85" fmla="*/ 1622635 h 1963456"/>
              <a:gd name="connsiteX86" fmla="*/ 6217920 w 7331857"/>
              <a:gd name="connsiteY86" fmla="*/ 1647573 h 1963456"/>
              <a:gd name="connsiteX87" fmla="*/ 6276109 w 7331857"/>
              <a:gd name="connsiteY87" fmla="*/ 1730700 h 1963456"/>
              <a:gd name="connsiteX88" fmla="*/ 6292734 w 7331857"/>
              <a:gd name="connsiteY88" fmla="*/ 1763951 h 1963456"/>
              <a:gd name="connsiteX89" fmla="*/ 6301047 w 7331857"/>
              <a:gd name="connsiteY89" fmla="*/ 1788889 h 1963456"/>
              <a:gd name="connsiteX90" fmla="*/ 6317672 w 7331857"/>
              <a:gd name="connsiteY90" fmla="*/ 1805515 h 1963456"/>
              <a:gd name="connsiteX91" fmla="*/ 6342611 w 7331857"/>
              <a:gd name="connsiteY91" fmla="*/ 1838766 h 1963456"/>
              <a:gd name="connsiteX92" fmla="*/ 6367549 w 7331857"/>
              <a:gd name="connsiteY92" fmla="*/ 1855391 h 1963456"/>
              <a:gd name="connsiteX93" fmla="*/ 6625243 w 7331857"/>
              <a:gd name="connsiteY93" fmla="*/ 1863704 h 1963456"/>
              <a:gd name="connsiteX94" fmla="*/ 6941127 w 7331857"/>
              <a:gd name="connsiteY94" fmla="*/ 1880329 h 1963456"/>
              <a:gd name="connsiteX95" fmla="*/ 7024254 w 7331857"/>
              <a:gd name="connsiteY95" fmla="*/ 1905267 h 1963456"/>
              <a:gd name="connsiteX96" fmla="*/ 7165571 w 7331857"/>
              <a:gd name="connsiteY96" fmla="*/ 1913580 h 1963456"/>
              <a:gd name="connsiteX97" fmla="*/ 7290261 w 7331857"/>
              <a:gd name="connsiteY97" fmla="*/ 1946831 h 1963456"/>
              <a:gd name="connsiteX98" fmla="*/ 7331825 w 7331857"/>
              <a:gd name="connsiteY98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093229 w 7331857"/>
              <a:gd name="connsiteY81" fmla="*/ 1481318 h 1963456"/>
              <a:gd name="connsiteX82" fmla="*/ 6118167 w 7331857"/>
              <a:gd name="connsiteY82" fmla="*/ 1506256 h 1963456"/>
              <a:gd name="connsiteX83" fmla="*/ 6168043 w 7331857"/>
              <a:gd name="connsiteY83" fmla="*/ 1572758 h 1963456"/>
              <a:gd name="connsiteX84" fmla="*/ 6209607 w 7331857"/>
              <a:gd name="connsiteY84" fmla="*/ 1622635 h 1963456"/>
              <a:gd name="connsiteX85" fmla="*/ 6217920 w 7331857"/>
              <a:gd name="connsiteY85" fmla="*/ 1647573 h 1963456"/>
              <a:gd name="connsiteX86" fmla="*/ 6276109 w 7331857"/>
              <a:gd name="connsiteY86" fmla="*/ 1730700 h 1963456"/>
              <a:gd name="connsiteX87" fmla="*/ 6292734 w 7331857"/>
              <a:gd name="connsiteY87" fmla="*/ 1763951 h 1963456"/>
              <a:gd name="connsiteX88" fmla="*/ 6301047 w 7331857"/>
              <a:gd name="connsiteY88" fmla="*/ 1788889 h 1963456"/>
              <a:gd name="connsiteX89" fmla="*/ 6317672 w 7331857"/>
              <a:gd name="connsiteY89" fmla="*/ 1805515 h 1963456"/>
              <a:gd name="connsiteX90" fmla="*/ 6342611 w 7331857"/>
              <a:gd name="connsiteY90" fmla="*/ 1838766 h 1963456"/>
              <a:gd name="connsiteX91" fmla="*/ 6367549 w 7331857"/>
              <a:gd name="connsiteY91" fmla="*/ 1855391 h 1963456"/>
              <a:gd name="connsiteX92" fmla="*/ 6625243 w 7331857"/>
              <a:gd name="connsiteY92" fmla="*/ 1863704 h 1963456"/>
              <a:gd name="connsiteX93" fmla="*/ 6941127 w 7331857"/>
              <a:gd name="connsiteY93" fmla="*/ 1880329 h 1963456"/>
              <a:gd name="connsiteX94" fmla="*/ 7024254 w 7331857"/>
              <a:gd name="connsiteY94" fmla="*/ 1905267 h 1963456"/>
              <a:gd name="connsiteX95" fmla="*/ 7165571 w 7331857"/>
              <a:gd name="connsiteY95" fmla="*/ 1913580 h 1963456"/>
              <a:gd name="connsiteX96" fmla="*/ 7290261 w 7331857"/>
              <a:gd name="connsiteY96" fmla="*/ 1946831 h 1963456"/>
              <a:gd name="connsiteX97" fmla="*/ 7331825 w 7331857"/>
              <a:gd name="connsiteY97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18167 w 7331857"/>
              <a:gd name="connsiteY81" fmla="*/ 1506256 h 1963456"/>
              <a:gd name="connsiteX82" fmla="*/ 6168043 w 7331857"/>
              <a:gd name="connsiteY82" fmla="*/ 1572758 h 1963456"/>
              <a:gd name="connsiteX83" fmla="*/ 6209607 w 7331857"/>
              <a:gd name="connsiteY83" fmla="*/ 1622635 h 1963456"/>
              <a:gd name="connsiteX84" fmla="*/ 6217920 w 7331857"/>
              <a:gd name="connsiteY84" fmla="*/ 1647573 h 1963456"/>
              <a:gd name="connsiteX85" fmla="*/ 6276109 w 7331857"/>
              <a:gd name="connsiteY85" fmla="*/ 1730700 h 1963456"/>
              <a:gd name="connsiteX86" fmla="*/ 6292734 w 7331857"/>
              <a:gd name="connsiteY86" fmla="*/ 1763951 h 1963456"/>
              <a:gd name="connsiteX87" fmla="*/ 6301047 w 7331857"/>
              <a:gd name="connsiteY87" fmla="*/ 1788889 h 1963456"/>
              <a:gd name="connsiteX88" fmla="*/ 6317672 w 7331857"/>
              <a:gd name="connsiteY88" fmla="*/ 1805515 h 1963456"/>
              <a:gd name="connsiteX89" fmla="*/ 6342611 w 7331857"/>
              <a:gd name="connsiteY89" fmla="*/ 1838766 h 1963456"/>
              <a:gd name="connsiteX90" fmla="*/ 6367549 w 7331857"/>
              <a:gd name="connsiteY90" fmla="*/ 1855391 h 1963456"/>
              <a:gd name="connsiteX91" fmla="*/ 6625243 w 7331857"/>
              <a:gd name="connsiteY91" fmla="*/ 1863704 h 1963456"/>
              <a:gd name="connsiteX92" fmla="*/ 6941127 w 7331857"/>
              <a:gd name="connsiteY92" fmla="*/ 1880329 h 1963456"/>
              <a:gd name="connsiteX93" fmla="*/ 7024254 w 7331857"/>
              <a:gd name="connsiteY93" fmla="*/ 1905267 h 1963456"/>
              <a:gd name="connsiteX94" fmla="*/ 7165571 w 7331857"/>
              <a:gd name="connsiteY94" fmla="*/ 1913580 h 1963456"/>
              <a:gd name="connsiteX95" fmla="*/ 7290261 w 7331857"/>
              <a:gd name="connsiteY95" fmla="*/ 1946831 h 1963456"/>
              <a:gd name="connsiteX96" fmla="*/ 7331825 w 7331857"/>
              <a:gd name="connsiteY96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09607 w 7331857"/>
              <a:gd name="connsiteY82" fmla="*/ 1622635 h 1963456"/>
              <a:gd name="connsiteX83" fmla="*/ 6217920 w 7331857"/>
              <a:gd name="connsiteY83" fmla="*/ 1647573 h 1963456"/>
              <a:gd name="connsiteX84" fmla="*/ 6276109 w 7331857"/>
              <a:gd name="connsiteY84" fmla="*/ 1730700 h 1963456"/>
              <a:gd name="connsiteX85" fmla="*/ 6292734 w 7331857"/>
              <a:gd name="connsiteY85" fmla="*/ 1763951 h 1963456"/>
              <a:gd name="connsiteX86" fmla="*/ 6301047 w 7331857"/>
              <a:gd name="connsiteY86" fmla="*/ 1788889 h 1963456"/>
              <a:gd name="connsiteX87" fmla="*/ 6317672 w 7331857"/>
              <a:gd name="connsiteY87" fmla="*/ 1805515 h 1963456"/>
              <a:gd name="connsiteX88" fmla="*/ 6342611 w 7331857"/>
              <a:gd name="connsiteY88" fmla="*/ 1838766 h 1963456"/>
              <a:gd name="connsiteX89" fmla="*/ 6367549 w 7331857"/>
              <a:gd name="connsiteY89" fmla="*/ 1855391 h 1963456"/>
              <a:gd name="connsiteX90" fmla="*/ 6625243 w 7331857"/>
              <a:gd name="connsiteY90" fmla="*/ 1863704 h 1963456"/>
              <a:gd name="connsiteX91" fmla="*/ 6941127 w 7331857"/>
              <a:gd name="connsiteY91" fmla="*/ 1880329 h 1963456"/>
              <a:gd name="connsiteX92" fmla="*/ 7024254 w 7331857"/>
              <a:gd name="connsiteY92" fmla="*/ 1905267 h 1963456"/>
              <a:gd name="connsiteX93" fmla="*/ 7165571 w 7331857"/>
              <a:gd name="connsiteY93" fmla="*/ 1913580 h 1963456"/>
              <a:gd name="connsiteX94" fmla="*/ 7290261 w 7331857"/>
              <a:gd name="connsiteY94" fmla="*/ 1946831 h 1963456"/>
              <a:gd name="connsiteX95" fmla="*/ 7331825 w 7331857"/>
              <a:gd name="connsiteY95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17920 w 7331857"/>
              <a:gd name="connsiteY82" fmla="*/ 1647573 h 1963456"/>
              <a:gd name="connsiteX83" fmla="*/ 6276109 w 7331857"/>
              <a:gd name="connsiteY83" fmla="*/ 1730700 h 1963456"/>
              <a:gd name="connsiteX84" fmla="*/ 6292734 w 7331857"/>
              <a:gd name="connsiteY84" fmla="*/ 1763951 h 1963456"/>
              <a:gd name="connsiteX85" fmla="*/ 6301047 w 7331857"/>
              <a:gd name="connsiteY85" fmla="*/ 1788889 h 1963456"/>
              <a:gd name="connsiteX86" fmla="*/ 6317672 w 7331857"/>
              <a:gd name="connsiteY86" fmla="*/ 1805515 h 1963456"/>
              <a:gd name="connsiteX87" fmla="*/ 6342611 w 7331857"/>
              <a:gd name="connsiteY87" fmla="*/ 1838766 h 1963456"/>
              <a:gd name="connsiteX88" fmla="*/ 6367549 w 7331857"/>
              <a:gd name="connsiteY88" fmla="*/ 1855391 h 1963456"/>
              <a:gd name="connsiteX89" fmla="*/ 6625243 w 7331857"/>
              <a:gd name="connsiteY89" fmla="*/ 1863704 h 1963456"/>
              <a:gd name="connsiteX90" fmla="*/ 6941127 w 7331857"/>
              <a:gd name="connsiteY90" fmla="*/ 1880329 h 1963456"/>
              <a:gd name="connsiteX91" fmla="*/ 7024254 w 7331857"/>
              <a:gd name="connsiteY91" fmla="*/ 1905267 h 1963456"/>
              <a:gd name="connsiteX92" fmla="*/ 7165571 w 7331857"/>
              <a:gd name="connsiteY92" fmla="*/ 1913580 h 1963456"/>
              <a:gd name="connsiteX93" fmla="*/ 7290261 w 7331857"/>
              <a:gd name="connsiteY93" fmla="*/ 1946831 h 1963456"/>
              <a:gd name="connsiteX94" fmla="*/ 7331825 w 7331857"/>
              <a:gd name="connsiteY94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292734 w 7331857"/>
              <a:gd name="connsiteY83" fmla="*/ 1763951 h 1963456"/>
              <a:gd name="connsiteX84" fmla="*/ 6301047 w 7331857"/>
              <a:gd name="connsiteY84" fmla="*/ 1788889 h 1963456"/>
              <a:gd name="connsiteX85" fmla="*/ 6317672 w 7331857"/>
              <a:gd name="connsiteY85" fmla="*/ 1805515 h 1963456"/>
              <a:gd name="connsiteX86" fmla="*/ 6342611 w 7331857"/>
              <a:gd name="connsiteY86" fmla="*/ 1838766 h 1963456"/>
              <a:gd name="connsiteX87" fmla="*/ 6367549 w 7331857"/>
              <a:gd name="connsiteY87" fmla="*/ 1855391 h 1963456"/>
              <a:gd name="connsiteX88" fmla="*/ 6625243 w 7331857"/>
              <a:gd name="connsiteY88" fmla="*/ 1863704 h 1963456"/>
              <a:gd name="connsiteX89" fmla="*/ 6941127 w 7331857"/>
              <a:gd name="connsiteY89" fmla="*/ 1880329 h 1963456"/>
              <a:gd name="connsiteX90" fmla="*/ 7024254 w 7331857"/>
              <a:gd name="connsiteY90" fmla="*/ 1905267 h 1963456"/>
              <a:gd name="connsiteX91" fmla="*/ 7165571 w 7331857"/>
              <a:gd name="connsiteY91" fmla="*/ 1913580 h 1963456"/>
              <a:gd name="connsiteX92" fmla="*/ 7290261 w 7331857"/>
              <a:gd name="connsiteY92" fmla="*/ 1946831 h 1963456"/>
              <a:gd name="connsiteX93" fmla="*/ 7331825 w 7331857"/>
              <a:gd name="connsiteY93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01047 w 7331857"/>
              <a:gd name="connsiteY83" fmla="*/ 1788889 h 1963456"/>
              <a:gd name="connsiteX84" fmla="*/ 6317672 w 7331857"/>
              <a:gd name="connsiteY84" fmla="*/ 1805515 h 1963456"/>
              <a:gd name="connsiteX85" fmla="*/ 6342611 w 7331857"/>
              <a:gd name="connsiteY85" fmla="*/ 1838766 h 1963456"/>
              <a:gd name="connsiteX86" fmla="*/ 6367549 w 7331857"/>
              <a:gd name="connsiteY86" fmla="*/ 1855391 h 1963456"/>
              <a:gd name="connsiteX87" fmla="*/ 6625243 w 7331857"/>
              <a:gd name="connsiteY87" fmla="*/ 1863704 h 1963456"/>
              <a:gd name="connsiteX88" fmla="*/ 6941127 w 7331857"/>
              <a:gd name="connsiteY88" fmla="*/ 1880329 h 1963456"/>
              <a:gd name="connsiteX89" fmla="*/ 7024254 w 7331857"/>
              <a:gd name="connsiteY89" fmla="*/ 1905267 h 1963456"/>
              <a:gd name="connsiteX90" fmla="*/ 7165571 w 7331857"/>
              <a:gd name="connsiteY90" fmla="*/ 1913580 h 1963456"/>
              <a:gd name="connsiteX91" fmla="*/ 7290261 w 7331857"/>
              <a:gd name="connsiteY91" fmla="*/ 1946831 h 1963456"/>
              <a:gd name="connsiteX92" fmla="*/ 7331825 w 7331857"/>
              <a:gd name="connsiteY92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17672 w 7331857"/>
              <a:gd name="connsiteY83" fmla="*/ 1805515 h 1963456"/>
              <a:gd name="connsiteX84" fmla="*/ 6342611 w 7331857"/>
              <a:gd name="connsiteY84" fmla="*/ 1838766 h 1963456"/>
              <a:gd name="connsiteX85" fmla="*/ 6367549 w 7331857"/>
              <a:gd name="connsiteY85" fmla="*/ 1855391 h 1963456"/>
              <a:gd name="connsiteX86" fmla="*/ 6625243 w 7331857"/>
              <a:gd name="connsiteY86" fmla="*/ 1863704 h 1963456"/>
              <a:gd name="connsiteX87" fmla="*/ 6941127 w 7331857"/>
              <a:gd name="connsiteY87" fmla="*/ 1880329 h 1963456"/>
              <a:gd name="connsiteX88" fmla="*/ 7024254 w 7331857"/>
              <a:gd name="connsiteY88" fmla="*/ 1905267 h 1963456"/>
              <a:gd name="connsiteX89" fmla="*/ 7165571 w 7331857"/>
              <a:gd name="connsiteY89" fmla="*/ 1913580 h 1963456"/>
              <a:gd name="connsiteX90" fmla="*/ 7290261 w 7331857"/>
              <a:gd name="connsiteY90" fmla="*/ 1946831 h 1963456"/>
              <a:gd name="connsiteX91" fmla="*/ 7331825 w 7331857"/>
              <a:gd name="connsiteY91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42611 w 7331857"/>
              <a:gd name="connsiteY83" fmla="*/ 1838766 h 1963456"/>
              <a:gd name="connsiteX84" fmla="*/ 6367549 w 7331857"/>
              <a:gd name="connsiteY84" fmla="*/ 1855391 h 1963456"/>
              <a:gd name="connsiteX85" fmla="*/ 6625243 w 7331857"/>
              <a:gd name="connsiteY85" fmla="*/ 1863704 h 1963456"/>
              <a:gd name="connsiteX86" fmla="*/ 6941127 w 7331857"/>
              <a:gd name="connsiteY86" fmla="*/ 1880329 h 1963456"/>
              <a:gd name="connsiteX87" fmla="*/ 7024254 w 7331857"/>
              <a:gd name="connsiteY87" fmla="*/ 1905267 h 1963456"/>
              <a:gd name="connsiteX88" fmla="*/ 7165571 w 7331857"/>
              <a:gd name="connsiteY88" fmla="*/ 1913580 h 1963456"/>
              <a:gd name="connsiteX89" fmla="*/ 7290261 w 7331857"/>
              <a:gd name="connsiteY89" fmla="*/ 1946831 h 1963456"/>
              <a:gd name="connsiteX90" fmla="*/ 7331825 w 7331857"/>
              <a:gd name="connsiteY90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625243 w 7331857"/>
              <a:gd name="connsiteY84" fmla="*/ 1863704 h 1963456"/>
              <a:gd name="connsiteX85" fmla="*/ 6941127 w 7331857"/>
              <a:gd name="connsiteY85" fmla="*/ 1880329 h 1963456"/>
              <a:gd name="connsiteX86" fmla="*/ 7024254 w 7331857"/>
              <a:gd name="connsiteY86" fmla="*/ 1905267 h 1963456"/>
              <a:gd name="connsiteX87" fmla="*/ 7165571 w 7331857"/>
              <a:gd name="connsiteY87" fmla="*/ 1913580 h 1963456"/>
              <a:gd name="connsiteX88" fmla="*/ 7290261 w 7331857"/>
              <a:gd name="connsiteY88" fmla="*/ 1946831 h 1963456"/>
              <a:gd name="connsiteX89" fmla="*/ 7331825 w 7331857"/>
              <a:gd name="connsiteY8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625243 w 7331857"/>
              <a:gd name="connsiteY84" fmla="*/ 1863704 h 1963456"/>
              <a:gd name="connsiteX85" fmla="*/ 6941127 w 7331857"/>
              <a:gd name="connsiteY85" fmla="*/ 1880329 h 1963456"/>
              <a:gd name="connsiteX86" fmla="*/ 7024254 w 7331857"/>
              <a:gd name="connsiteY86" fmla="*/ 1905267 h 1963456"/>
              <a:gd name="connsiteX87" fmla="*/ 7165571 w 7331857"/>
              <a:gd name="connsiteY87" fmla="*/ 1913580 h 1963456"/>
              <a:gd name="connsiteX88" fmla="*/ 7290261 w 7331857"/>
              <a:gd name="connsiteY88" fmla="*/ 1946831 h 1963456"/>
              <a:gd name="connsiteX89" fmla="*/ 7331825 w 7331857"/>
              <a:gd name="connsiteY8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625243 w 7331857"/>
              <a:gd name="connsiteY84" fmla="*/ 1863704 h 1963456"/>
              <a:gd name="connsiteX85" fmla="*/ 6941127 w 7331857"/>
              <a:gd name="connsiteY85" fmla="*/ 1880329 h 1963456"/>
              <a:gd name="connsiteX86" fmla="*/ 7024254 w 7331857"/>
              <a:gd name="connsiteY86" fmla="*/ 1905267 h 1963456"/>
              <a:gd name="connsiteX87" fmla="*/ 7165571 w 7331857"/>
              <a:gd name="connsiteY87" fmla="*/ 1913580 h 1963456"/>
              <a:gd name="connsiteX88" fmla="*/ 7290261 w 7331857"/>
              <a:gd name="connsiteY88" fmla="*/ 1946831 h 1963456"/>
              <a:gd name="connsiteX89" fmla="*/ 7331825 w 7331857"/>
              <a:gd name="connsiteY8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625243 w 7331857"/>
              <a:gd name="connsiteY84" fmla="*/ 1863704 h 1963456"/>
              <a:gd name="connsiteX85" fmla="*/ 6941127 w 7331857"/>
              <a:gd name="connsiteY85" fmla="*/ 1880329 h 1963456"/>
              <a:gd name="connsiteX86" fmla="*/ 7024254 w 7331857"/>
              <a:gd name="connsiteY86" fmla="*/ 1905267 h 1963456"/>
              <a:gd name="connsiteX87" fmla="*/ 7165571 w 7331857"/>
              <a:gd name="connsiteY87" fmla="*/ 1913580 h 1963456"/>
              <a:gd name="connsiteX88" fmla="*/ 7290261 w 7331857"/>
              <a:gd name="connsiteY88" fmla="*/ 1946831 h 1963456"/>
              <a:gd name="connsiteX89" fmla="*/ 7331825 w 7331857"/>
              <a:gd name="connsiteY8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572856 w 7331857"/>
              <a:gd name="connsiteY84" fmla="*/ 1856561 h 1963456"/>
              <a:gd name="connsiteX85" fmla="*/ 6941127 w 7331857"/>
              <a:gd name="connsiteY85" fmla="*/ 1880329 h 1963456"/>
              <a:gd name="connsiteX86" fmla="*/ 7024254 w 7331857"/>
              <a:gd name="connsiteY86" fmla="*/ 1905267 h 1963456"/>
              <a:gd name="connsiteX87" fmla="*/ 7165571 w 7331857"/>
              <a:gd name="connsiteY87" fmla="*/ 1913580 h 1963456"/>
              <a:gd name="connsiteX88" fmla="*/ 7290261 w 7331857"/>
              <a:gd name="connsiteY88" fmla="*/ 1946831 h 1963456"/>
              <a:gd name="connsiteX89" fmla="*/ 7331825 w 7331857"/>
              <a:gd name="connsiteY89" fmla="*/ 1963456 h 1963456"/>
              <a:gd name="connsiteX0" fmla="*/ 0 w 7331857"/>
              <a:gd name="connsiteY0" fmla="*/ 1830453 h 1963456"/>
              <a:gd name="connsiteX1" fmla="*/ 74814 w 7331857"/>
              <a:gd name="connsiteY1" fmla="*/ 1797202 h 1963456"/>
              <a:gd name="connsiteX2" fmla="*/ 149629 w 7331857"/>
              <a:gd name="connsiteY2" fmla="*/ 1647573 h 1963456"/>
              <a:gd name="connsiteX3" fmla="*/ 216131 w 7331857"/>
              <a:gd name="connsiteY3" fmla="*/ 1448067 h 1963456"/>
              <a:gd name="connsiteX4" fmla="*/ 290945 w 7331857"/>
              <a:gd name="connsiteY4" fmla="*/ 1265187 h 1963456"/>
              <a:gd name="connsiteX5" fmla="*/ 336102 w 7331857"/>
              <a:gd name="connsiteY5" fmla="*/ 1114260 h 1963456"/>
              <a:gd name="connsiteX6" fmla="*/ 374072 w 7331857"/>
              <a:gd name="connsiteY6" fmla="*/ 982555 h 1963456"/>
              <a:gd name="connsiteX7" fmla="*/ 440574 w 7331857"/>
              <a:gd name="connsiteY7" fmla="*/ 841238 h 1963456"/>
              <a:gd name="connsiteX8" fmla="*/ 473825 w 7331857"/>
              <a:gd name="connsiteY8" fmla="*/ 783049 h 1963456"/>
              <a:gd name="connsiteX9" fmla="*/ 515389 w 7331857"/>
              <a:gd name="connsiteY9" fmla="*/ 691609 h 1963456"/>
              <a:gd name="connsiteX10" fmla="*/ 556952 w 7331857"/>
              <a:gd name="connsiteY10" fmla="*/ 625107 h 1963456"/>
              <a:gd name="connsiteX11" fmla="*/ 640080 w 7331857"/>
              <a:gd name="connsiteY11" fmla="*/ 591856 h 1963456"/>
              <a:gd name="connsiteX12" fmla="*/ 731520 w 7331857"/>
              <a:gd name="connsiteY12" fmla="*/ 517042 h 1963456"/>
              <a:gd name="connsiteX13" fmla="*/ 814647 w 7331857"/>
              <a:gd name="connsiteY13" fmla="*/ 450540 h 1963456"/>
              <a:gd name="connsiteX14" fmla="*/ 897774 w 7331857"/>
              <a:gd name="connsiteY14" fmla="*/ 417289 h 1963456"/>
              <a:gd name="connsiteX15" fmla="*/ 1135033 w 7331857"/>
              <a:gd name="connsiteY15" fmla="*/ 397070 h 1963456"/>
              <a:gd name="connsiteX16" fmla="*/ 1269293 w 7331857"/>
              <a:gd name="connsiteY16" fmla="*/ 480154 h 1963456"/>
              <a:gd name="connsiteX17" fmla="*/ 1335881 w 7331857"/>
              <a:gd name="connsiteY17" fmla="*/ 560900 h 1963456"/>
              <a:gd name="connsiteX18" fmla="*/ 1379912 w 7331857"/>
              <a:gd name="connsiteY18" fmla="*/ 683296 h 1963456"/>
              <a:gd name="connsiteX19" fmla="*/ 1504603 w 7331857"/>
              <a:gd name="connsiteY19" fmla="*/ 799675 h 1963456"/>
              <a:gd name="connsiteX20" fmla="*/ 1554480 w 7331857"/>
              <a:gd name="connsiteY20" fmla="*/ 849551 h 1963456"/>
              <a:gd name="connsiteX21" fmla="*/ 1604356 w 7331857"/>
              <a:gd name="connsiteY21" fmla="*/ 949304 h 1963456"/>
              <a:gd name="connsiteX22" fmla="*/ 1629294 w 7331857"/>
              <a:gd name="connsiteY22" fmla="*/ 1107246 h 1963456"/>
              <a:gd name="connsiteX23" fmla="*/ 1654232 w 7331857"/>
              <a:gd name="connsiteY23" fmla="*/ 1182060 h 1963456"/>
              <a:gd name="connsiteX24" fmla="*/ 1687483 w 7331857"/>
              <a:gd name="connsiteY24" fmla="*/ 1240249 h 1963456"/>
              <a:gd name="connsiteX25" fmla="*/ 1737360 w 7331857"/>
              <a:gd name="connsiteY25" fmla="*/ 1306751 h 1963456"/>
              <a:gd name="connsiteX26" fmla="*/ 1795549 w 7331857"/>
              <a:gd name="connsiteY26" fmla="*/ 1373253 h 1963456"/>
              <a:gd name="connsiteX27" fmla="*/ 1837112 w 7331857"/>
              <a:gd name="connsiteY27" fmla="*/ 1406504 h 1963456"/>
              <a:gd name="connsiteX28" fmla="*/ 1911927 w 7331857"/>
              <a:gd name="connsiteY28" fmla="*/ 1473006 h 1963456"/>
              <a:gd name="connsiteX29" fmla="*/ 1953491 w 7331857"/>
              <a:gd name="connsiteY29" fmla="*/ 1522882 h 1963456"/>
              <a:gd name="connsiteX30" fmla="*/ 1986741 w 7331857"/>
              <a:gd name="connsiteY30" fmla="*/ 1597696 h 1963456"/>
              <a:gd name="connsiteX31" fmla="*/ 2485505 w 7331857"/>
              <a:gd name="connsiteY31" fmla="*/ 1888642 h 1963456"/>
              <a:gd name="connsiteX32" fmla="*/ 2588721 w 7331857"/>
              <a:gd name="connsiteY32" fmla="*/ 1933886 h 1963456"/>
              <a:gd name="connsiteX33" fmla="*/ 2693323 w 7331857"/>
              <a:gd name="connsiteY33" fmla="*/ 1855391 h 1963456"/>
              <a:gd name="connsiteX34" fmla="*/ 2889711 w 7331857"/>
              <a:gd name="connsiteY34" fmla="*/ 1849460 h 1963456"/>
              <a:gd name="connsiteX35" fmla="*/ 3167149 w 7331857"/>
              <a:gd name="connsiteY35" fmla="*/ 1847078 h 1963456"/>
              <a:gd name="connsiteX36" fmla="*/ 3300152 w 7331857"/>
              <a:gd name="connsiteY36" fmla="*/ 1813827 h 1963456"/>
              <a:gd name="connsiteX37" fmla="*/ 3333403 w 7331857"/>
              <a:gd name="connsiteY37" fmla="*/ 1780576 h 1963456"/>
              <a:gd name="connsiteX38" fmla="*/ 3366654 w 7331857"/>
              <a:gd name="connsiteY38" fmla="*/ 1697449 h 1963456"/>
              <a:gd name="connsiteX39" fmla="*/ 3416531 w 7331857"/>
              <a:gd name="connsiteY39" fmla="*/ 1664198 h 1963456"/>
              <a:gd name="connsiteX40" fmla="*/ 3483032 w 7331857"/>
              <a:gd name="connsiteY40" fmla="*/ 1614322 h 1963456"/>
              <a:gd name="connsiteX41" fmla="*/ 3566160 w 7331857"/>
              <a:gd name="connsiteY41" fmla="*/ 1564446 h 1963456"/>
              <a:gd name="connsiteX42" fmla="*/ 3674225 w 7331857"/>
              <a:gd name="connsiteY42" fmla="*/ 1506256 h 1963456"/>
              <a:gd name="connsiteX43" fmla="*/ 3732414 w 7331857"/>
              <a:gd name="connsiteY43" fmla="*/ 1473006 h 1963456"/>
              <a:gd name="connsiteX44" fmla="*/ 3823854 w 7331857"/>
              <a:gd name="connsiteY44" fmla="*/ 1414816 h 1963456"/>
              <a:gd name="connsiteX45" fmla="*/ 3882043 w 7331857"/>
              <a:gd name="connsiteY45" fmla="*/ 1331689 h 1963456"/>
              <a:gd name="connsiteX46" fmla="*/ 3923607 w 7331857"/>
              <a:gd name="connsiteY46" fmla="*/ 1223624 h 1963456"/>
              <a:gd name="connsiteX47" fmla="*/ 3940232 w 7331857"/>
              <a:gd name="connsiteY47" fmla="*/ 1148809 h 1963456"/>
              <a:gd name="connsiteX48" fmla="*/ 3965171 w 7331857"/>
              <a:gd name="connsiteY48" fmla="*/ 1090620 h 1963456"/>
              <a:gd name="connsiteX49" fmla="*/ 4015047 w 7331857"/>
              <a:gd name="connsiteY49" fmla="*/ 1032431 h 1963456"/>
              <a:gd name="connsiteX50" fmla="*/ 4064923 w 7331857"/>
              <a:gd name="connsiteY50" fmla="*/ 965929 h 1963456"/>
              <a:gd name="connsiteX51" fmla="*/ 4098174 w 7331857"/>
              <a:gd name="connsiteY51" fmla="*/ 891115 h 1963456"/>
              <a:gd name="connsiteX52" fmla="*/ 4114800 w 7331857"/>
              <a:gd name="connsiteY52" fmla="*/ 774736 h 1963456"/>
              <a:gd name="connsiteX53" fmla="*/ 4139738 w 7331857"/>
              <a:gd name="connsiteY53" fmla="*/ 699922 h 1963456"/>
              <a:gd name="connsiteX54" fmla="*/ 4189614 w 7331857"/>
              <a:gd name="connsiteY54" fmla="*/ 625107 h 1963456"/>
              <a:gd name="connsiteX55" fmla="*/ 4231178 w 7331857"/>
              <a:gd name="connsiteY55" fmla="*/ 600169 h 1963456"/>
              <a:gd name="connsiteX56" fmla="*/ 4272741 w 7331857"/>
              <a:gd name="connsiteY56" fmla="*/ 500416 h 1963456"/>
              <a:gd name="connsiteX57" fmla="*/ 4297680 w 7331857"/>
              <a:gd name="connsiteY57" fmla="*/ 450540 h 1963456"/>
              <a:gd name="connsiteX58" fmla="*/ 4363056 w 7331857"/>
              <a:gd name="connsiteY58" fmla="*/ 256750 h 1963456"/>
              <a:gd name="connsiteX59" fmla="*/ 4461639 w 7331857"/>
              <a:gd name="connsiteY59" fmla="*/ 290174 h 1963456"/>
              <a:gd name="connsiteX60" fmla="*/ 4566286 w 7331857"/>
              <a:gd name="connsiteY60" fmla="*/ 299785 h 1963456"/>
              <a:gd name="connsiteX61" fmla="*/ 4657682 w 7331857"/>
              <a:gd name="connsiteY61" fmla="*/ 296408 h 1963456"/>
              <a:gd name="connsiteX62" fmla="*/ 4788131 w 7331857"/>
              <a:gd name="connsiteY62" fmla="*/ 242722 h 1963456"/>
              <a:gd name="connsiteX63" fmla="*/ 4854632 w 7331857"/>
              <a:gd name="connsiteY63" fmla="*/ 192846 h 1963456"/>
              <a:gd name="connsiteX64" fmla="*/ 4929447 w 7331857"/>
              <a:gd name="connsiteY64" fmla="*/ 126344 h 1963456"/>
              <a:gd name="connsiteX65" fmla="*/ 5024611 w 7331857"/>
              <a:gd name="connsiteY65" fmla="*/ 31180 h 1963456"/>
              <a:gd name="connsiteX66" fmla="*/ 5137265 w 7331857"/>
              <a:gd name="connsiteY66" fmla="*/ 1653 h 1963456"/>
              <a:gd name="connsiteX67" fmla="*/ 5228705 w 7331857"/>
              <a:gd name="connsiteY67" fmla="*/ 9966 h 1963456"/>
              <a:gd name="connsiteX68" fmla="*/ 5336771 w 7331857"/>
              <a:gd name="connsiteY68" fmla="*/ 109718 h 1963456"/>
              <a:gd name="connsiteX69" fmla="*/ 5370021 w 7331857"/>
              <a:gd name="connsiteY69" fmla="*/ 151282 h 1963456"/>
              <a:gd name="connsiteX70" fmla="*/ 5419898 w 7331857"/>
              <a:gd name="connsiteY70" fmla="*/ 267660 h 1963456"/>
              <a:gd name="connsiteX71" fmla="*/ 5469774 w 7331857"/>
              <a:gd name="connsiteY71" fmla="*/ 367413 h 1963456"/>
              <a:gd name="connsiteX72" fmla="*/ 5552901 w 7331857"/>
              <a:gd name="connsiteY72" fmla="*/ 500416 h 1963456"/>
              <a:gd name="connsiteX73" fmla="*/ 5619403 w 7331857"/>
              <a:gd name="connsiteY73" fmla="*/ 633420 h 1963456"/>
              <a:gd name="connsiteX74" fmla="*/ 5677592 w 7331857"/>
              <a:gd name="connsiteY74" fmla="*/ 733173 h 1963456"/>
              <a:gd name="connsiteX75" fmla="*/ 5752407 w 7331857"/>
              <a:gd name="connsiteY75" fmla="*/ 866176 h 1963456"/>
              <a:gd name="connsiteX76" fmla="*/ 5810596 w 7331857"/>
              <a:gd name="connsiteY76" fmla="*/ 974242 h 1963456"/>
              <a:gd name="connsiteX77" fmla="*/ 5843847 w 7331857"/>
              <a:gd name="connsiteY77" fmla="*/ 1090620 h 1963456"/>
              <a:gd name="connsiteX78" fmla="*/ 5893723 w 7331857"/>
              <a:gd name="connsiteY78" fmla="*/ 1206998 h 1963456"/>
              <a:gd name="connsiteX79" fmla="*/ 5951912 w 7331857"/>
              <a:gd name="connsiteY79" fmla="*/ 1306751 h 1963456"/>
              <a:gd name="connsiteX80" fmla="*/ 6059978 w 7331857"/>
              <a:gd name="connsiteY80" fmla="*/ 1448067 h 1963456"/>
              <a:gd name="connsiteX81" fmla="*/ 6168043 w 7331857"/>
              <a:gd name="connsiteY81" fmla="*/ 1572758 h 1963456"/>
              <a:gd name="connsiteX82" fmla="*/ 6276109 w 7331857"/>
              <a:gd name="connsiteY82" fmla="*/ 1730700 h 1963456"/>
              <a:gd name="connsiteX83" fmla="*/ 6367549 w 7331857"/>
              <a:gd name="connsiteY83" fmla="*/ 1855391 h 1963456"/>
              <a:gd name="connsiteX84" fmla="*/ 6572856 w 7331857"/>
              <a:gd name="connsiteY84" fmla="*/ 1856561 h 1963456"/>
              <a:gd name="connsiteX85" fmla="*/ 6941127 w 7331857"/>
              <a:gd name="connsiteY85" fmla="*/ 1880329 h 1963456"/>
              <a:gd name="connsiteX86" fmla="*/ 7165571 w 7331857"/>
              <a:gd name="connsiteY86" fmla="*/ 1913580 h 1963456"/>
              <a:gd name="connsiteX87" fmla="*/ 7290261 w 7331857"/>
              <a:gd name="connsiteY87" fmla="*/ 1946831 h 1963456"/>
              <a:gd name="connsiteX88" fmla="*/ 7331825 w 7331857"/>
              <a:gd name="connsiteY88" fmla="*/ 1963456 h 1963456"/>
              <a:gd name="connsiteX0" fmla="*/ 0 w 7290261"/>
              <a:gd name="connsiteY0" fmla="*/ 1830453 h 1946831"/>
              <a:gd name="connsiteX1" fmla="*/ 74814 w 7290261"/>
              <a:gd name="connsiteY1" fmla="*/ 1797202 h 1946831"/>
              <a:gd name="connsiteX2" fmla="*/ 149629 w 7290261"/>
              <a:gd name="connsiteY2" fmla="*/ 1647573 h 1946831"/>
              <a:gd name="connsiteX3" fmla="*/ 216131 w 7290261"/>
              <a:gd name="connsiteY3" fmla="*/ 1448067 h 1946831"/>
              <a:gd name="connsiteX4" fmla="*/ 290945 w 7290261"/>
              <a:gd name="connsiteY4" fmla="*/ 1265187 h 1946831"/>
              <a:gd name="connsiteX5" fmla="*/ 336102 w 7290261"/>
              <a:gd name="connsiteY5" fmla="*/ 1114260 h 1946831"/>
              <a:gd name="connsiteX6" fmla="*/ 374072 w 7290261"/>
              <a:gd name="connsiteY6" fmla="*/ 982555 h 1946831"/>
              <a:gd name="connsiteX7" fmla="*/ 440574 w 7290261"/>
              <a:gd name="connsiteY7" fmla="*/ 841238 h 1946831"/>
              <a:gd name="connsiteX8" fmla="*/ 473825 w 7290261"/>
              <a:gd name="connsiteY8" fmla="*/ 783049 h 1946831"/>
              <a:gd name="connsiteX9" fmla="*/ 515389 w 7290261"/>
              <a:gd name="connsiteY9" fmla="*/ 691609 h 1946831"/>
              <a:gd name="connsiteX10" fmla="*/ 556952 w 7290261"/>
              <a:gd name="connsiteY10" fmla="*/ 625107 h 1946831"/>
              <a:gd name="connsiteX11" fmla="*/ 640080 w 7290261"/>
              <a:gd name="connsiteY11" fmla="*/ 591856 h 1946831"/>
              <a:gd name="connsiteX12" fmla="*/ 731520 w 7290261"/>
              <a:gd name="connsiteY12" fmla="*/ 517042 h 1946831"/>
              <a:gd name="connsiteX13" fmla="*/ 814647 w 7290261"/>
              <a:gd name="connsiteY13" fmla="*/ 450540 h 1946831"/>
              <a:gd name="connsiteX14" fmla="*/ 897774 w 7290261"/>
              <a:gd name="connsiteY14" fmla="*/ 417289 h 1946831"/>
              <a:gd name="connsiteX15" fmla="*/ 1135033 w 7290261"/>
              <a:gd name="connsiteY15" fmla="*/ 397070 h 1946831"/>
              <a:gd name="connsiteX16" fmla="*/ 1269293 w 7290261"/>
              <a:gd name="connsiteY16" fmla="*/ 480154 h 1946831"/>
              <a:gd name="connsiteX17" fmla="*/ 1335881 w 7290261"/>
              <a:gd name="connsiteY17" fmla="*/ 560900 h 1946831"/>
              <a:gd name="connsiteX18" fmla="*/ 1379912 w 7290261"/>
              <a:gd name="connsiteY18" fmla="*/ 683296 h 1946831"/>
              <a:gd name="connsiteX19" fmla="*/ 1504603 w 7290261"/>
              <a:gd name="connsiteY19" fmla="*/ 799675 h 1946831"/>
              <a:gd name="connsiteX20" fmla="*/ 1554480 w 7290261"/>
              <a:gd name="connsiteY20" fmla="*/ 849551 h 1946831"/>
              <a:gd name="connsiteX21" fmla="*/ 1604356 w 7290261"/>
              <a:gd name="connsiteY21" fmla="*/ 949304 h 1946831"/>
              <a:gd name="connsiteX22" fmla="*/ 1629294 w 7290261"/>
              <a:gd name="connsiteY22" fmla="*/ 1107246 h 1946831"/>
              <a:gd name="connsiteX23" fmla="*/ 1654232 w 7290261"/>
              <a:gd name="connsiteY23" fmla="*/ 1182060 h 1946831"/>
              <a:gd name="connsiteX24" fmla="*/ 1687483 w 7290261"/>
              <a:gd name="connsiteY24" fmla="*/ 1240249 h 1946831"/>
              <a:gd name="connsiteX25" fmla="*/ 1737360 w 7290261"/>
              <a:gd name="connsiteY25" fmla="*/ 1306751 h 1946831"/>
              <a:gd name="connsiteX26" fmla="*/ 1795549 w 7290261"/>
              <a:gd name="connsiteY26" fmla="*/ 1373253 h 1946831"/>
              <a:gd name="connsiteX27" fmla="*/ 1837112 w 7290261"/>
              <a:gd name="connsiteY27" fmla="*/ 1406504 h 1946831"/>
              <a:gd name="connsiteX28" fmla="*/ 1911927 w 7290261"/>
              <a:gd name="connsiteY28" fmla="*/ 1473006 h 1946831"/>
              <a:gd name="connsiteX29" fmla="*/ 1953491 w 7290261"/>
              <a:gd name="connsiteY29" fmla="*/ 1522882 h 1946831"/>
              <a:gd name="connsiteX30" fmla="*/ 1986741 w 7290261"/>
              <a:gd name="connsiteY30" fmla="*/ 1597696 h 1946831"/>
              <a:gd name="connsiteX31" fmla="*/ 2485505 w 7290261"/>
              <a:gd name="connsiteY31" fmla="*/ 1888642 h 1946831"/>
              <a:gd name="connsiteX32" fmla="*/ 2588721 w 7290261"/>
              <a:gd name="connsiteY32" fmla="*/ 1933886 h 1946831"/>
              <a:gd name="connsiteX33" fmla="*/ 2693323 w 7290261"/>
              <a:gd name="connsiteY33" fmla="*/ 1855391 h 1946831"/>
              <a:gd name="connsiteX34" fmla="*/ 2889711 w 7290261"/>
              <a:gd name="connsiteY34" fmla="*/ 1849460 h 1946831"/>
              <a:gd name="connsiteX35" fmla="*/ 3167149 w 7290261"/>
              <a:gd name="connsiteY35" fmla="*/ 1847078 h 1946831"/>
              <a:gd name="connsiteX36" fmla="*/ 3300152 w 7290261"/>
              <a:gd name="connsiteY36" fmla="*/ 1813827 h 1946831"/>
              <a:gd name="connsiteX37" fmla="*/ 3333403 w 7290261"/>
              <a:gd name="connsiteY37" fmla="*/ 1780576 h 1946831"/>
              <a:gd name="connsiteX38" fmla="*/ 3366654 w 7290261"/>
              <a:gd name="connsiteY38" fmla="*/ 1697449 h 1946831"/>
              <a:gd name="connsiteX39" fmla="*/ 3416531 w 7290261"/>
              <a:gd name="connsiteY39" fmla="*/ 1664198 h 1946831"/>
              <a:gd name="connsiteX40" fmla="*/ 3483032 w 7290261"/>
              <a:gd name="connsiteY40" fmla="*/ 1614322 h 1946831"/>
              <a:gd name="connsiteX41" fmla="*/ 3566160 w 7290261"/>
              <a:gd name="connsiteY41" fmla="*/ 1564446 h 1946831"/>
              <a:gd name="connsiteX42" fmla="*/ 3674225 w 7290261"/>
              <a:gd name="connsiteY42" fmla="*/ 1506256 h 1946831"/>
              <a:gd name="connsiteX43" fmla="*/ 3732414 w 7290261"/>
              <a:gd name="connsiteY43" fmla="*/ 1473006 h 1946831"/>
              <a:gd name="connsiteX44" fmla="*/ 3823854 w 7290261"/>
              <a:gd name="connsiteY44" fmla="*/ 1414816 h 1946831"/>
              <a:gd name="connsiteX45" fmla="*/ 3882043 w 7290261"/>
              <a:gd name="connsiteY45" fmla="*/ 1331689 h 1946831"/>
              <a:gd name="connsiteX46" fmla="*/ 3923607 w 7290261"/>
              <a:gd name="connsiteY46" fmla="*/ 1223624 h 1946831"/>
              <a:gd name="connsiteX47" fmla="*/ 3940232 w 7290261"/>
              <a:gd name="connsiteY47" fmla="*/ 1148809 h 1946831"/>
              <a:gd name="connsiteX48" fmla="*/ 3965171 w 7290261"/>
              <a:gd name="connsiteY48" fmla="*/ 1090620 h 1946831"/>
              <a:gd name="connsiteX49" fmla="*/ 4015047 w 7290261"/>
              <a:gd name="connsiteY49" fmla="*/ 1032431 h 1946831"/>
              <a:gd name="connsiteX50" fmla="*/ 4064923 w 7290261"/>
              <a:gd name="connsiteY50" fmla="*/ 965929 h 1946831"/>
              <a:gd name="connsiteX51" fmla="*/ 4098174 w 7290261"/>
              <a:gd name="connsiteY51" fmla="*/ 891115 h 1946831"/>
              <a:gd name="connsiteX52" fmla="*/ 4114800 w 7290261"/>
              <a:gd name="connsiteY52" fmla="*/ 774736 h 1946831"/>
              <a:gd name="connsiteX53" fmla="*/ 4139738 w 7290261"/>
              <a:gd name="connsiteY53" fmla="*/ 699922 h 1946831"/>
              <a:gd name="connsiteX54" fmla="*/ 4189614 w 7290261"/>
              <a:gd name="connsiteY54" fmla="*/ 625107 h 1946831"/>
              <a:gd name="connsiteX55" fmla="*/ 4231178 w 7290261"/>
              <a:gd name="connsiteY55" fmla="*/ 600169 h 1946831"/>
              <a:gd name="connsiteX56" fmla="*/ 4272741 w 7290261"/>
              <a:gd name="connsiteY56" fmla="*/ 500416 h 1946831"/>
              <a:gd name="connsiteX57" fmla="*/ 4297680 w 7290261"/>
              <a:gd name="connsiteY57" fmla="*/ 450540 h 1946831"/>
              <a:gd name="connsiteX58" fmla="*/ 4363056 w 7290261"/>
              <a:gd name="connsiteY58" fmla="*/ 256750 h 1946831"/>
              <a:gd name="connsiteX59" fmla="*/ 4461639 w 7290261"/>
              <a:gd name="connsiteY59" fmla="*/ 290174 h 1946831"/>
              <a:gd name="connsiteX60" fmla="*/ 4566286 w 7290261"/>
              <a:gd name="connsiteY60" fmla="*/ 299785 h 1946831"/>
              <a:gd name="connsiteX61" fmla="*/ 4657682 w 7290261"/>
              <a:gd name="connsiteY61" fmla="*/ 296408 h 1946831"/>
              <a:gd name="connsiteX62" fmla="*/ 4788131 w 7290261"/>
              <a:gd name="connsiteY62" fmla="*/ 242722 h 1946831"/>
              <a:gd name="connsiteX63" fmla="*/ 4854632 w 7290261"/>
              <a:gd name="connsiteY63" fmla="*/ 192846 h 1946831"/>
              <a:gd name="connsiteX64" fmla="*/ 4929447 w 7290261"/>
              <a:gd name="connsiteY64" fmla="*/ 126344 h 1946831"/>
              <a:gd name="connsiteX65" fmla="*/ 5024611 w 7290261"/>
              <a:gd name="connsiteY65" fmla="*/ 31180 h 1946831"/>
              <a:gd name="connsiteX66" fmla="*/ 5137265 w 7290261"/>
              <a:gd name="connsiteY66" fmla="*/ 1653 h 1946831"/>
              <a:gd name="connsiteX67" fmla="*/ 5228705 w 7290261"/>
              <a:gd name="connsiteY67" fmla="*/ 9966 h 1946831"/>
              <a:gd name="connsiteX68" fmla="*/ 5336771 w 7290261"/>
              <a:gd name="connsiteY68" fmla="*/ 109718 h 1946831"/>
              <a:gd name="connsiteX69" fmla="*/ 5370021 w 7290261"/>
              <a:gd name="connsiteY69" fmla="*/ 151282 h 1946831"/>
              <a:gd name="connsiteX70" fmla="*/ 5419898 w 7290261"/>
              <a:gd name="connsiteY70" fmla="*/ 267660 h 1946831"/>
              <a:gd name="connsiteX71" fmla="*/ 5469774 w 7290261"/>
              <a:gd name="connsiteY71" fmla="*/ 367413 h 1946831"/>
              <a:gd name="connsiteX72" fmla="*/ 5552901 w 7290261"/>
              <a:gd name="connsiteY72" fmla="*/ 500416 h 1946831"/>
              <a:gd name="connsiteX73" fmla="*/ 5619403 w 7290261"/>
              <a:gd name="connsiteY73" fmla="*/ 633420 h 1946831"/>
              <a:gd name="connsiteX74" fmla="*/ 5677592 w 7290261"/>
              <a:gd name="connsiteY74" fmla="*/ 733173 h 1946831"/>
              <a:gd name="connsiteX75" fmla="*/ 5752407 w 7290261"/>
              <a:gd name="connsiteY75" fmla="*/ 866176 h 1946831"/>
              <a:gd name="connsiteX76" fmla="*/ 5810596 w 7290261"/>
              <a:gd name="connsiteY76" fmla="*/ 974242 h 1946831"/>
              <a:gd name="connsiteX77" fmla="*/ 5843847 w 7290261"/>
              <a:gd name="connsiteY77" fmla="*/ 1090620 h 1946831"/>
              <a:gd name="connsiteX78" fmla="*/ 5893723 w 7290261"/>
              <a:gd name="connsiteY78" fmla="*/ 1206998 h 1946831"/>
              <a:gd name="connsiteX79" fmla="*/ 5951912 w 7290261"/>
              <a:gd name="connsiteY79" fmla="*/ 1306751 h 1946831"/>
              <a:gd name="connsiteX80" fmla="*/ 6059978 w 7290261"/>
              <a:gd name="connsiteY80" fmla="*/ 1448067 h 1946831"/>
              <a:gd name="connsiteX81" fmla="*/ 6168043 w 7290261"/>
              <a:gd name="connsiteY81" fmla="*/ 1572758 h 1946831"/>
              <a:gd name="connsiteX82" fmla="*/ 6276109 w 7290261"/>
              <a:gd name="connsiteY82" fmla="*/ 1730700 h 1946831"/>
              <a:gd name="connsiteX83" fmla="*/ 6367549 w 7290261"/>
              <a:gd name="connsiteY83" fmla="*/ 1855391 h 1946831"/>
              <a:gd name="connsiteX84" fmla="*/ 6572856 w 7290261"/>
              <a:gd name="connsiteY84" fmla="*/ 1856561 h 1946831"/>
              <a:gd name="connsiteX85" fmla="*/ 6941127 w 7290261"/>
              <a:gd name="connsiteY85" fmla="*/ 1880329 h 1946831"/>
              <a:gd name="connsiteX86" fmla="*/ 7165571 w 7290261"/>
              <a:gd name="connsiteY86" fmla="*/ 1913580 h 1946831"/>
              <a:gd name="connsiteX87" fmla="*/ 7290261 w 7290261"/>
              <a:gd name="connsiteY87" fmla="*/ 1946831 h 1946831"/>
              <a:gd name="connsiteX0" fmla="*/ 0 w 7165571"/>
              <a:gd name="connsiteY0" fmla="*/ 1830453 h 1934402"/>
              <a:gd name="connsiteX1" fmla="*/ 74814 w 7165571"/>
              <a:gd name="connsiteY1" fmla="*/ 1797202 h 1934402"/>
              <a:gd name="connsiteX2" fmla="*/ 149629 w 7165571"/>
              <a:gd name="connsiteY2" fmla="*/ 1647573 h 1934402"/>
              <a:gd name="connsiteX3" fmla="*/ 216131 w 7165571"/>
              <a:gd name="connsiteY3" fmla="*/ 1448067 h 1934402"/>
              <a:gd name="connsiteX4" fmla="*/ 290945 w 7165571"/>
              <a:gd name="connsiteY4" fmla="*/ 1265187 h 1934402"/>
              <a:gd name="connsiteX5" fmla="*/ 336102 w 7165571"/>
              <a:gd name="connsiteY5" fmla="*/ 1114260 h 1934402"/>
              <a:gd name="connsiteX6" fmla="*/ 374072 w 7165571"/>
              <a:gd name="connsiteY6" fmla="*/ 982555 h 1934402"/>
              <a:gd name="connsiteX7" fmla="*/ 440574 w 7165571"/>
              <a:gd name="connsiteY7" fmla="*/ 841238 h 1934402"/>
              <a:gd name="connsiteX8" fmla="*/ 473825 w 7165571"/>
              <a:gd name="connsiteY8" fmla="*/ 783049 h 1934402"/>
              <a:gd name="connsiteX9" fmla="*/ 515389 w 7165571"/>
              <a:gd name="connsiteY9" fmla="*/ 691609 h 1934402"/>
              <a:gd name="connsiteX10" fmla="*/ 556952 w 7165571"/>
              <a:gd name="connsiteY10" fmla="*/ 625107 h 1934402"/>
              <a:gd name="connsiteX11" fmla="*/ 640080 w 7165571"/>
              <a:gd name="connsiteY11" fmla="*/ 591856 h 1934402"/>
              <a:gd name="connsiteX12" fmla="*/ 731520 w 7165571"/>
              <a:gd name="connsiteY12" fmla="*/ 517042 h 1934402"/>
              <a:gd name="connsiteX13" fmla="*/ 814647 w 7165571"/>
              <a:gd name="connsiteY13" fmla="*/ 450540 h 1934402"/>
              <a:gd name="connsiteX14" fmla="*/ 897774 w 7165571"/>
              <a:gd name="connsiteY14" fmla="*/ 417289 h 1934402"/>
              <a:gd name="connsiteX15" fmla="*/ 1135033 w 7165571"/>
              <a:gd name="connsiteY15" fmla="*/ 397070 h 1934402"/>
              <a:gd name="connsiteX16" fmla="*/ 1269293 w 7165571"/>
              <a:gd name="connsiteY16" fmla="*/ 480154 h 1934402"/>
              <a:gd name="connsiteX17" fmla="*/ 1335881 w 7165571"/>
              <a:gd name="connsiteY17" fmla="*/ 560900 h 1934402"/>
              <a:gd name="connsiteX18" fmla="*/ 1379912 w 7165571"/>
              <a:gd name="connsiteY18" fmla="*/ 683296 h 1934402"/>
              <a:gd name="connsiteX19" fmla="*/ 1504603 w 7165571"/>
              <a:gd name="connsiteY19" fmla="*/ 799675 h 1934402"/>
              <a:gd name="connsiteX20" fmla="*/ 1554480 w 7165571"/>
              <a:gd name="connsiteY20" fmla="*/ 849551 h 1934402"/>
              <a:gd name="connsiteX21" fmla="*/ 1604356 w 7165571"/>
              <a:gd name="connsiteY21" fmla="*/ 949304 h 1934402"/>
              <a:gd name="connsiteX22" fmla="*/ 1629294 w 7165571"/>
              <a:gd name="connsiteY22" fmla="*/ 1107246 h 1934402"/>
              <a:gd name="connsiteX23" fmla="*/ 1654232 w 7165571"/>
              <a:gd name="connsiteY23" fmla="*/ 1182060 h 1934402"/>
              <a:gd name="connsiteX24" fmla="*/ 1687483 w 7165571"/>
              <a:gd name="connsiteY24" fmla="*/ 1240249 h 1934402"/>
              <a:gd name="connsiteX25" fmla="*/ 1737360 w 7165571"/>
              <a:gd name="connsiteY25" fmla="*/ 1306751 h 1934402"/>
              <a:gd name="connsiteX26" fmla="*/ 1795549 w 7165571"/>
              <a:gd name="connsiteY26" fmla="*/ 1373253 h 1934402"/>
              <a:gd name="connsiteX27" fmla="*/ 1837112 w 7165571"/>
              <a:gd name="connsiteY27" fmla="*/ 1406504 h 1934402"/>
              <a:gd name="connsiteX28" fmla="*/ 1911927 w 7165571"/>
              <a:gd name="connsiteY28" fmla="*/ 1473006 h 1934402"/>
              <a:gd name="connsiteX29" fmla="*/ 1953491 w 7165571"/>
              <a:gd name="connsiteY29" fmla="*/ 1522882 h 1934402"/>
              <a:gd name="connsiteX30" fmla="*/ 1986741 w 7165571"/>
              <a:gd name="connsiteY30" fmla="*/ 1597696 h 1934402"/>
              <a:gd name="connsiteX31" fmla="*/ 2485505 w 7165571"/>
              <a:gd name="connsiteY31" fmla="*/ 1888642 h 1934402"/>
              <a:gd name="connsiteX32" fmla="*/ 2588721 w 7165571"/>
              <a:gd name="connsiteY32" fmla="*/ 1933886 h 1934402"/>
              <a:gd name="connsiteX33" fmla="*/ 2693323 w 7165571"/>
              <a:gd name="connsiteY33" fmla="*/ 1855391 h 1934402"/>
              <a:gd name="connsiteX34" fmla="*/ 2889711 w 7165571"/>
              <a:gd name="connsiteY34" fmla="*/ 1849460 h 1934402"/>
              <a:gd name="connsiteX35" fmla="*/ 3167149 w 7165571"/>
              <a:gd name="connsiteY35" fmla="*/ 1847078 h 1934402"/>
              <a:gd name="connsiteX36" fmla="*/ 3300152 w 7165571"/>
              <a:gd name="connsiteY36" fmla="*/ 1813827 h 1934402"/>
              <a:gd name="connsiteX37" fmla="*/ 3333403 w 7165571"/>
              <a:gd name="connsiteY37" fmla="*/ 1780576 h 1934402"/>
              <a:gd name="connsiteX38" fmla="*/ 3366654 w 7165571"/>
              <a:gd name="connsiteY38" fmla="*/ 1697449 h 1934402"/>
              <a:gd name="connsiteX39" fmla="*/ 3416531 w 7165571"/>
              <a:gd name="connsiteY39" fmla="*/ 1664198 h 1934402"/>
              <a:gd name="connsiteX40" fmla="*/ 3483032 w 7165571"/>
              <a:gd name="connsiteY40" fmla="*/ 1614322 h 1934402"/>
              <a:gd name="connsiteX41" fmla="*/ 3566160 w 7165571"/>
              <a:gd name="connsiteY41" fmla="*/ 1564446 h 1934402"/>
              <a:gd name="connsiteX42" fmla="*/ 3674225 w 7165571"/>
              <a:gd name="connsiteY42" fmla="*/ 1506256 h 1934402"/>
              <a:gd name="connsiteX43" fmla="*/ 3732414 w 7165571"/>
              <a:gd name="connsiteY43" fmla="*/ 1473006 h 1934402"/>
              <a:gd name="connsiteX44" fmla="*/ 3823854 w 7165571"/>
              <a:gd name="connsiteY44" fmla="*/ 1414816 h 1934402"/>
              <a:gd name="connsiteX45" fmla="*/ 3882043 w 7165571"/>
              <a:gd name="connsiteY45" fmla="*/ 1331689 h 1934402"/>
              <a:gd name="connsiteX46" fmla="*/ 3923607 w 7165571"/>
              <a:gd name="connsiteY46" fmla="*/ 1223624 h 1934402"/>
              <a:gd name="connsiteX47" fmla="*/ 3940232 w 7165571"/>
              <a:gd name="connsiteY47" fmla="*/ 1148809 h 1934402"/>
              <a:gd name="connsiteX48" fmla="*/ 3965171 w 7165571"/>
              <a:gd name="connsiteY48" fmla="*/ 1090620 h 1934402"/>
              <a:gd name="connsiteX49" fmla="*/ 4015047 w 7165571"/>
              <a:gd name="connsiteY49" fmla="*/ 1032431 h 1934402"/>
              <a:gd name="connsiteX50" fmla="*/ 4064923 w 7165571"/>
              <a:gd name="connsiteY50" fmla="*/ 965929 h 1934402"/>
              <a:gd name="connsiteX51" fmla="*/ 4098174 w 7165571"/>
              <a:gd name="connsiteY51" fmla="*/ 891115 h 1934402"/>
              <a:gd name="connsiteX52" fmla="*/ 4114800 w 7165571"/>
              <a:gd name="connsiteY52" fmla="*/ 774736 h 1934402"/>
              <a:gd name="connsiteX53" fmla="*/ 4139738 w 7165571"/>
              <a:gd name="connsiteY53" fmla="*/ 699922 h 1934402"/>
              <a:gd name="connsiteX54" fmla="*/ 4189614 w 7165571"/>
              <a:gd name="connsiteY54" fmla="*/ 625107 h 1934402"/>
              <a:gd name="connsiteX55" fmla="*/ 4231178 w 7165571"/>
              <a:gd name="connsiteY55" fmla="*/ 600169 h 1934402"/>
              <a:gd name="connsiteX56" fmla="*/ 4272741 w 7165571"/>
              <a:gd name="connsiteY56" fmla="*/ 500416 h 1934402"/>
              <a:gd name="connsiteX57" fmla="*/ 4297680 w 7165571"/>
              <a:gd name="connsiteY57" fmla="*/ 450540 h 1934402"/>
              <a:gd name="connsiteX58" fmla="*/ 4363056 w 7165571"/>
              <a:gd name="connsiteY58" fmla="*/ 256750 h 1934402"/>
              <a:gd name="connsiteX59" fmla="*/ 4461639 w 7165571"/>
              <a:gd name="connsiteY59" fmla="*/ 290174 h 1934402"/>
              <a:gd name="connsiteX60" fmla="*/ 4566286 w 7165571"/>
              <a:gd name="connsiteY60" fmla="*/ 299785 h 1934402"/>
              <a:gd name="connsiteX61" fmla="*/ 4657682 w 7165571"/>
              <a:gd name="connsiteY61" fmla="*/ 296408 h 1934402"/>
              <a:gd name="connsiteX62" fmla="*/ 4788131 w 7165571"/>
              <a:gd name="connsiteY62" fmla="*/ 242722 h 1934402"/>
              <a:gd name="connsiteX63" fmla="*/ 4854632 w 7165571"/>
              <a:gd name="connsiteY63" fmla="*/ 192846 h 1934402"/>
              <a:gd name="connsiteX64" fmla="*/ 4929447 w 7165571"/>
              <a:gd name="connsiteY64" fmla="*/ 126344 h 1934402"/>
              <a:gd name="connsiteX65" fmla="*/ 5024611 w 7165571"/>
              <a:gd name="connsiteY65" fmla="*/ 31180 h 1934402"/>
              <a:gd name="connsiteX66" fmla="*/ 5137265 w 7165571"/>
              <a:gd name="connsiteY66" fmla="*/ 1653 h 1934402"/>
              <a:gd name="connsiteX67" fmla="*/ 5228705 w 7165571"/>
              <a:gd name="connsiteY67" fmla="*/ 9966 h 1934402"/>
              <a:gd name="connsiteX68" fmla="*/ 5336771 w 7165571"/>
              <a:gd name="connsiteY68" fmla="*/ 109718 h 1934402"/>
              <a:gd name="connsiteX69" fmla="*/ 5370021 w 7165571"/>
              <a:gd name="connsiteY69" fmla="*/ 151282 h 1934402"/>
              <a:gd name="connsiteX70" fmla="*/ 5419898 w 7165571"/>
              <a:gd name="connsiteY70" fmla="*/ 267660 h 1934402"/>
              <a:gd name="connsiteX71" fmla="*/ 5469774 w 7165571"/>
              <a:gd name="connsiteY71" fmla="*/ 367413 h 1934402"/>
              <a:gd name="connsiteX72" fmla="*/ 5552901 w 7165571"/>
              <a:gd name="connsiteY72" fmla="*/ 500416 h 1934402"/>
              <a:gd name="connsiteX73" fmla="*/ 5619403 w 7165571"/>
              <a:gd name="connsiteY73" fmla="*/ 633420 h 1934402"/>
              <a:gd name="connsiteX74" fmla="*/ 5677592 w 7165571"/>
              <a:gd name="connsiteY74" fmla="*/ 733173 h 1934402"/>
              <a:gd name="connsiteX75" fmla="*/ 5752407 w 7165571"/>
              <a:gd name="connsiteY75" fmla="*/ 866176 h 1934402"/>
              <a:gd name="connsiteX76" fmla="*/ 5810596 w 7165571"/>
              <a:gd name="connsiteY76" fmla="*/ 974242 h 1934402"/>
              <a:gd name="connsiteX77" fmla="*/ 5843847 w 7165571"/>
              <a:gd name="connsiteY77" fmla="*/ 1090620 h 1934402"/>
              <a:gd name="connsiteX78" fmla="*/ 5893723 w 7165571"/>
              <a:gd name="connsiteY78" fmla="*/ 1206998 h 1934402"/>
              <a:gd name="connsiteX79" fmla="*/ 5951912 w 7165571"/>
              <a:gd name="connsiteY79" fmla="*/ 1306751 h 1934402"/>
              <a:gd name="connsiteX80" fmla="*/ 6059978 w 7165571"/>
              <a:gd name="connsiteY80" fmla="*/ 1448067 h 1934402"/>
              <a:gd name="connsiteX81" fmla="*/ 6168043 w 7165571"/>
              <a:gd name="connsiteY81" fmla="*/ 1572758 h 1934402"/>
              <a:gd name="connsiteX82" fmla="*/ 6276109 w 7165571"/>
              <a:gd name="connsiteY82" fmla="*/ 1730700 h 1934402"/>
              <a:gd name="connsiteX83" fmla="*/ 6367549 w 7165571"/>
              <a:gd name="connsiteY83" fmla="*/ 1855391 h 1934402"/>
              <a:gd name="connsiteX84" fmla="*/ 6572856 w 7165571"/>
              <a:gd name="connsiteY84" fmla="*/ 1856561 h 1934402"/>
              <a:gd name="connsiteX85" fmla="*/ 6941127 w 7165571"/>
              <a:gd name="connsiteY85" fmla="*/ 1880329 h 1934402"/>
              <a:gd name="connsiteX86" fmla="*/ 7165571 w 7165571"/>
              <a:gd name="connsiteY86" fmla="*/ 1913580 h 1934402"/>
              <a:gd name="connsiteX0" fmla="*/ 0 w 7165571"/>
              <a:gd name="connsiteY0" fmla="*/ 1830453 h 1946680"/>
              <a:gd name="connsiteX1" fmla="*/ 74814 w 7165571"/>
              <a:gd name="connsiteY1" fmla="*/ 1797202 h 1946680"/>
              <a:gd name="connsiteX2" fmla="*/ 149629 w 7165571"/>
              <a:gd name="connsiteY2" fmla="*/ 1647573 h 1946680"/>
              <a:gd name="connsiteX3" fmla="*/ 216131 w 7165571"/>
              <a:gd name="connsiteY3" fmla="*/ 1448067 h 1946680"/>
              <a:gd name="connsiteX4" fmla="*/ 290945 w 7165571"/>
              <a:gd name="connsiteY4" fmla="*/ 1265187 h 1946680"/>
              <a:gd name="connsiteX5" fmla="*/ 336102 w 7165571"/>
              <a:gd name="connsiteY5" fmla="*/ 1114260 h 1946680"/>
              <a:gd name="connsiteX6" fmla="*/ 374072 w 7165571"/>
              <a:gd name="connsiteY6" fmla="*/ 982555 h 1946680"/>
              <a:gd name="connsiteX7" fmla="*/ 440574 w 7165571"/>
              <a:gd name="connsiteY7" fmla="*/ 841238 h 1946680"/>
              <a:gd name="connsiteX8" fmla="*/ 473825 w 7165571"/>
              <a:gd name="connsiteY8" fmla="*/ 783049 h 1946680"/>
              <a:gd name="connsiteX9" fmla="*/ 515389 w 7165571"/>
              <a:gd name="connsiteY9" fmla="*/ 691609 h 1946680"/>
              <a:gd name="connsiteX10" fmla="*/ 556952 w 7165571"/>
              <a:gd name="connsiteY10" fmla="*/ 625107 h 1946680"/>
              <a:gd name="connsiteX11" fmla="*/ 640080 w 7165571"/>
              <a:gd name="connsiteY11" fmla="*/ 591856 h 1946680"/>
              <a:gd name="connsiteX12" fmla="*/ 731520 w 7165571"/>
              <a:gd name="connsiteY12" fmla="*/ 517042 h 1946680"/>
              <a:gd name="connsiteX13" fmla="*/ 814647 w 7165571"/>
              <a:gd name="connsiteY13" fmla="*/ 450540 h 1946680"/>
              <a:gd name="connsiteX14" fmla="*/ 897774 w 7165571"/>
              <a:gd name="connsiteY14" fmla="*/ 417289 h 1946680"/>
              <a:gd name="connsiteX15" fmla="*/ 1135033 w 7165571"/>
              <a:gd name="connsiteY15" fmla="*/ 397070 h 1946680"/>
              <a:gd name="connsiteX16" fmla="*/ 1269293 w 7165571"/>
              <a:gd name="connsiteY16" fmla="*/ 480154 h 1946680"/>
              <a:gd name="connsiteX17" fmla="*/ 1335881 w 7165571"/>
              <a:gd name="connsiteY17" fmla="*/ 560900 h 1946680"/>
              <a:gd name="connsiteX18" fmla="*/ 1379912 w 7165571"/>
              <a:gd name="connsiteY18" fmla="*/ 683296 h 1946680"/>
              <a:gd name="connsiteX19" fmla="*/ 1504603 w 7165571"/>
              <a:gd name="connsiteY19" fmla="*/ 799675 h 1946680"/>
              <a:gd name="connsiteX20" fmla="*/ 1554480 w 7165571"/>
              <a:gd name="connsiteY20" fmla="*/ 849551 h 1946680"/>
              <a:gd name="connsiteX21" fmla="*/ 1604356 w 7165571"/>
              <a:gd name="connsiteY21" fmla="*/ 949304 h 1946680"/>
              <a:gd name="connsiteX22" fmla="*/ 1629294 w 7165571"/>
              <a:gd name="connsiteY22" fmla="*/ 1107246 h 1946680"/>
              <a:gd name="connsiteX23" fmla="*/ 1654232 w 7165571"/>
              <a:gd name="connsiteY23" fmla="*/ 1182060 h 1946680"/>
              <a:gd name="connsiteX24" fmla="*/ 1687483 w 7165571"/>
              <a:gd name="connsiteY24" fmla="*/ 1240249 h 1946680"/>
              <a:gd name="connsiteX25" fmla="*/ 1737360 w 7165571"/>
              <a:gd name="connsiteY25" fmla="*/ 1306751 h 1946680"/>
              <a:gd name="connsiteX26" fmla="*/ 1795549 w 7165571"/>
              <a:gd name="connsiteY26" fmla="*/ 1373253 h 1946680"/>
              <a:gd name="connsiteX27" fmla="*/ 1837112 w 7165571"/>
              <a:gd name="connsiteY27" fmla="*/ 1406504 h 1946680"/>
              <a:gd name="connsiteX28" fmla="*/ 1911927 w 7165571"/>
              <a:gd name="connsiteY28" fmla="*/ 1473006 h 1946680"/>
              <a:gd name="connsiteX29" fmla="*/ 1953491 w 7165571"/>
              <a:gd name="connsiteY29" fmla="*/ 1522882 h 1946680"/>
              <a:gd name="connsiteX30" fmla="*/ 1986741 w 7165571"/>
              <a:gd name="connsiteY30" fmla="*/ 1597696 h 1946680"/>
              <a:gd name="connsiteX31" fmla="*/ 2485505 w 7165571"/>
              <a:gd name="connsiteY31" fmla="*/ 1888642 h 1946680"/>
              <a:gd name="connsiteX32" fmla="*/ 2588721 w 7165571"/>
              <a:gd name="connsiteY32" fmla="*/ 1933886 h 1946680"/>
              <a:gd name="connsiteX33" fmla="*/ 2764691 w 7165571"/>
              <a:gd name="connsiteY33" fmla="*/ 1940141 h 1946680"/>
              <a:gd name="connsiteX34" fmla="*/ 2889711 w 7165571"/>
              <a:gd name="connsiteY34" fmla="*/ 1849460 h 1946680"/>
              <a:gd name="connsiteX35" fmla="*/ 3167149 w 7165571"/>
              <a:gd name="connsiteY35" fmla="*/ 1847078 h 1946680"/>
              <a:gd name="connsiteX36" fmla="*/ 3300152 w 7165571"/>
              <a:gd name="connsiteY36" fmla="*/ 1813827 h 1946680"/>
              <a:gd name="connsiteX37" fmla="*/ 3333403 w 7165571"/>
              <a:gd name="connsiteY37" fmla="*/ 1780576 h 1946680"/>
              <a:gd name="connsiteX38" fmla="*/ 3366654 w 7165571"/>
              <a:gd name="connsiteY38" fmla="*/ 1697449 h 1946680"/>
              <a:gd name="connsiteX39" fmla="*/ 3416531 w 7165571"/>
              <a:gd name="connsiteY39" fmla="*/ 1664198 h 1946680"/>
              <a:gd name="connsiteX40" fmla="*/ 3483032 w 7165571"/>
              <a:gd name="connsiteY40" fmla="*/ 1614322 h 1946680"/>
              <a:gd name="connsiteX41" fmla="*/ 3566160 w 7165571"/>
              <a:gd name="connsiteY41" fmla="*/ 1564446 h 1946680"/>
              <a:gd name="connsiteX42" fmla="*/ 3674225 w 7165571"/>
              <a:gd name="connsiteY42" fmla="*/ 1506256 h 1946680"/>
              <a:gd name="connsiteX43" fmla="*/ 3732414 w 7165571"/>
              <a:gd name="connsiteY43" fmla="*/ 1473006 h 1946680"/>
              <a:gd name="connsiteX44" fmla="*/ 3823854 w 7165571"/>
              <a:gd name="connsiteY44" fmla="*/ 1414816 h 1946680"/>
              <a:gd name="connsiteX45" fmla="*/ 3882043 w 7165571"/>
              <a:gd name="connsiteY45" fmla="*/ 1331689 h 1946680"/>
              <a:gd name="connsiteX46" fmla="*/ 3923607 w 7165571"/>
              <a:gd name="connsiteY46" fmla="*/ 1223624 h 1946680"/>
              <a:gd name="connsiteX47" fmla="*/ 3940232 w 7165571"/>
              <a:gd name="connsiteY47" fmla="*/ 1148809 h 1946680"/>
              <a:gd name="connsiteX48" fmla="*/ 3965171 w 7165571"/>
              <a:gd name="connsiteY48" fmla="*/ 1090620 h 1946680"/>
              <a:gd name="connsiteX49" fmla="*/ 4015047 w 7165571"/>
              <a:gd name="connsiteY49" fmla="*/ 1032431 h 1946680"/>
              <a:gd name="connsiteX50" fmla="*/ 4064923 w 7165571"/>
              <a:gd name="connsiteY50" fmla="*/ 965929 h 1946680"/>
              <a:gd name="connsiteX51" fmla="*/ 4098174 w 7165571"/>
              <a:gd name="connsiteY51" fmla="*/ 891115 h 1946680"/>
              <a:gd name="connsiteX52" fmla="*/ 4114800 w 7165571"/>
              <a:gd name="connsiteY52" fmla="*/ 774736 h 1946680"/>
              <a:gd name="connsiteX53" fmla="*/ 4139738 w 7165571"/>
              <a:gd name="connsiteY53" fmla="*/ 699922 h 1946680"/>
              <a:gd name="connsiteX54" fmla="*/ 4189614 w 7165571"/>
              <a:gd name="connsiteY54" fmla="*/ 625107 h 1946680"/>
              <a:gd name="connsiteX55" fmla="*/ 4231178 w 7165571"/>
              <a:gd name="connsiteY55" fmla="*/ 600169 h 1946680"/>
              <a:gd name="connsiteX56" fmla="*/ 4272741 w 7165571"/>
              <a:gd name="connsiteY56" fmla="*/ 500416 h 1946680"/>
              <a:gd name="connsiteX57" fmla="*/ 4297680 w 7165571"/>
              <a:gd name="connsiteY57" fmla="*/ 450540 h 1946680"/>
              <a:gd name="connsiteX58" fmla="*/ 4363056 w 7165571"/>
              <a:gd name="connsiteY58" fmla="*/ 256750 h 1946680"/>
              <a:gd name="connsiteX59" fmla="*/ 4461639 w 7165571"/>
              <a:gd name="connsiteY59" fmla="*/ 290174 h 1946680"/>
              <a:gd name="connsiteX60" fmla="*/ 4566286 w 7165571"/>
              <a:gd name="connsiteY60" fmla="*/ 299785 h 1946680"/>
              <a:gd name="connsiteX61" fmla="*/ 4657682 w 7165571"/>
              <a:gd name="connsiteY61" fmla="*/ 296408 h 1946680"/>
              <a:gd name="connsiteX62" fmla="*/ 4788131 w 7165571"/>
              <a:gd name="connsiteY62" fmla="*/ 242722 h 1946680"/>
              <a:gd name="connsiteX63" fmla="*/ 4854632 w 7165571"/>
              <a:gd name="connsiteY63" fmla="*/ 192846 h 1946680"/>
              <a:gd name="connsiteX64" fmla="*/ 4929447 w 7165571"/>
              <a:gd name="connsiteY64" fmla="*/ 126344 h 1946680"/>
              <a:gd name="connsiteX65" fmla="*/ 5024611 w 7165571"/>
              <a:gd name="connsiteY65" fmla="*/ 31180 h 1946680"/>
              <a:gd name="connsiteX66" fmla="*/ 5137265 w 7165571"/>
              <a:gd name="connsiteY66" fmla="*/ 1653 h 1946680"/>
              <a:gd name="connsiteX67" fmla="*/ 5228705 w 7165571"/>
              <a:gd name="connsiteY67" fmla="*/ 9966 h 1946680"/>
              <a:gd name="connsiteX68" fmla="*/ 5336771 w 7165571"/>
              <a:gd name="connsiteY68" fmla="*/ 109718 h 1946680"/>
              <a:gd name="connsiteX69" fmla="*/ 5370021 w 7165571"/>
              <a:gd name="connsiteY69" fmla="*/ 151282 h 1946680"/>
              <a:gd name="connsiteX70" fmla="*/ 5419898 w 7165571"/>
              <a:gd name="connsiteY70" fmla="*/ 267660 h 1946680"/>
              <a:gd name="connsiteX71" fmla="*/ 5469774 w 7165571"/>
              <a:gd name="connsiteY71" fmla="*/ 367413 h 1946680"/>
              <a:gd name="connsiteX72" fmla="*/ 5552901 w 7165571"/>
              <a:gd name="connsiteY72" fmla="*/ 500416 h 1946680"/>
              <a:gd name="connsiteX73" fmla="*/ 5619403 w 7165571"/>
              <a:gd name="connsiteY73" fmla="*/ 633420 h 1946680"/>
              <a:gd name="connsiteX74" fmla="*/ 5677592 w 7165571"/>
              <a:gd name="connsiteY74" fmla="*/ 733173 h 1946680"/>
              <a:gd name="connsiteX75" fmla="*/ 5752407 w 7165571"/>
              <a:gd name="connsiteY75" fmla="*/ 866176 h 1946680"/>
              <a:gd name="connsiteX76" fmla="*/ 5810596 w 7165571"/>
              <a:gd name="connsiteY76" fmla="*/ 974242 h 1946680"/>
              <a:gd name="connsiteX77" fmla="*/ 5843847 w 7165571"/>
              <a:gd name="connsiteY77" fmla="*/ 1090620 h 1946680"/>
              <a:gd name="connsiteX78" fmla="*/ 5893723 w 7165571"/>
              <a:gd name="connsiteY78" fmla="*/ 1206998 h 1946680"/>
              <a:gd name="connsiteX79" fmla="*/ 5951912 w 7165571"/>
              <a:gd name="connsiteY79" fmla="*/ 1306751 h 1946680"/>
              <a:gd name="connsiteX80" fmla="*/ 6059978 w 7165571"/>
              <a:gd name="connsiteY80" fmla="*/ 1448067 h 1946680"/>
              <a:gd name="connsiteX81" fmla="*/ 6168043 w 7165571"/>
              <a:gd name="connsiteY81" fmla="*/ 1572758 h 1946680"/>
              <a:gd name="connsiteX82" fmla="*/ 6276109 w 7165571"/>
              <a:gd name="connsiteY82" fmla="*/ 1730700 h 1946680"/>
              <a:gd name="connsiteX83" fmla="*/ 6367549 w 7165571"/>
              <a:gd name="connsiteY83" fmla="*/ 1855391 h 1946680"/>
              <a:gd name="connsiteX84" fmla="*/ 6572856 w 7165571"/>
              <a:gd name="connsiteY84" fmla="*/ 1856561 h 1946680"/>
              <a:gd name="connsiteX85" fmla="*/ 6941127 w 7165571"/>
              <a:gd name="connsiteY85" fmla="*/ 1880329 h 1946680"/>
              <a:gd name="connsiteX86" fmla="*/ 7165571 w 7165571"/>
              <a:gd name="connsiteY86" fmla="*/ 1913580 h 1946680"/>
              <a:gd name="connsiteX0" fmla="*/ 0 w 7165571"/>
              <a:gd name="connsiteY0" fmla="*/ 1830453 h 1953315"/>
              <a:gd name="connsiteX1" fmla="*/ 74814 w 7165571"/>
              <a:gd name="connsiteY1" fmla="*/ 1797202 h 1953315"/>
              <a:gd name="connsiteX2" fmla="*/ 149629 w 7165571"/>
              <a:gd name="connsiteY2" fmla="*/ 1647573 h 1953315"/>
              <a:gd name="connsiteX3" fmla="*/ 216131 w 7165571"/>
              <a:gd name="connsiteY3" fmla="*/ 1448067 h 1953315"/>
              <a:gd name="connsiteX4" fmla="*/ 290945 w 7165571"/>
              <a:gd name="connsiteY4" fmla="*/ 1265187 h 1953315"/>
              <a:gd name="connsiteX5" fmla="*/ 336102 w 7165571"/>
              <a:gd name="connsiteY5" fmla="*/ 1114260 h 1953315"/>
              <a:gd name="connsiteX6" fmla="*/ 374072 w 7165571"/>
              <a:gd name="connsiteY6" fmla="*/ 982555 h 1953315"/>
              <a:gd name="connsiteX7" fmla="*/ 440574 w 7165571"/>
              <a:gd name="connsiteY7" fmla="*/ 841238 h 1953315"/>
              <a:gd name="connsiteX8" fmla="*/ 473825 w 7165571"/>
              <a:gd name="connsiteY8" fmla="*/ 783049 h 1953315"/>
              <a:gd name="connsiteX9" fmla="*/ 515389 w 7165571"/>
              <a:gd name="connsiteY9" fmla="*/ 691609 h 1953315"/>
              <a:gd name="connsiteX10" fmla="*/ 556952 w 7165571"/>
              <a:gd name="connsiteY10" fmla="*/ 625107 h 1953315"/>
              <a:gd name="connsiteX11" fmla="*/ 640080 w 7165571"/>
              <a:gd name="connsiteY11" fmla="*/ 591856 h 1953315"/>
              <a:gd name="connsiteX12" fmla="*/ 731520 w 7165571"/>
              <a:gd name="connsiteY12" fmla="*/ 517042 h 1953315"/>
              <a:gd name="connsiteX13" fmla="*/ 814647 w 7165571"/>
              <a:gd name="connsiteY13" fmla="*/ 450540 h 1953315"/>
              <a:gd name="connsiteX14" fmla="*/ 897774 w 7165571"/>
              <a:gd name="connsiteY14" fmla="*/ 417289 h 1953315"/>
              <a:gd name="connsiteX15" fmla="*/ 1135033 w 7165571"/>
              <a:gd name="connsiteY15" fmla="*/ 397070 h 1953315"/>
              <a:gd name="connsiteX16" fmla="*/ 1269293 w 7165571"/>
              <a:gd name="connsiteY16" fmla="*/ 480154 h 1953315"/>
              <a:gd name="connsiteX17" fmla="*/ 1335881 w 7165571"/>
              <a:gd name="connsiteY17" fmla="*/ 560900 h 1953315"/>
              <a:gd name="connsiteX18" fmla="*/ 1379912 w 7165571"/>
              <a:gd name="connsiteY18" fmla="*/ 683296 h 1953315"/>
              <a:gd name="connsiteX19" fmla="*/ 1504603 w 7165571"/>
              <a:gd name="connsiteY19" fmla="*/ 799675 h 1953315"/>
              <a:gd name="connsiteX20" fmla="*/ 1554480 w 7165571"/>
              <a:gd name="connsiteY20" fmla="*/ 849551 h 1953315"/>
              <a:gd name="connsiteX21" fmla="*/ 1604356 w 7165571"/>
              <a:gd name="connsiteY21" fmla="*/ 949304 h 1953315"/>
              <a:gd name="connsiteX22" fmla="*/ 1629294 w 7165571"/>
              <a:gd name="connsiteY22" fmla="*/ 1107246 h 1953315"/>
              <a:gd name="connsiteX23" fmla="*/ 1654232 w 7165571"/>
              <a:gd name="connsiteY23" fmla="*/ 1182060 h 1953315"/>
              <a:gd name="connsiteX24" fmla="*/ 1687483 w 7165571"/>
              <a:gd name="connsiteY24" fmla="*/ 1240249 h 1953315"/>
              <a:gd name="connsiteX25" fmla="*/ 1737360 w 7165571"/>
              <a:gd name="connsiteY25" fmla="*/ 1306751 h 1953315"/>
              <a:gd name="connsiteX26" fmla="*/ 1795549 w 7165571"/>
              <a:gd name="connsiteY26" fmla="*/ 1373253 h 1953315"/>
              <a:gd name="connsiteX27" fmla="*/ 1837112 w 7165571"/>
              <a:gd name="connsiteY27" fmla="*/ 1406504 h 1953315"/>
              <a:gd name="connsiteX28" fmla="*/ 1911927 w 7165571"/>
              <a:gd name="connsiteY28" fmla="*/ 1473006 h 1953315"/>
              <a:gd name="connsiteX29" fmla="*/ 1953491 w 7165571"/>
              <a:gd name="connsiteY29" fmla="*/ 1522882 h 1953315"/>
              <a:gd name="connsiteX30" fmla="*/ 1986741 w 7165571"/>
              <a:gd name="connsiteY30" fmla="*/ 1597696 h 1953315"/>
              <a:gd name="connsiteX31" fmla="*/ 2485505 w 7165571"/>
              <a:gd name="connsiteY31" fmla="*/ 1888642 h 1953315"/>
              <a:gd name="connsiteX32" fmla="*/ 2588721 w 7165571"/>
              <a:gd name="connsiteY32" fmla="*/ 1933886 h 1953315"/>
              <a:gd name="connsiteX33" fmla="*/ 2764691 w 7165571"/>
              <a:gd name="connsiteY33" fmla="*/ 1940141 h 1953315"/>
              <a:gd name="connsiteX34" fmla="*/ 3023525 w 7165571"/>
              <a:gd name="connsiteY34" fmla="*/ 1947591 h 1953315"/>
              <a:gd name="connsiteX35" fmla="*/ 3167149 w 7165571"/>
              <a:gd name="connsiteY35" fmla="*/ 1847078 h 1953315"/>
              <a:gd name="connsiteX36" fmla="*/ 3300152 w 7165571"/>
              <a:gd name="connsiteY36" fmla="*/ 1813827 h 1953315"/>
              <a:gd name="connsiteX37" fmla="*/ 3333403 w 7165571"/>
              <a:gd name="connsiteY37" fmla="*/ 1780576 h 1953315"/>
              <a:gd name="connsiteX38" fmla="*/ 3366654 w 7165571"/>
              <a:gd name="connsiteY38" fmla="*/ 1697449 h 1953315"/>
              <a:gd name="connsiteX39" fmla="*/ 3416531 w 7165571"/>
              <a:gd name="connsiteY39" fmla="*/ 1664198 h 1953315"/>
              <a:gd name="connsiteX40" fmla="*/ 3483032 w 7165571"/>
              <a:gd name="connsiteY40" fmla="*/ 1614322 h 1953315"/>
              <a:gd name="connsiteX41" fmla="*/ 3566160 w 7165571"/>
              <a:gd name="connsiteY41" fmla="*/ 1564446 h 1953315"/>
              <a:gd name="connsiteX42" fmla="*/ 3674225 w 7165571"/>
              <a:gd name="connsiteY42" fmla="*/ 1506256 h 1953315"/>
              <a:gd name="connsiteX43" fmla="*/ 3732414 w 7165571"/>
              <a:gd name="connsiteY43" fmla="*/ 1473006 h 1953315"/>
              <a:gd name="connsiteX44" fmla="*/ 3823854 w 7165571"/>
              <a:gd name="connsiteY44" fmla="*/ 1414816 h 1953315"/>
              <a:gd name="connsiteX45" fmla="*/ 3882043 w 7165571"/>
              <a:gd name="connsiteY45" fmla="*/ 1331689 h 1953315"/>
              <a:gd name="connsiteX46" fmla="*/ 3923607 w 7165571"/>
              <a:gd name="connsiteY46" fmla="*/ 1223624 h 1953315"/>
              <a:gd name="connsiteX47" fmla="*/ 3940232 w 7165571"/>
              <a:gd name="connsiteY47" fmla="*/ 1148809 h 1953315"/>
              <a:gd name="connsiteX48" fmla="*/ 3965171 w 7165571"/>
              <a:gd name="connsiteY48" fmla="*/ 1090620 h 1953315"/>
              <a:gd name="connsiteX49" fmla="*/ 4015047 w 7165571"/>
              <a:gd name="connsiteY49" fmla="*/ 1032431 h 1953315"/>
              <a:gd name="connsiteX50" fmla="*/ 4064923 w 7165571"/>
              <a:gd name="connsiteY50" fmla="*/ 965929 h 1953315"/>
              <a:gd name="connsiteX51" fmla="*/ 4098174 w 7165571"/>
              <a:gd name="connsiteY51" fmla="*/ 891115 h 1953315"/>
              <a:gd name="connsiteX52" fmla="*/ 4114800 w 7165571"/>
              <a:gd name="connsiteY52" fmla="*/ 774736 h 1953315"/>
              <a:gd name="connsiteX53" fmla="*/ 4139738 w 7165571"/>
              <a:gd name="connsiteY53" fmla="*/ 699922 h 1953315"/>
              <a:gd name="connsiteX54" fmla="*/ 4189614 w 7165571"/>
              <a:gd name="connsiteY54" fmla="*/ 625107 h 1953315"/>
              <a:gd name="connsiteX55" fmla="*/ 4231178 w 7165571"/>
              <a:gd name="connsiteY55" fmla="*/ 600169 h 1953315"/>
              <a:gd name="connsiteX56" fmla="*/ 4272741 w 7165571"/>
              <a:gd name="connsiteY56" fmla="*/ 500416 h 1953315"/>
              <a:gd name="connsiteX57" fmla="*/ 4297680 w 7165571"/>
              <a:gd name="connsiteY57" fmla="*/ 450540 h 1953315"/>
              <a:gd name="connsiteX58" fmla="*/ 4363056 w 7165571"/>
              <a:gd name="connsiteY58" fmla="*/ 256750 h 1953315"/>
              <a:gd name="connsiteX59" fmla="*/ 4461639 w 7165571"/>
              <a:gd name="connsiteY59" fmla="*/ 290174 h 1953315"/>
              <a:gd name="connsiteX60" fmla="*/ 4566286 w 7165571"/>
              <a:gd name="connsiteY60" fmla="*/ 299785 h 1953315"/>
              <a:gd name="connsiteX61" fmla="*/ 4657682 w 7165571"/>
              <a:gd name="connsiteY61" fmla="*/ 296408 h 1953315"/>
              <a:gd name="connsiteX62" fmla="*/ 4788131 w 7165571"/>
              <a:gd name="connsiteY62" fmla="*/ 242722 h 1953315"/>
              <a:gd name="connsiteX63" fmla="*/ 4854632 w 7165571"/>
              <a:gd name="connsiteY63" fmla="*/ 192846 h 1953315"/>
              <a:gd name="connsiteX64" fmla="*/ 4929447 w 7165571"/>
              <a:gd name="connsiteY64" fmla="*/ 126344 h 1953315"/>
              <a:gd name="connsiteX65" fmla="*/ 5024611 w 7165571"/>
              <a:gd name="connsiteY65" fmla="*/ 31180 h 1953315"/>
              <a:gd name="connsiteX66" fmla="*/ 5137265 w 7165571"/>
              <a:gd name="connsiteY66" fmla="*/ 1653 h 1953315"/>
              <a:gd name="connsiteX67" fmla="*/ 5228705 w 7165571"/>
              <a:gd name="connsiteY67" fmla="*/ 9966 h 1953315"/>
              <a:gd name="connsiteX68" fmla="*/ 5336771 w 7165571"/>
              <a:gd name="connsiteY68" fmla="*/ 109718 h 1953315"/>
              <a:gd name="connsiteX69" fmla="*/ 5370021 w 7165571"/>
              <a:gd name="connsiteY69" fmla="*/ 151282 h 1953315"/>
              <a:gd name="connsiteX70" fmla="*/ 5419898 w 7165571"/>
              <a:gd name="connsiteY70" fmla="*/ 267660 h 1953315"/>
              <a:gd name="connsiteX71" fmla="*/ 5469774 w 7165571"/>
              <a:gd name="connsiteY71" fmla="*/ 367413 h 1953315"/>
              <a:gd name="connsiteX72" fmla="*/ 5552901 w 7165571"/>
              <a:gd name="connsiteY72" fmla="*/ 500416 h 1953315"/>
              <a:gd name="connsiteX73" fmla="*/ 5619403 w 7165571"/>
              <a:gd name="connsiteY73" fmla="*/ 633420 h 1953315"/>
              <a:gd name="connsiteX74" fmla="*/ 5677592 w 7165571"/>
              <a:gd name="connsiteY74" fmla="*/ 733173 h 1953315"/>
              <a:gd name="connsiteX75" fmla="*/ 5752407 w 7165571"/>
              <a:gd name="connsiteY75" fmla="*/ 866176 h 1953315"/>
              <a:gd name="connsiteX76" fmla="*/ 5810596 w 7165571"/>
              <a:gd name="connsiteY76" fmla="*/ 974242 h 1953315"/>
              <a:gd name="connsiteX77" fmla="*/ 5843847 w 7165571"/>
              <a:gd name="connsiteY77" fmla="*/ 1090620 h 1953315"/>
              <a:gd name="connsiteX78" fmla="*/ 5893723 w 7165571"/>
              <a:gd name="connsiteY78" fmla="*/ 1206998 h 1953315"/>
              <a:gd name="connsiteX79" fmla="*/ 5951912 w 7165571"/>
              <a:gd name="connsiteY79" fmla="*/ 1306751 h 1953315"/>
              <a:gd name="connsiteX80" fmla="*/ 6059978 w 7165571"/>
              <a:gd name="connsiteY80" fmla="*/ 1448067 h 1953315"/>
              <a:gd name="connsiteX81" fmla="*/ 6168043 w 7165571"/>
              <a:gd name="connsiteY81" fmla="*/ 1572758 h 1953315"/>
              <a:gd name="connsiteX82" fmla="*/ 6276109 w 7165571"/>
              <a:gd name="connsiteY82" fmla="*/ 1730700 h 1953315"/>
              <a:gd name="connsiteX83" fmla="*/ 6367549 w 7165571"/>
              <a:gd name="connsiteY83" fmla="*/ 1855391 h 1953315"/>
              <a:gd name="connsiteX84" fmla="*/ 6572856 w 7165571"/>
              <a:gd name="connsiteY84" fmla="*/ 1856561 h 1953315"/>
              <a:gd name="connsiteX85" fmla="*/ 6941127 w 7165571"/>
              <a:gd name="connsiteY85" fmla="*/ 1880329 h 1953315"/>
              <a:gd name="connsiteX86" fmla="*/ 7165571 w 7165571"/>
              <a:gd name="connsiteY86" fmla="*/ 1913580 h 1953315"/>
              <a:gd name="connsiteX0" fmla="*/ 0 w 7165571"/>
              <a:gd name="connsiteY0" fmla="*/ 1830453 h 1948995"/>
              <a:gd name="connsiteX1" fmla="*/ 74814 w 7165571"/>
              <a:gd name="connsiteY1" fmla="*/ 1797202 h 1948995"/>
              <a:gd name="connsiteX2" fmla="*/ 149629 w 7165571"/>
              <a:gd name="connsiteY2" fmla="*/ 1647573 h 1948995"/>
              <a:gd name="connsiteX3" fmla="*/ 216131 w 7165571"/>
              <a:gd name="connsiteY3" fmla="*/ 1448067 h 1948995"/>
              <a:gd name="connsiteX4" fmla="*/ 290945 w 7165571"/>
              <a:gd name="connsiteY4" fmla="*/ 1265187 h 1948995"/>
              <a:gd name="connsiteX5" fmla="*/ 336102 w 7165571"/>
              <a:gd name="connsiteY5" fmla="*/ 1114260 h 1948995"/>
              <a:gd name="connsiteX6" fmla="*/ 374072 w 7165571"/>
              <a:gd name="connsiteY6" fmla="*/ 982555 h 1948995"/>
              <a:gd name="connsiteX7" fmla="*/ 440574 w 7165571"/>
              <a:gd name="connsiteY7" fmla="*/ 841238 h 1948995"/>
              <a:gd name="connsiteX8" fmla="*/ 473825 w 7165571"/>
              <a:gd name="connsiteY8" fmla="*/ 783049 h 1948995"/>
              <a:gd name="connsiteX9" fmla="*/ 515389 w 7165571"/>
              <a:gd name="connsiteY9" fmla="*/ 691609 h 1948995"/>
              <a:gd name="connsiteX10" fmla="*/ 556952 w 7165571"/>
              <a:gd name="connsiteY10" fmla="*/ 625107 h 1948995"/>
              <a:gd name="connsiteX11" fmla="*/ 640080 w 7165571"/>
              <a:gd name="connsiteY11" fmla="*/ 591856 h 1948995"/>
              <a:gd name="connsiteX12" fmla="*/ 731520 w 7165571"/>
              <a:gd name="connsiteY12" fmla="*/ 517042 h 1948995"/>
              <a:gd name="connsiteX13" fmla="*/ 814647 w 7165571"/>
              <a:gd name="connsiteY13" fmla="*/ 450540 h 1948995"/>
              <a:gd name="connsiteX14" fmla="*/ 897774 w 7165571"/>
              <a:gd name="connsiteY14" fmla="*/ 417289 h 1948995"/>
              <a:gd name="connsiteX15" fmla="*/ 1135033 w 7165571"/>
              <a:gd name="connsiteY15" fmla="*/ 397070 h 1948995"/>
              <a:gd name="connsiteX16" fmla="*/ 1269293 w 7165571"/>
              <a:gd name="connsiteY16" fmla="*/ 480154 h 1948995"/>
              <a:gd name="connsiteX17" fmla="*/ 1335881 w 7165571"/>
              <a:gd name="connsiteY17" fmla="*/ 560900 h 1948995"/>
              <a:gd name="connsiteX18" fmla="*/ 1379912 w 7165571"/>
              <a:gd name="connsiteY18" fmla="*/ 683296 h 1948995"/>
              <a:gd name="connsiteX19" fmla="*/ 1504603 w 7165571"/>
              <a:gd name="connsiteY19" fmla="*/ 799675 h 1948995"/>
              <a:gd name="connsiteX20" fmla="*/ 1554480 w 7165571"/>
              <a:gd name="connsiteY20" fmla="*/ 849551 h 1948995"/>
              <a:gd name="connsiteX21" fmla="*/ 1604356 w 7165571"/>
              <a:gd name="connsiteY21" fmla="*/ 949304 h 1948995"/>
              <a:gd name="connsiteX22" fmla="*/ 1629294 w 7165571"/>
              <a:gd name="connsiteY22" fmla="*/ 1107246 h 1948995"/>
              <a:gd name="connsiteX23" fmla="*/ 1654232 w 7165571"/>
              <a:gd name="connsiteY23" fmla="*/ 1182060 h 1948995"/>
              <a:gd name="connsiteX24" fmla="*/ 1687483 w 7165571"/>
              <a:gd name="connsiteY24" fmla="*/ 1240249 h 1948995"/>
              <a:gd name="connsiteX25" fmla="*/ 1737360 w 7165571"/>
              <a:gd name="connsiteY25" fmla="*/ 1306751 h 1948995"/>
              <a:gd name="connsiteX26" fmla="*/ 1795549 w 7165571"/>
              <a:gd name="connsiteY26" fmla="*/ 1373253 h 1948995"/>
              <a:gd name="connsiteX27" fmla="*/ 1837112 w 7165571"/>
              <a:gd name="connsiteY27" fmla="*/ 1406504 h 1948995"/>
              <a:gd name="connsiteX28" fmla="*/ 1911927 w 7165571"/>
              <a:gd name="connsiteY28" fmla="*/ 1473006 h 1948995"/>
              <a:gd name="connsiteX29" fmla="*/ 1953491 w 7165571"/>
              <a:gd name="connsiteY29" fmla="*/ 1522882 h 1948995"/>
              <a:gd name="connsiteX30" fmla="*/ 1986741 w 7165571"/>
              <a:gd name="connsiteY30" fmla="*/ 1597696 h 1948995"/>
              <a:gd name="connsiteX31" fmla="*/ 2485505 w 7165571"/>
              <a:gd name="connsiteY31" fmla="*/ 1888642 h 1948995"/>
              <a:gd name="connsiteX32" fmla="*/ 2588721 w 7165571"/>
              <a:gd name="connsiteY32" fmla="*/ 1933886 h 1948995"/>
              <a:gd name="connsiteX33" fmla="*/ 2764691 w 7165571"/>
              <a:gd name="connsiteY33" fmla="*/ 1940141 h 1948995"/>
              <a:gd name="connsiteX34" fmla="*/ 3023525 w 7165571"/>
              <a:gd name="connsiteY34" fmla="*/ 1947591 h 1948995"/>
              <a:gd name="connsiteX35" fmla="*/ 3278661 w 7165571"/>
              <a:gd name="connsiteY35" fmla="*/ 1909524 h 1948995"/>
              <a:gd name="connsiteX36" fmla="*/ 3300152 w 7165571"/>
              <a:gd name="connsiteY36" fmla="*/ 1813827 h 1948995"/>
              <a:gd name="connsiteX37" fmla="*/ 3333403 w 7165571"/>
              <a:gd name="connsiteY37" fmla="*/ 1780576 h 1948995"/>
              <a:gd name="connsiteX38" fmla="*/ 3366654 w 7165571"/>
              <a:gd name="connsiteY38" fmla="*/ 1697449 h 1948995"/>
              <a:gd name="connsiteX39" fmla="*/ 3416531 w 7165571"/>
              <a:gd name="connsiteY39" fmla="*/ 1664198 h 1948995"/>
              <a:gd name="connsiteX40" fmla="*/ 3483032 w 7165571"/>
              <a:gd name="connsiteY40" fmla="*/ 1614322 h 1948995"/>
              <a:gd name="connsiteX41" fmla="*/ 3566160 w 7165571"/>
              <a:gd name="connsiteY41" fmla="*/ 1564446 h 1948995"/>
              <a:gd name="connsiteX42" fmla="*/ 3674225 w 7165571"/>
              <a:gd name="connsiteY42" fmla="*/ 1506256 h 1948995"/>
              <a:gd name="connsiteX43" fmla="*/ 3732414 w 7165571"/>
              <a:gd name="connsiteY43" fmla="*/ 1473006 h 1948995"/>
              <a:gd name="connsiteX44" fmla="*/ 3823854 w 7165571"/>
              <a:gd name="connsiteY44" fmla="*/ 1414816 h 1948995"/>
              <a:gd name="connsiteX45" fmla="*/ 3882043 w 7165571"/>
              <a:gd name="connsiteY45" fmla="*/ 1331689 h 1948995"/>
              <a:gd name="connsiteX46" fmla="*/ 3923607 w 7165571"/>
              <a:gd name="connsiteY46" fmla="*/ 1223624 h 1948995"/>
              <a:gd name="connsiteX47" fmla="*/ 3940232 w 7165571"/>
              <a:gd name="connsiteY47" fmla="*/ 1148809 h 1948995"/>
              <a:gd name="connsiteX48" fmla="*/ 3965171 w 7165571"/>
              <a:gd name="connsiteY48" fmla="*/ 1090620 h 1948995"/>
              <a:gd name="connsiteX49" fmla="*/ 4015047 w 7165571"/>
              <a:gd name="connsiteY49" fmla="*/ 1032431 h 1948995"/>
              <a:gd name="connsiteX50" fmla="*/ 4064923 w 7165571"/>
              <a:gd name="connsiteY50" fmla="*/ 965929 h 1948995"/>
              <a:gd name="connsiteX51" fmla="*/ 4098174 w 7165571"/>
              <a:gd name="connsiteY51" fmla="*/ 891115 h 1948995"/>
              <a:gd name="connsiteX52" fmla="*/ 4114800 w 7165571"/>
              <a:gd name="connsiteY52" fmla="*/ 774736 h 1948995"/>
              <a:gd name="connsiteX53" fmla="*/ 4139738 w 7165571"/>
              <a:gd name="connsiteY53" fmla="*/ 699922 h 1948995"/>
              <a:gd name="connsiteX54" fmla="*/ 4189614 w 7165571"/>
              <a:gd name="connsiteY54" fmla="*/ 625107 h 1948995"/>
              <a:gd name="connsiteX55" fmla="*/ 4231178 w 7165571"/>
              <a:gd name="connsiteY55" fmla="*/ 600169 h 1948995"/>
              <a:gd name="connsiteX56" fmla="*/ 4272741 w 7165571"/>
              <a:gd name="connsiteY56" fmla="*/ 500416 h 1948995"/>
              <a:gd name="connsiteX57" fmla="*/ 4297680 w 7165571"/>
              <a:gd name="connsiteY57" fmla="*/ 450540 h 1948995"/>
              <a:gd name="connsiteX58" fmla="*/ 4363056 w 7165571"/>
              <a:gd name="connsiteY58" fmla="*/ 256750 h 1948995"/>
              <a:gd name="connsiteX59" fmla="*/ 4461639 w 7165571"/>
              <a:gd name="connsiteY59" fmla="*/ 290174 h 1948995"/>
              <a:gd name="connsiteX60" fmla="*/ 4566286 w 7165571"/>
              <a:gd name="connsiteY60" fmla="*/ 299785 h 1948995"/>
              <a:gd name="connsiteX61" fmla="*/ 4657682 w 7165571"/>
              <a:gd name="connsiteY61" fmla="*/ 296408 h 1948995"/>
              <a:gd name="connsiteX62" fmla="*/ 4788131 w 7165571"/>
              <a:gd name="connsiteY62" fmla="*/ 242722 h 1948995"/>
              <a:gd name="connsiteX63" fmla="*/ 4854632 w 7165571"/>
              <a:gd name="connsiteY63" fmla="*/ 192846 h 1948995"/>
              <a:gd name="connsiteX64" fmla="*/ 4929447 w 7165571"/>
              <a:gd name="connsiteY64" fmla="*/ 126344 h 1948995"/>
              <a:gd name="connsiteX65" fmla="*/ 5024611 w 7165571"/>
              <a:gd name="connsiteY65" fmla="*/ 31180 h 1948995"/>
              <a:gd name="connsiteX66" fmla="*/ 5137265 w 7165571"/>
              <a:gd name="connsiteY66" fmla="*/ 1653 h 1948995"/>
              <a:gd name="connsiteX67" fmla="*/ 5228705 w 7165571"/>
              <a:gd name="connsiteY67" fmla="*/ 9966 h 1948995"/>
              <a:gd name="connsiteX68" fmla="*/ 5336771 w 7165571"/>
              <a:gd name="connsiteY68" fmla="*/ 109718 h 1948995"/>
              <a:gd name="connsiteX69" fmla="*/ 5370021 w 7165571"/>
              <a:gd name="connsiteY69" fmla="*/ 151282 h 1948995"/>
              <a:gd name="connsiteX70" fmla="*/ 5419898 w 7165571"/>
              <a:gd name="connsiteY70" fmla="*/ 267660 h 1948995"/>
              <a:gd name="connsiteX71" fmla="*/ 5469774 w 7165571"/>
              <a:gd name="connsiteY71" fmla="*/ 367413 h 1948995"/>
              <a:gd name="connsiteX72" fmla="*/ 5552901 w 7165571"/>
              <a:gd name="connsiteY72" fmla="*/ 500416 h 1948995"/>
              <a:gd name="connsiteX73" fmla="*/ 5619403 w 7165571"/>
              <a:gd name="connsiteY73" fmla="*/ 633420 h 1948995"/>
              <a:gd name="connsiteX74" fmla="*/ 5677592 w 7165571"/>
              <a:gd name="connsiteY74" fmla="*/ 733173 h 1948995"/>
              <a:gd name="connsiteX75" fmla="*/ 5752407 w 7165571"/>
              <a:gd name="connsiteY75" fmla="*/ 866176 h 1948995"/>
              <a:gd name="connsiteX76" fmla="*/ 5810596 w 7165571"/>
              <a:gd name="connsiteY76" fmla="*/ 974242 h 1948995"/>
              <a:gd name="connsiteX77" fmla="*/ 5843847 w 7165571"/>
              <a:gd name="connsiteY77" fmla="*/ 1090620 h 1948995"/>
              <a:gd name="connsiteX78" fmla="*/ 5893723 w 7165571"/>
              <a:gd name="connsiteY78" fmla="*/ 1206998 h 1948995"/>
              <a:gd name="connsiteX79" fmla="*/ 5951912 w 7165571"/>
              <a:gd name="connsiteY79" fmla="*/ 1306751 h 1948995"/>
              <a:gd name="connsiteX80" fmla="*/ 6059978 w 7165571"/>
              <a:gd name="connsiteY80" fmla="*/ 1448067 h 1948995"/>
              <a:gd name="connsiteX81" fmla="*/ 6168043 w 7165571"/>
              <a:gd name="connsiteY81" fmla="*/ 1572758 h 1948995"/>
              <a:gd name="connsiteX82" fmla="*/ 6276109 w 7165571"/>
              <a:gd name="connsiteY82" fmla="*/ 1730700 h 1948995"/>
              <a:gd name="connsiteX83" fmla="*/ 6367549 w 7165571"/>
              <a:gd name="connsiteY83" fmla="*/ 1855391 h 1948995"/>
              <a:gd name="connsiteX84" fmla="*/ 6572856 w 7165571"/>
              <a:gd name="connsiteY84" fmla="*/ 1856561 h 1948995"/>
              <a:gd name="connsiteX85" fmla="*/ 6941127 w 7165571"/>
              <a:gd name="connsiteY85" fmla="*/ 1880329 h 1948995"/>
              <a:gd name="connsiteX86" fmla="*/ 7165571 w 7165571"/>
              <a:gd name="connsiteY86" fmla="*/ 1913580 h 1948995"/>
              <a:gd name="connsiteX0" fmla="*/ 0 w 7165571"/>
              <a:gd name="connsiteY0" fmla="*/ 1830453 h 1948995"/>
              <a:gd name="connsiteX1" fmla="*/ 74814 w 7165571"/>
              <a:gd name="connsiteY1" fmla="*/ 1797202 h 1948995"/>
              <a:gd name="connsiteX2" fmla="*/ 149629 w 7165571"/>
              <a:gd name="connsiteY2" fmla="*/ 1647573 h 1948995"/>
              <a:gd name="connsiteX3" fmla="*/ 216131 w 7165571"/>
              <a:gd name="connsiteY3" fmla="*/ 1448067 h 1948995"/>
              <a:gd name="connsiteX4" fmla="*/ 290945 w 7165571"/>
              <a:gd name="connsiteY4" fmla="*/ 1265187 h 1948995"/>
              <a:gd name="connsiteX5" fmla="*/ 336102 w 7165571"/>
              <a:gd name="connsiteY5" fmla="*/ 1114260 h 1948995"/>
              <a:gd name="connsiteX6" fmla="*/ 374072 w 7165571"/>
              <a:gd name="connsiteY6" fmla="*/ 982555 h 1948995"/>
              <a:gd name="connsiteX7" fmla="*/ 440574 w 7165571"/>
              <a:gd name="connsiteY7" fmla="*/ 841238 h 1948995"/>
              <a:gd name="connsiteX8" fmla="*/ 473825 w 7165571"/>
              <a:gd name="connsiteY8" fmla="*/ 783049 h 1948995"/>
              <a:gd name="connsiteX9" fmla="*/ 515389 w 7165571"/>
              <a:gd name="connsiteY9" fmla="*/ 691609 h 1948995"/>
              <a:gd name="connsiteX10" fmla="*/ 556952 w 7165571"/>
              <a:gd name="connsiteY10" fmla="*/ 625107 h 1948995"/>
              <a:gd name="connsiteX11" fmla="*/ 640080 w 7165571"/>
              <a:gd name="connsiteY11" fmla="*/ 591856 h 1948995"/>
              <a:gd name="connsiteX12" fmla="*/ 731520 w 7165571"/>
              <a:gd name="connsiteY12" fmla="*/ 517042 h 1948995"/>
              <a:gd name="connsiteX13" fmla="*/ 814647 w 7165571"/>
              <a:gd name="connsiteY13" fmla="*/ 450540 h 1948995"/>
              <a:gd name="connsiteX14" fmla="*/ 897774 w 7165571"/>
              <a:gd name="connsiteY14" fmla="*/ 417289 h 1948995"/>
              <a:gd name="connsiteX15" fmla="*/ 1135033 w 7165571"/>
              <a:gd name="connsiteY15" fmla="*/ 397070 h 1948995"/>
              <a:gd name="connsiteX16" fmla="*/ 1269293 w 7165571"/>
              <a:gd name="connsiteY16" fmla="*/ 480154 h 1948995"/>
              <a:gd name="connsiteX17" fmla="*/ 1335881 w 7165571"/>
              <a:gd name="connsiteY17" fmla="*/ 560900 h 1948995"/>
              <a:gd name="connsiteX18" fmla="*/ 1379912 w 7165571"/>
              <a:gd name="connsiteY18" fmla="*/ 683296 h 1948995"/>
              <a:gd name="connsiteX19" fmla="*/ 1504603 w 7165571"/>
              <a:gd name="connsiteY19" fmla="*/ 799675 h 1948995"/>
              <a:gd name="connsiteX20" fmla="*/ 1554480 w 7165571"/>
              <a:gd name="connsiteY20" fmla="*/ 849551 h 1948995"/>
              <a:gd name="connsiteX21" fmla="*/ 1604356 w 7165571"/>
              <a:gd name="connsiteY21" fmla="*/ 949304 h 1948995"/>
              <a:gd name="connsiteX22" fmla="*/ 1629294 w 7165571"/>
              <a:gd name="connsiteY22" fmla="*/ 1107246 h 1948995"/>
              <a:gd name="connsiteX23" fmla="*/ 1654232 w 7165571"/>
              <a:gd name="connsiteY23" fmla="*/ 1182060 h 1948995"/>
              <a:gd name="connsiteX24" fmla="*/ 1687483 w 7165571"/>
              <a:gd name="connsiteY24" fmla="*/ 1240249 h 1948995"/>
              <a:gd name="connsiteX25" fmla="*/ 1737360 w 7165571"/>
              <a:gd name="connsiteY25" fmla="*/ 1306751 h 1948995"/>
              <a:gd name="connsiteX26" fmla="*/ 1795549 w 7165571"/>
              <a:gd name="connsiteY26" fmla="*/ 1373253 h 1948995"/>
              <a:gd name="connsiteX27" fmla="*/ 1837112 w 7165571"/>
              <a:gd name="connsiteY27" fmla="*/ 1406504 h 1948995"/>
              <a:gd name="connsiteX28" fmla="*/ 1911927 w 7165571"/>
              <a:gd name="connsiteY28" fmla="*/ 1473006 h 1948995"/>
              <a:gd name="connsiteX29" fmla="*/ 1953491 w 7165571"/>
              <a:gd name="connsiteY29" fmla="*/ 1522882 h 1948995"/>
              <a:gd name="connsiteX30" fmla="*/ 1986741 w 7165571"/>
              <a:gd name="connsiteY30" fmla="*/ 1597696 h 1948995"/>
              <a:gd name="connsiteX31" fmla="*/ 2485505 w 7165571"/>
              <a:gd name="connsiteY31" fmla="*/ 1888642 h 1948995"/>
              <a:gd name="connsiteX32" fmla="*/ 2588721 w 7165571"/>
              <a:gd name="connsiteY32" fmla="*/ 1933886 h 1948995"/>
              <a:gd name="connsiteX33" fmla="*/ 2764691 w 7165571"/>
              <a:gd name="connsiteY33" fmla="*/ 1940141 h 1948995"/>
              <a:gd name="connsiteX34" fmla="*/ 3023525 w 7165571"/>
              <a:gd name="connsiteY34" fmla="*/ 1947591 h 1948995"/>
              <a:gd name="connsiteX35" fmla="*/ 3278661 w 7165571"/>
              <a:gd name="connsiteY35" fmla="*/ 1909524 h 1948995"/>
              <a:gd name="connsiteX36" fmla="*/ 3333403 w 7165571"/>
              <a:gd name="connsiteY36" fmla="*/ 1780576 h 1948995"/>
              <a:gd name="connsiteX37" fmla="*/ 3366654 w 7165571"/>
              <a:gd name="connsiteY37" fmla="*/ 1697449 h 1948995"/>
              <a:gd name="connsiteX38" fmla="*/ 3416531 w 7165571"/>
              <a:gd name="connsiteY38" fmla="*/ 1664198 h 1948995"/>
              <a:gd name="connsiteX39" fmla="*/ 3483032 w 7165571"/>
              <a:gd name="connsiteY39" fmla="*/ 1614322 h 1948995"/>
              <a:gd name="connsiteX40" fmla="*/ 3566160 w 7165571"/>
              <a:gd name="connsiteY40" fmla="*/ 1564446 h 1948995"/>
              <a:gd name="connsiteX41" fmla="*/ 3674225 w 7165571"/>
              <a:gd name="connsiteY41" fmla="*/ 1506256 h 1948995"/>
              <a:gd name="connsiteX42" fmla="*/ 3732414 w 7165571"/>
              <a:gd name="connsiteY42" fmla="*/ 1473006 h 1948995"/>
              <a:gd name="connsiteX43" fmla="*/ 3823854 w 7165571"/>
              <a:gd name="connsiteY43" fmla="*/ 1414816 h 1948995"/>
              <a:gd name="connsiteX44" fmla="*/ 3882043 w 7165571"/>
              <a:gd name="connsiteY44" fmla="*/ 1331689 h 1948995"/>
              <a:gd name="connsiteX45" fmla="*/ 3923607 w 7165571"/>
              <a:gd name="connsiteY45" fmla="*/ 1223624 h 1948995"/>
              <a:gd name="connsiteX46" fmla="*/ 3940232 w 7165571"/>
              <a:gd name="connsiteY46" fmla="*/ 1148809 h 1948995"/>
              <a:gd name="connsiteX47" fmla="*/ 3965171 w 7165571"/>
              <a:gd name="connsiteY47" fmla="*/ 1090620 h 1948995"/>
              <a:gd name="connsiteX48" fmla="*/ 4015047 w 7165571"/>
              <a:gd name="connsiteY48" fmla="*/ 1032431 h 1948995"/>
              <a:gd name="connsiteX49" fmla="*/ 4064923 w 7165571"/>
              <a:gd name="connsiteY49" fmla="*/ 965929 h 1948995"/>
              <a:gd name="connsiteX50" fmla="*/ 4098174 w 7165571"/>
              <a:gd name="connsiteY50" fmla="*/ 891115 h 1948995"/>
              <a:gd name="connsiteX51" fmla="*/ 4114800 w 7165571"/>
              <a:gd name="connsiteY51" fmla="*/ 774736 h 1948995"/>
              <a:gd name="connsiteX52" fmla="*/ 4139738 w 7165571"/>
              <a:gd name="connsiteY52" fmla="*/ 699922 h 1948995"/>
              <a:gd name="connsiteX53" fmla="*/ 4189614 w 7165571"/>
              <a:gd name="connsiteY53" fmla="*/ 625107 h 1948995"/>
              <a:gd name="connsiteX54" fmla="*/ 4231178 w 7165571"/>
              <a:gd name="connsiteY54" fmla="*/ 600169 h 1948995"/>
              <a:gd name="connsiteX55" fmla="*/ 4272741 w 7165571"/>
              <a:gd name="connsiteY55" fmla="*/ 500416 h 1948995"/>
              <a:gd name="connsiteX56" fmla="*/ 4297680 w 7165571"/>
              <a:gd name="connsiteY56" fmla="*/ 450540 h 1948995"/>
              <a:gd name="connsiteX57" fmla="*/ 4363056 w 7165571"/>
              <a:gd name="connsiteY57" fmla="*/ 256750 h 1948995"/>
              <a:gd name="connsiteX58" fmla="*/ 4461639 w 7165571"/>
              <a:gd name="connsiteY58" fmla="*/ 290174 h 1948995"/>
              <a:gd name="connsiteX59" fmla="*/ 4566286 w 7165571"/>
              <a:gd name="connsiteY59" fmla="*/ 299785 h 1948995"/>
              <a:gd name="connsiteX60" fmla="*/ 4657682 w 7165571"/>
              <a:gd name="connsiteY60" fmla="*/ 296408 h 1948995"/>
              <a:gd name="connsiteX61" fmla="*/ 4788131 w 7165571"/>
              <a:gd name="connsiteY61" fmla="*/ 242722 h 1948995"/>
              <a:gd name="connsiteX62" fmla="*/ 4854632 w 7165571"/>
              <a:gd name="connsiteY62" fmla="*/ 192846 h 1948995"/>
              <a:gd name="connsiteX63" fmla="*/ 4929447 w 7165571"/>
              <a:gd name="connsiteY63" fmla="*/ 126344 h 1948995"/>
              <a:gd name="connsiteX64" fmla="*/ 5024611 w 7165571"/>
              <a:gd name="connsiteY64" fmla="*/ 31180 h 1948995"/>
              <a:gd name="connsiteX65" fmla="*/ 5137265 w 7165571"/>
              <a:gd name="connsiteY65" fmla="*/ 1653 h 1948995"/>
              <a:gd name="connsiteX66" fmla="*/ 5228705 w 7165571"/>
              <a:gd name="connsiteY66" fmla="*/ 9966 h 1948995"/>
              <a:gd name="connsiteX67" fmla="*/ 5336771 w 7165571"/>
              <a:gd name="connsiteY67" fmla="*/ 109718 h 1948995"/>
              <a:gd name="connsiteX68" fmla="*/ 5370021 w 7165571"/>
              <a:gd name="connsiteY68" fmla="*/ 151282 h 1948995"/>
              <a:gd name="connsiteX69" fmla="*/ 5419898 w 7165571"/>
              <a:gd name="connsiteY69" fmla="*/ 267660 h 1948995"/>
              <a:gd name="connsiteX70" fmla="*/ 5469774 w 7165571"/>
              <a:gd name="connsiteY70" fmla="*/ 367413 h 1948995"/>
              <a:gd name="connsiteX71" fmla="*/ 5552901 w 7165571"/>
              <a:gd name="connsiteY71" fmla="*/ 500416 h 1948995"/>
              <a:gd name="connsiteX72" fmla="*/ 5619403 w 7165571"/>
              <a:gd name="connsiteY72" fmla="*/ 633420 h 1948995"/>
              <a:gd name="connsiteX73" fmla="*/ 5677592 w 7165571"/>
              <a:gd name="connsiteY73" fmla="*/ 733173 h 1948995"/>
              <a:gd name="connsiteX74" fmla="*/ 5752407 w 7165571"/>
              <a:gd name="connsiteY74" fmla="*/ 866176 h 1948995"/>
              <a:gd name="connsiteX75" fmla="*/ 5810596 w 7165571"/>
              <a:gd name="connsiteY75" fmla="*/ 974242 h 1948995"/>
              <a:gd name="connsiteX76" fmla="*/ 5843847 w 7165571"/>
              <a:gd name="connsiteY76" fmla="*/ 1090620 h 1948995"/>
              <a:gd name="connsiteX77" fmla="*/ 5893723 w 7165571"/>
              <a:gd name="connsiteY77" fmla="*/ 1206998 h 1948995"/>
              <a:gd name="connsiteX78" fmla="*/ 5951912 w 7165571"/>
              <a:gd name="connsiteY78" fmla="*/ 1306751 h 1948995"/>
              <a:gd name="connsiteX79" fmla="*/ 6059978 w 7165571"/>
              <a:gd name="connsiteY79" fmla="*/ 1448067 h 1948995"/>
              <a:gd name="connsiteX80" fmla="*/ 6168043 w 7165571"/>
              <a:gd name="connsiteY80" fmla="*/ 1572758 h 1948995"/>
              <a:gd name="connsiteX81" fmla="*/ 6276109 w 7165571"/>
              <a:gd name="connsiteY81" fmla="*/ 1730700 h 1948995"/>
              <a:gd name="connsiteX82" fmla="*/ 6367549 w 7165571"/>
              <a:gd name="connsiteY82" fmla="*/ 1855391 h 1948995"/>
              <a:gd name="connsiteX83" fmla="*/ 6572856 w 7165571"/>
              <a:gd name="connsiteY83" fmla="*/ 1856561 h 1948995"/>
              <a:gd name="connsiteX84" fmla="*/ 6941127 w 7165571"/>
              <a:gd name="connsiteY84" fmla="*/ 1880329 h 1948995"/>
              <a:gd name="connsiteX85" fmla="*/ 7165571 w 7165571"/>
              <a:gd name="connsiteY85" fmla="*/ 1913580 h 1948995"/>
              <a:gd name="connsiteX0" fmla="*/ 0 w 7165571"/>
              <a:gd name="connsiteY0" fmla="*/ 1830453 h 1948995"/>
              <a:gd name="connsiteX1" fmla="*/ 74814 w 7165571"/>
              <a:gd name="connsiteY1" fmla="*/ 1797202 h 1948995"/>
              <a:gd name="connsiteX2" fmla="*/ 149629 w 7165571"/>
              <a:gd name="connsiteY2" fmla="*/ 1647573 h 1948995"/>
              <a:gd name="connsiteX3" fmla="*/ 216131 w 7165571"/>
              <a:gd name="connsiteY3" fmla="*/ 1448067 h 1948995"/>
              <a:gd name="connsiteX4" fmla="*/ 290945 w 7165571"/>
              <a:gd name="connsiteY4" fmla="*/ 1265187 h 1948995"/>
              <a:gd name="connsiteX5" fmla="*/ 336102 w 7165571"/>
              <a:gd name="connsiteY5" fmla="*/ 1114260 h 1948995"/>
              <a:gd name="connsiteX6" fmla="*/ 374072 w 7165571"/>
              <a:gd name="connsiteY6" fmla="*/ 982555 h 1948995"/>
              <a:gd name="connsiteX7" fmla="*/ 440574 w 7165571"/>
              <a:gd name="connsiteY7" fmla="*/ 841238 h 1948995"/>
              <a:gd name="connsiteX8" fmla="*/ 473825 w 7165571"/>
              <a:gd name="connsiteY8" fmla="*/ 783049 h 1948995"/>
              <a:gd name="connsiteX9" fmla="*/ 515389 w 7165571"/>
              <a:gd name="connsiteY9" fmla="*/ 691609 h 1948995"/>
              <a:gd name="connsiteX10" fmla="*/ 556952 w 7165571"/>
              <a:gd name="connsiteY10" fmla="*/ 625107 h 1948995"/>
              <a:gd name="connsiteX11" fmla="*/ 640080 w 7165571"/>
              <a:gd name="connsiteY11" fmla="*/ 591856 h 1948995"/>
              <a:gd name="connsiteX12" fmla="*/ 731520 w 7165571"/>
              <a:gd name="connsiteY12" fmla="*/ 517042 h 1948995"/>
              <a:gd name="connsiteX13" fmla="*/ 814647 w 7165571"/>
              <a:gd name="connsiteY13" fmla="*/ 450540 h 1948995"/>
              <a:gd name="connsiteX14" fmla="*/ 897774 w 7165571"/>
              <a:gd name="connsiteY14" fmla="*/ 417289 h 1948995"/>
              <a:gd name="connsiteX15" fmla="*/ 1135033 w 7165571"/>
              <a:gd name="connsiteY15" fmla="*/ 397070 h 1948995"/>
              <a:gd name="connsiteX16" fmla="*/ 1269293 w 7165571"/>
              <a:gd name="connsiteY16" fmla="*/ 480154 h 1948995"/>
              <a:gd name="connsiteX17" fmla="*/ 1335881 w 7165571"/>
              <a:gd name="connsiteY17" fmla="*/ 560900 h 1948995"/>
              <a:gd name="connsiteX18" fmla="*/ 1379912 w 7165571"/>
              <a:gd name="connsiteY18" fmla="*/ 683296 h 1948995"/>
              <a:gd name="connsiteX19" fmla="*/ 1504603 w 7165571"/>
              <a:gd name="connsiteY19" fmla="*/ 799675 h 1948995"/>
              <a:gd name="connsiteX20" fmla="*/ 1554480 w 7165571"/>
              <a:gd name="connsiteY20" fmla="*/ 849551 h 1948995"/>
              <a:gd name="connsiteX21" fmla="*/ 1604356 w 7165571"/>
              <a:gd name="connsiteY21" fmla="*/ 949304 h 1948995"/>
              <a:gd name="connsiteX22" fmla="*/ 1629294 w 7165571"/>
              <a:gd name="connsiteY22" fmla="*/ 1107246 h 1948995"/>
              <a:gd name="connsiteX23" fmla="*/ 1654232 w 7165571"/>
              <a:gd name="connsiteY23" fmla="*/ 1182060 h 1948995"/>
              <a:gd name="connsiteX24" fmla="*/ 1687483 w 7165571"/>
              <a:gd name="connsiteY24" fmla="*/ 1240249 h 1948995"/>
              <a:gd name="connsiteX25" fmla="*/ 1737360 w 7165571"/>
              <a:gd name="connsiteY25" fmla="*/ 1306751 h 1948995"/>
              <a:gd name="connsiteX26" fmla="*/ 1795549 w 7165571"/>
              <a:gd name="connsiteY26" fmla="*/ 1373253 h 1948995"/>
              <a:gd name="connsiteX27" fmla="*/ 1837112 w 7165571"/>
              <a:gd name="connsiteY27" fmla="*/ 1406504 h 1948995"/>
              <a:gd name="connsiteX28" fmla="*/ 1911927 w 7165571"/>
              <a:gd name="connsiteY28" fmla="*/ 1473006 h 1948995"/>
              <a:gd name="connsiteX29" fmla="*/ 1953491 w 7165571"/>
              <a:gd name="connsiteY29" fmla="*/ 1522882 h 1948995"/>
              <a:gd name="connsiteX30" fmla="*/ 1986741 w 7165571"/>
              <a:gd name="connsiteY30" fmla="*/ 1597696 h 1948995"/>
              <a:gd name="connsiteX31" fmla="*/ 2485505 w 7165571"/>
              <a:gd name="connsiteY31" fmla="*/ 1888642 h 1948995"/>
              <a:gd name="connsiteX32" fmla="*/ 2588721 w 7165571"/>
              <a:gd name="connsiteY32" fmla="*/ 1933886 h 1948995"/>
              <a:gd name="connsiteX33" fmla="*/ 2764691 w 7165571"/>
              <a:gd name="connsiteY33" fmla="*/ 1940141 h 1948995"/>
              <a:gd name="connsiteX34" fmla="*/ 3023525 w 7165571"/>
              <a:gd name="connsiteY34" fmla="*/ 1947591 h 1948995"/>
              <a:gd name="connsiteX35" fmla="*/ 3278661 w 7165571"/>
              <a:gd name="connsiteY35" fmla="*/ 1909524 h 1948995"/>
              <a:gd name="connsiteX36" fmla="*/ 3366654 w 7165571"/>
              <a:gd name="connsiteY36" fmla="*/ 1697449 h 1948995"/>
              <a:gd name="connsiteX37" fmla="*/ 3416531 w 7165571"/>
              <a:gd name="connsiteY37" fmla="*/ 1664198 h 1948995"/>
              <a:gd name="connsiteX38" fmla="*/ 3483032 w 7165571"/>
              <a:gd name="connsiteY38" fmla="*/ 1614322 h 1948995"/>
              <a:gd name="connsiteX39" fmla="*/ 3566160 w 7165571"/>
              <a:gd name="connsiteY39" fmla="*/ 1564446 h 1948995"/>
              <a:gd name="connsiteX40" fmla="*/ 3674225 w 7165571"/>
              <a:gd name="connsiteY40" fmla="*/ 1506256 h 1948995"/>
              <a:gd name="connsiteX41" fmla="*/ 3732414 w 7165571"/>
              <a:gd name="connsiteY41" fmla="*/ 1473006 h 1948995"/>
              <a:gd name="connsiteX42" fmla="*/ 3823854 w 7165571"/>
              <a:gd name="connsiteY42" fmla="*/ 1414816 h 1948995"/>
              <a:gd name="connsiteX43" fmla="*/ 3882043 w 7165571"/>
              <a:gd name="connsiteY43" fmla="*/ 1331689 h 1948995"/>
              <a:gd name="connsiteX44" fmla="*/ 3923607 w 7165571"/>
              <a:gd name="connsiteY44" fmla="*/ 1223624 h 1948995"/>
              <a:gd name="connsiteX45" fmla="*/ 3940232 w 7165571"/>
              <a:gd name="connsiteY45" fmla="*/ 1148809 h 1948995"/>
              <a:gd name="connsiteX46" fmla="*/ 3965171 w 7165571"/>
              <a:gd name="connsiteY46" fmla="*/ 1090620 h 1948995"/>
              <a:gd name="connsiteX47" fmla="*/ 4015047 w 7165571"/>
              <a:gd name="connsiteY47" fmla="*/ 1032431 h 1948995"/>
              <a:gd name="connsiteX48" fmla="*/ 4064923 w 7165571"/>
              <a:gd name="connsiteY48" fmla="*/ 965929 h 1948995"/>
              <a:gd name="connsiteX49" fmla="*/ 4098174 w 7165571"/>
              <a:gd name="connsiteY49" fmla="*/ 891115 h 1948995"/>
              <a:gd name="connsiteX50" fmla="*/ 4114800 w 7165571"/>
              <a:gd name="connsiteY50" fmla="*/ 774736 h 1948995"/>
              <a:gd name="connsiteX51" fmla="*/ 4139738 w 7165571"/>
              <a:gd name="connsiteY51" fmla="*/ 699922 h 1948995"/>
              <a:gd name="connsiteX52" fmla="*/ 4189614 w 7165571"/>
              <a:gd name="connsiteY52" fmla="*/ 625107 h 1948995"/>
              <a:gd name="connsiteX53" fmla="*/ 4231178 w 7165571"/>
              <a:gd name="connsiteY53" fmla="*/ 600169 h 1948995"/>
              <a:gd name="connsiteX54" fmla="*/ 4272741 w 7165571"/>
              <a:gd name="connsiteY54" fmla="*/ 500416 h 1948995"/>
              <a:gd name="connsiteX55" fmla="*/ 4297680 w 7165571"/>
              <a:gd name="connsiteY55" fmla="*/ 450540 h 1948995"/>
              <a:gd name="connsiteX56" fmla="*/ 4363056 w 7165571"/>
              <a:gd name="connsiteY56" fmla="*/ 256750 h 1948995"/>
              <a:gd name="connsiteX57" fmla="*/ 4461639 w 7165571"/>
              <a:gd name="connsiteY57" fmla="*/ 290174 h 1948995"/>
              <a:gd name="connsiteX58" fmla="*/ 4566286 w 7165571"/>
              <a:gd name="connsiteY58" fmla="*/ 299785 h 1948995"/>
              <a:gd name="connsiteX59" fmla="*/ 4657682 w 7165571"/>
              <a:gd name="connsiteY59" fmla="*/ 296408 h 1948995"/>
              <a:gd name="connsiteX60" fmla="*/ 4788131 w 7165571"/>
              <a:gd name="connsiteY60" fmla="*/ 242722 h 1948995"/>
              <a:gd name="connsiteX61" fmla="*/ 4854632 w 7165571"/>
              <a:gd name="connsiteY61" fmla="*/ 192846 h 1948995"/>
              <a:gd name="connsiteX62" fmla="*/ 4929447 w 7165571"/>
              <a:gd name="connsiteY62" fmla="*/ 126344 h 1948995"/>
              <a:gd name="connsiteX63" fmla="*/ 5024611 w 7165571"/>
              <a:gd name="connsiteY63" fmla="*/ 31180 h 1948995"/>
              <a:gd name="connsiteX64" fmla="*/ 5137265 w 7165571"/>
              <a:gd name="connsiteY64" fmla="*/ 1653 h 1948995"/>
              <a:gd name="connsiteX65" fmla="*/ 5228705 w 7165571"/>
              <a:gd name="connsiteY65" fmla="*/ 9966 h 1948995"/>
              <a:gd name="connsiteX66" fmla="*/ 5336771 w 7165571"/>
              <a:gd name="connsiteY66" fmla="*/ 109718 h 1948995"/>
              <a:gd name="connsiteX67" fmla="*/ 5370021 w 7165571"/>
              <a:gd name="connsiteY67" fmla="*/ 151282 h 1948995"/>
              <a:gd name="connsiteX68" fmla="*/ 5419898 w 7165571"/>
              <a:gd name="connsiteY68" fmla="*/ 267660 h 1948995"/>
              <a:gd name="connsiteX69" fmla="*/ 5469774 w 7165571"/>
              <a:gd name="connsiteY69" fmla="*/ 367413 h 1948995"/>
              <a:gd name="connsiteX70" fmla="*/ 5552901 w 7165571"/>
              <a:gd name="connsiteY70" fmla="*/ 500416 h 1948995"/>
              <a:gd name="connsiteX71" fmla="*/ 5619403 w 7165571"/>
              <a:gd name="connsiteY71" fmla="*/ 633420 h 1948995"/>
              <a:gd name="connsiteX72" fmla="*/ 5677592 w 7165571"/>
              <a:gd name="connsiteY72" fmla="*/ 733173 h 1948995"/>
              <a:gd name="connsiteX73" fmla="*/ 5752407 w 7165571"/>
              <a:gd name="connsiteY73" fmla="*/ 866176 h 1948995"/>
              <a:gd name="connsiteX74" fmla="*/ 5810596 w 7165571"/>
              <a:gd name="connsiteY74" fmla="*/ 974242 h 1948995"/>
              <a:gd name="connsiteX75" fmla="*/ 5843847 w 7165571"/>
              <a:gd name="connsiteY75" fmla="*/ 1090620 h 1948995"/>
              <a:gd name="connsiteX76" fmla="*/ 5893723 w 7165571"/>
              <a:gd name="connsiteY76" fmla="*/ 1206998 h 1948995"/>
              <a:gd name="connsiteX77" fmla="*/ 5951912 w 7165571"/>
              <a:gd name="connsiteY77" fmla="*/ 1306751 h 1948995"/>
              <a:gd name="connsiteX78" fmla="*/ 6059978 w 7165571"/>
              <a:gd name="connsiteY78" fmla="*/ 1448067 h 1948995"/>
              <a:gd name="connsiteX79" fmla="*/ 6168043 w 7165571"/>
              <a:gd name="connsiteY79" fmla="*/ 1572758 h 1948995"/>
              <a:gd name="connsiteX80" fmla="*/ 6276109 w 7165571"/>
              <a:gd name="connsiteY80" fmla="*/ 1730700 h 1948995"/>
              <a:gd name="connsiteX81" fmla="*/ 6367549 w 7165571"/>
              <a:gd name="connsiteY81" fmla="*/ 1855391 h 1948995"/>
              <a:gd name="connsiteX82" fmla="*/ 6572856 w 7165571"/>
              <a:gd name="connsiteY82" fmla="*/ 1856561 h 1948995"/>
              <a:gd name="connsiteX83" fmla="*/ 6941127 w 7165571"/>
              <a:gd name="connsiteY83" fmla="*/ 1880329 h 1948995"/>
              <a:gd name="connsiteX84" fmla="*/ 7165571 w 7165571"/>
              <a:gd name="connsiteY84" fmla="*/ 1913580 h 1948995"/>
              <a:gd name="connsiteX0" fmla="*/ 0 w 7165571"/>
              <a:gd name="connsiteY0" fmla="*/ 1830453 h 1948995"/>
              <a:gd name="connsiteX1" fmla="*/ 74814 w 7165571"/>
              <a:gd name="connsiteY1" fmla="*/ 1797202 h 1948995"/>
              <a:gd name="connsiteX2" fmla="*/ 149629 w 7165571"/>
              <a:gd name="connsiteY2" fmla="*/ 1647573 h 1948995"/>
              <a:gd name="connsiteX3" fmla="*/ 216131 w 7165571"/>
              <a:gd name="connsiteY3" fmla="*/ 1448067 h 1948995"/>
              <a:gd name="connsiteX4" fmla="*/ 290945 w 7165571"/>
              <a:gd name="connsiteY4" fmla="*/ 1265187 h 1948995"/>
              <a:gd name="connsiteX5" fmla="*/ 336102 w 7165571"/>
              <a:gd name="connsiteY5" fmla="*/ 1114260 h 1948995"/>
              <a:gd name="connsiteX6" fmla="*/ 374072 w 7165571"/>
              <a:gd name="connsiteY6" fmla="*/ 982555 h 1948995"/>
              <a:gd name="connsiteX7" fmla="*/ 440574 w 7165571"/>
              <a:gd name="connsiteY7" fmla="*/ 841238 h 1948995"/>
              <a:gd name="connsiteX8" fmla="*/ 473825 w 7165571"/>
              <a:gd name="connsiteY8" fmla="*/ 783049 h 1948995"/>
              <a:gd name="connsiteX9" fmla="*/ 515389 w 7165571"/>
              <a:gd name="connsiteY9" fmla="*/ 691609 h 1948995"/>
              <a:gd name="connsiteX10" fmla="*/ 556952 w 7165571"/>
              <a:gd name="connsiteY10" fmla="*/ 625107 h 1948995"/>
              <a:gd name="connsiteX11" fmla="*/ 640080 w 7165571"/>
              <a:gd name="connsiteY11" fmla="*/ 591856 h 1948995"/>
              <a:gd name="connsiteX12" fmla="*/ 731520 w 7165571"/>
              <a:gd name="connsiteY12" fmla="*/ 517042 h 1948995"/>
              <a:gd name="connsiteX13" fmla="*/ 814647 w 7165571"/>
              <a:gd name="connsiteY13" fmla="*/ 450540 h 1948995"/>
              <a:gd name="connsiteX14" fmla="*/ 897774 w 7165571"/>
              <a:gd name="connsiteY14" fmla="*/ 417289 h 1948995"/>
              <a:gd name="connsiteX15" fmla="*/ 1135033 w 7165571"/>
              <a:gd name="connsiteY15" fmla="*/ 397070 h 1948995"/>
              <a:gd name="connsiteX16" fmla="*/ 1269293 w 7165571"/>
              <a:gd name="connsiteY16" fmla="*/ 480154 h 1948995"/>
              <a:gd name="connsiteX17" fmla="*/ 1335881 w 7165571"/>
              <a:gd name="connsiteY17" fmla="*/ 560900 h 1948995"/>
              <a:gd name="connsiteX18" fmla="*/ 1379912 w 7165571"/>
              <a:gd name="connsiteY18" fmla="*/ 683296 h 1948995"/>
              <a:gd name="connsiteX19" fmla="*/ 1504603 w 7165571"/>
              <a:gd name="connsiteY19" fmla="*/ 799675 h 1948995"/>
              <a:gd name="connsiteX20" fmla="*/ 1554480 w 7165571"/>
              <a:gd name="connsiteY20" fmla="*/ 849551 h 1948995"/>
              <a:gd name="connsiteX21" fmla="*/ 1604356 w 7165571"/>
              <a:gd name="connsiteY21" fmla="*/ 949304 h 1948995"/>
              <a:gd name="connsiteX22" fmla="*/ 1629294 w 7165571"/>
              <a:gd name="connsiteY22" fmla="*/ 1107246 h 1948995"/>
              <a:gd name="connsiteX23" fmla="*/ 1654232 w 7165571"/>
              <a:gd name="connsiteY23" fmla="*/ 1182060 h 1948995"/>
              <a:gd name="connsiteX24" fmla="*/ 1687483 w 7165571"/>
              <a:gd name="connsiteY24" fmla="*/ 1240249 h 1948995"/>
              <a:gd name="connsiteX25" fmla="*/ 1737360 w 7165571"/>
              <a:gd name="connsiteY25" fmla="*/ 1306751 h 1948995"/>
              <a:gd name="connsiteX26" fmla="*/ 1795549 w 7165571"/>
              <a:gd name="connsiteY26" fmla="*/ 1373253 h 1948995"/>
              <a:gd name="connsiteX27" fmla="*/ 1837112 w 7165571"/>
              <a:gd name="connsiteY27" fmla="*/ 1406504 h 1948995"/>
              <a:gd name="connsiteX28" fmla="*/ 1911927 w 7165571"/>
              <a:gd name="connsiteY28" fmla="*/ 1473006 h 1948995"/>
              <a:gd name="connsiteX29" fmla="*/ 1953491 w 7165571"/>
              <a:gd name="connsiteY29" fmla="*/ 1522882 h 1948995"/>
              <a:gd name="connsiteX30" fmla="*/ 1986741 w 7165571"/>
              <a:gd name="connsiteY30" fmla="*/ 1597696 h 1948995"/>
              <a:gd name="connsiteX31" fmla="*/ 2485505 w 7165571"/>
              <a:gd name="connsiteY31" fmla="*/ 1888642 h 1948995"/>
              <a:gd name="connsiteX32" fmla="*/ 2588721 w 7165571"/>
              <a:gd name="connsiteY32" fmla="*/ 1933886 h 1948995"/>
              <a:gd name="connsiteX33" fmla="*/ 2764691 w 7165571"/>
              <a:gd name="connsiteY33" fmla="*/ 1940141 h 1948995"/>
              <a:gd name="connsiteX34" fmla="*/ 3023525 w 7165571"/>
              <a:gd name="connsiteY34" fmla="*/ 1947591 h 1948995"/>
              <a:gd name="connsiteX35" fmla="*/ 3278661 w 7165571"/>
              <a:gd name="connsiteY35" fmla="*/ 1909524 h 1948995"/>
              <a:gd name="connsiteX36" fmla="*/ 3491548 w 7165571"/>
              <a:gd name="connsiteY36" fmla="*/ 1804501 h 1948995"/>
              <a:gd name="connsiteX37" fmla="*/ 3416531 w 7165571"/>
              <a:gd name="connsiteY37" fmla="*/ 1664198 h 1948995"/>
              <a:gd name="connsiteX38" fmla="*/ 3483032 w 7165571"/>
              <a:gd name="connsiteY38" fmla="*/ 1614322 h 1948995"/>
              <a:gd name="connsiteX39" fmla="*/ 3566160 w 7165571"/>
              <a:gd name="connsiteY39" fmla="*/ 1564446 h 1948995"/>
              <a:gd name="connsiteX40" fmla="*/ 3674225 w 7165571"/>
              <a:gd name="connsiteY40" fmla="*/ 1506256 h 1948995"/>
              <a:gd name="connsiteX41" fmla="*/ 3732414 w 7165571"/>
              <a:gd name="connsiteY41" fmla="*/ 1473006 h 1948995"/>
              <a:gd name="connsiteX42" fmla="*/ 3823854 w 7165571"/>
              <a:gd name="connsiteY42" fmla="*/ 1414816 h 1948995"/>
              <a:gd name="connsiteX43" fmla="*/ 3882043 w 7165571"/>
              <a:gd name="connsiteY43" fmla="*/ 1331689 h 1948995"/>
              <a:gd name="connsiteX44" fmla="*/ 3923607 w 7165571"/>
              <a:gd name="connsiteY44" fmla="*/ 1223624 h 1948995"/>
              <a:gd name="connsiteX45" fmla="*/ 3940232 w 7165571"/>
              <a:gd name="connsiteY45" fmla="*/ 1148809 h 1948995"/>
              <a:gd name="connsiteX46" fmla="*/ 3965171 w 7165571"/>
              <a:gd name="connsiteY46" fmla="*/ 1090620 h 1948995"/>
              <a:gd name="connsiteX47" fmla="*/ 4015047 w 7165571"/>
              <a:gd name="connsiteY47" fmla="*/ 1032431 h 1948995"/>
              <a:gd name="connsiteX48" fmla="*/ 4064923 w 7165571"/>
              <a:gd name="connsiteY48" fmla="*/ 965929 h 1948995"/>
              <a:gd name="connsiteX49" fmla="*/ 4098174 w 7165571"/>
              <a:gd name="connsiteY49" fmla="*/ 891115 h 1948995"/>
              <a:gd name="connsiteX50" fmla="*/ 4114800 w 7165571"/>
              <a:gd name="connsiteY50" fmla="*/ 774736 h 1948995"/>
              <a:gd name="connsiteX51" fmla="*/ 4139738 w 7165571"/>
              <a:gd name="connsiteY51" fmla="*/ 699922 h 1948995"/>
              <a:gd name="connsiteX52" fmla="*/ 4189614 w 7165571"/>
              <a:gd name="connsiteY52" fmla="*/ 625107 h 1948995"/>
              <a:gd name="connsiteX53" fmla="*/ 4231178 w 7165571"/>
              <a:gd name="connsiteY53" fmla="*/ 600169 h 1948995"/>
              <a:gd name="connsiteX54" fmla="*/ 4272741 w 7165571"/>
              <a:gd name="connsiteY54" fmla="*/ 500416 h 1948995"/>
              <a:gd name="connsiteX55" fmla="*/ 4297680 w 7165571"/>
              <a:gd name="connsiteY55" fmla="*/ 450540 h 1948995"/>
              <a:gd name="connsiteX56" fmla="*/ 4363056 w 7165571"/>
              <a:gd name="connsiteY56" fmla="*/ 256750 h 1948995"/>
              <a:gd name="connsiteX57" fmla="*/ 4461639 w 7165571"/>
              <a:gd name="connsiteY57" fmla="*/ 290174 h 1948995"/>
              <a:gd name="connsiteX58" fmla="*/ 4566286 w 7165571"/>
              <a:gd name="connsiteY58" fmla="*/ 299785 h 1948995"/>
              <a:gd name="connsiteX59" fmla="*/ 4657682 w 7165571"/>
              <a:gd name="connsiteY59" fmla="*/ 296408 h 1948995"/>
              <a:gd name="connsiteX60" fmla="*/ 4788131 w 7165571"/>
              <a:gd name="connsiteY60" fmla="*/ 242722 h 1948995"/>
              <a:gd name="connsiteX61" fmla="*/ 4854632 w 7165571"/>
              <a:gd name="connsiteY61" fmla="*/ 192846 h 1948995"/>
              <a:gd name="connsiteX62" fmla="*/ 4929447 w 7165571"/>
              <a:gd name="connsiteY62" fmla="*/ 126344 h 1948995"/>
              <a:gd name="connsiteX63" fmla="*/ 5024611 w 7165571"/>
              <a:gd name="connsiteY63" fmla="*/ 31180 h 1948995"/>
              <a:gd name="connsiteX64" fmla="*/ 5137265 w 7165571"/>
              <a:gd name="connsiteY64" fmla="*/ 1653 h 1948995"/>
              <a:gd name="connsiteX65" fmla="*/ 5228705 w 7165571"/>
              <a:gd name="connsiteY65" fmla="*/ 9966 h 1948995"/>
              <a:gd name="connsiteX66" fmla="*/ 5336771 w 7165571"/>
              <a:gd name="connsiteY66" fmla="*/ 109718 h 1948995"/>
              <a:gd name="connsiteX67" fmla="*/ 5370021 w 7165571"/>
              <a:gd name="connsiteY67" fmla="*/ 151282 h 1948995"/>
              <a:gd name="connsiteX68" fmla="*/ 5419898 w 7165571"/>
              <a:gd name="connsiteY68" fmla="*/ 267660 h 1948995"/>
              <a:gd name="connsiteX69" fmla="*/ 5469774 w 7165571"/>
              <a:gd name="connsiteY69" fmla="*/ 367413 h 1948995"/>
              <a:gd name="connsiteX70" fmla="*/ 5552901 w 7165571"/>
              <a:gd name="connsiteY70" fmla="*/ 500416 h 1948995"/>
              <a:gd name="connsiteX71" fmla="*/ 5619403 w 7165571"/>
              <a:gd name="connsiteY71" fmla="*/ 633420 h 1948995"/>
              <a:gd name="connsiteX72" fmla="*/ 5677592 w 7165571"/>
              <a:gd name="connsiteY72" fmla="*/ 733173 h 1948995"/>
              <a:gd name="connsiteX73" fmla="*/ 5752407 w 7165571"/>
              <a:gd name="connsiteY73" fmla="*/ 866176 h 1948995"/>
              <a:gd name="connsiteX74" fmla="*/ 5810596 w 7165571"/>
              <a:gd name="connsiteY74" fmla="*/ 974242 h 1948995"/>
              <a:gd name="connsiteX75" fmla="*/ 5843847 w 7165571"/>
              <a:gd name="connsiteY75" fmla="*/ 1090620 h 1948995"/>
              <a:gd name="connsiteX76" fmla="*/ 5893723 w 7165571"/>
              <a:gd name="connsiteY76" fmla="*/ 1206998 h 1948995"/>
              <a:gd name="connsiteX77" fmla="*/ 5951912 w 7165571"/>
              <a:gd name="connsiteY77" fmla="*/ 1306751 h 1948995"/>
              <a:gd name="connsiteX78" fmla="*/ 6059978 w 7165571"/>
              <a:gd name="connsiteY78" fmla="*/ 1448067 h 1948995"/>
              <a:gd name="connsiteX79" fmla="*/ 6168043 w 7165571"/>
              <a:gd name="connsiteY79" fmla="*/ 1572758 h 1948995"/>
              <a:gd name="connsiteX80" fmla="*/ 6276109 w 7165571"/>
              <a:gd name="connsiteY80" fmla="*/ 1730700 h 1948995"/>
              <a:gd name="connsiteX81" fmla="*/ 6367549 w 7165571"/>
              <a:gd name="connsiteY81" fmla="*/ 1855391 h 1948995"/>
              <a:gd name="connsiteX82" fmla="*/ 6572856 w 7165571"/>
              <a:gd name="connsiteY82" fmla="*/ 1856561 h 1948995"/>
              <a:gd name="connsiteX83" fmla="*/ 6941127 w 7165571"/>
              <a:gd name="connsiteY83" fmla="*/ 1880329 h 1948995"/>
              <a:gd name="connsiteX84" fmla="*/ 7165571 w 7165571"/>
              <a:gd name="connsiteY84" fmla="*/ 1913580 h 1948995"/>
              <a:gd name="connsiteX0" fmla="*/ 0 w 7165571"/>
              <a:gd name="connsiteY0" fmla="*/ 1830453 h 2096290"/>
              <a:gd name="connsiteX1" fmla="*/ 74814 w 7165571"/>
              <a:gd name="connsiteY1" fmla="*/ 1797202 h 2096290"/>
              <a:gd name="connsiteX2" fmla="*/ 149629 w 7165571"/>
              <a:gd name="connsiteY2" fmla="*/ 1647573 h 2096290"/>
              <a:gd name="connsiteX3" fmla="*/ 216131 w 7165571"/>
              <a:gd name="connsiteY3" fmla="*/ 1448067 h 2096290"/>
              <a:gd name="connsiteX4" fmla="*/ 290945 w 7165571"/>
              <a:gd name="connsiteY4" fmla="*/ 1265187 h 2096290"/>
              <a:gd name="connsiteX5" fmla="*/ 336102 w 7165571"/>
              <a:gd name="connsiteY5" fmla="*/ 1114260 h 2096290"/>
              <a:gd name="connsiteX6" fmla="*/ 374072 w 7165571"/>
              <a:gd name="connsiteY6" fmla="*/ 982555 h 2096290"/>
              <a:gd name="connsiteX7" fmla="*/ 440574 w 7165571"/>
              <a:gd name="connsiteY7" fmla="*/ 841238 h 2096290"/>
              <a:gd name="connsiteX8" fmla="*/ 473825 w 7165571"/>
              <a:gd name="connsiteY8" fmla="*/ 783049 h 2096290"/>
              <a:gd name="connsiteX9" fmla="*/ 515389 w 7165571"/>
              <a:gd name="connsiteY9" fmla="*/ 691609 h 2096290"/>
              <a:gd name="connsiteX10" fmla="*/ 556952 w 7165571"/>
              <a:gd name="connsiteY10" fmla="*/ 625107 h 2096290"/>
              <a:gd name="connsiteX11" fmla="*/ 640080 w 7165571"/>
              <a:gd name="connsiteY11" fmla="*/ 591856 h 2096290"/>
              <a:gd name="connsiteX12" fmla="*/ 731520 w 7165571"/>
              <a:gd name="connsiteY12" fmla="*/ 517042 h 2096290"/>
              <a:gd name="connsiteX13" fmla="*/ 814647 w 7165571"/>
              <a:gd name="connsiteY13" fmla="*/ 450540 h 2096290"/>
              <a:gd name="connsiteX14" fmla="*/ 897774 w 7165571"/>
              <a:gd name="connsiteY14" fmla="*/ 417289 h 2096290"/>
              <a:gd name="connsiteX15" fmla="*/ 1135033 w 7165571"/>
              <a:gd name="connsiteY15" fmla="*/ 397070 h 2096290"/>
              <a:gd name="connsiteX16" fmla="*/ 1269293 w 7165571"/>
              <a:gd name="connsiteY16" fmla="*/ 480154 h 2096290"/>
              <a:gd name="connsiteX17" fmla="*/ 1335881 w 7165571"/>
              <a:gd name="connsiteY17" fmla="*/ 560900 h 2096290"/>
              <a:gd name="connsiteX18" fmla="*/ 1379912 w 7165571"/>
              <a:gd name="connsiteY18" fmla="*/ 683296 h 2096290"/>
              <a:gd name="connsiteX19" fmla="*/ 1504603 w 7165571"/>
              <a:gd name="connsiteY19" fmla="*/ 799675 h 2096290"/>
              <a:gd name="connsiteX20" fmla="*/ 1554480 w 7165571"/>
              <a:gd name="connsiteY20" fmla="*/ 849551 h 2096290"/>
              <a:gd name="connsiteX21" fmla="*/ 1604356 w 7165571"/>
              <a:gd name="connsiteY21" fmla="*/ 949304 h 2096290"/>
              <a:gd name="connsiteX22" fmla="*/ 1629294 w 7165571"/>
              <a:gd name="connsiteY22" fmla="*/ 1107246 h 2096290"/>
              <a:gd name="connsiteX23" fmla="*/ 1654232 w 7165571"/>
              <a:gd name="connsiteY23" fmla="*/ 1182060 h 2096290"/>
              <a:gd name="connsiteX24" fmla="*/ 1687483 w 7165571"/>
              <a:gd name="connsiteY24" fmla="*/ 1240249 h 2096290"/>
              <a:gd name="connsiteX25" fmla="*/ 1737360 w 7165571"/>
              <a:gd name="connsiteY25" fmla="*/ 1306751 h 2096290"/>
              <a:gd name="connsiteX26" fmla="*/ 1795549 w 7165571"/>
              <a:gd name="connsiteY26" fmla="*/ 1373253 h 2096290"/>
              <a:gd name="connsiteX27" fmla="*/ 1837112 w 7165571"/>
              <a:gd name="connsiteY27" fmla="*/ 1406504 h 2096290"/>
              <a:gd name="connsiteX28" fmla="*/ 1911927 w 7165571"/>
              <a:gd name="connsiteY28" fmla="*/ 1473006 h 2096290"/>
              <a:gd name="connsiteX29" fmla="*/ 1953491 w 7165571"/>
              <a:gd name="connsiteY29" fmla="*/ 1522882 h 2096290"/>
              <a:gd name="connsiteX30" fmla="*/ 1986741 w 7165571"/>
              <a:gd name="connsiteY30" fmla="*/ 1597696 h 2096290"/>
              <a:gd name="connsiteX31" fmla="*/ 2485505 w 7165571"/>
              <a:gd name="connsiteY31" fmla="*/ 1888642 h 2096290"/>
              <a:gd name="connsiteX32" fmla="*/ 2588721 w 7165571"/>
              <a:gd name="connsiteY32" fmla="*/ 1933886 h 2096290"/>
              <a:gd name="connsiteX33" fmla="*/ 2898505 w 7165571"/>
              <a:gd name="connsiteY33" fmla="*/ 2096258 h 2096290"/>
              <a:gd name="connsiteX34" fmla="*/ 3023525 w 7165571"/>
              <a:gd name="connsiteY34" fmla="*/ 1947591 h 2096290"/>
              <a:gd name="connsiteX35" fmla="*/ 3278661 w 7165571"/>
              <a:gd name="connsiteY35" fmla="*/ 1909524 h 2096290"/>
              <a:gd name="connsiteX36" fmla="*/ 3491548 w 7165571"/>
              <a:gd name="connsiteY36" fmla="*/ 1804501 h 2096290"/>
              <a:gd name="connsiteX37" fmla="*/ 3416531 w 7165571"/>
              <a:gd name="connsiteY37" fmla="*/ 1664198 h 2096290"/>
              <a:gd name="connsiteX38" fmla="*/ 3483032 w 7165571"/>
              <a:gd name="connsiteY38" fmla="*/ 1614322 h 2096290"/>
              <a:gd name="connsiteX39" fmla="*/ 3566160 w 7165571"/>
              <a:gd name="connsiteY39" fmla="*/ 1564446 h 2096290"/>
              <a:gd name="connsiteX40" fmla="*/ 3674225 w 7165571"/>
              <a:gd name="connsiteY40" fmla="*/ 1506256 h 2096290"/>
              <a:gd name="connsiteX41" fmla="*/ 3732414 w 7165571"/>
              <a:gd name="connsiteY41" fmla="*/ 1473006 h 2096290"/>
              <a:gd name="connsiteX42" fmla="*/ 3823854 w 7165571"/>
              <a:gd name="connsiteY42" fmla="*/ 1414816 h 2096290"/>
              <a:gd name="connsiteX43" fmla="*/ 3882043 w 7165571"/>
              <a:gd name="connsiteY43" fmla="*/ 1331689 h 2096290"/>
              <a:gd name="connsiteX44" fmla="*/ 3923607 w 7165571"/>
              <a:gd name="connsiteY44" fmla="*/ 1223624 h 2096290"/>
              <a:gd name="connsiteX45" fmla="*/ 3940232 w 7165571"/>
              <a:gd name="connsiteY45" fmla="*/ 1148809 h 2096290"/>
              <a:gd name="connsiteX46" fmla="*/ 3965171 w 7165571"/>
              <a:gd name="connsiteY46" fmla="*/ 1090620 h 2096290"/>
              <a:gd name="connsiteX47" fmla="*/ 4015047 w 7165571"/>
              <a:gd name="connsiteY47" fmla="*/ 1032431 h 2096290"/>
              <a:gd name="connsiteX48" fmla="*/ 4064923 w 7165571"/>
              <a:gd name="connsiteY48" fmla="*/ 965929 h 2096290"/>
              <a:gd name="connsiteX49" fmla="*/ 4098174 w 7165571"/>
              <a:gd name="connsiteY49" fmla="*/ 891115 h 2096290"/>
              <a:gd name="connsiteX50" fmla="*/ 4114800 w 7165571"/>
              <a:gd name="connsiteY50" fmla="*/ 774736 h 2096290"/>
              <a:gd name="connsiteX51" fmla="*/ 4139738 w 7165571"/>
              <a:gd name="connsiteY51" fmla="*/ 699922 h 2096290"/>
              <a:gd name="connsiteX52" fmla="*/ 4189614 w 7165571"/>
              <a:gd name="connsiteY52" fmla="*/ 625107 h 2096290"/>
              <a:gd name="connsiteX53" fmla="*/ 4231178 w 7165571"/>
              <a:gd name="connsiteY53" fmla="*/ 600169 h 2096290"/>
              <a:gd name="connsiteX54" fmla="*/ 4272741 w 7165571"/>
              <a:gd name="connsiteY54" fmla="*/ 500416 h 2096290"/>
              <a:gd name="connsiteX55" fmla="*/ 4297680 w 7165571"/>
              <a:gd name="connsiteY55" fmla="*/ 450540 h 2096290"/>
              <a:gd name="connsiteX56" fmla="*/ 4363056 w 7165571"/>
              <a:gd name="connsiteY56" fmla="*/ 256750 h 2096290"/>
              <a:gd name="connsiteX57" fmla="*/ 4461639 w 7165571"/>
              <a:gd name="connsiteY57" fmla="*/ 290174 h 2096290"/>
              <a:gd name="connsiteX58" fmla="*/ 4566286 w 7165571"/>
              <a:gd name="connsiteY58" fmla="*/ 299785 h 2096290"/>
              <a:gd name="connsiteX59" fmla="*/ 4657682 w 7165571"/>
              <a:gd name="connsiteY59" fmla="*/ 296408 h 2096290"/>
              <a:gd name="connsiteX60" fmla="*/ 4788131 w 7165571"/>
              <a:gd name="connsiteY60" fmla="*/ 242722 h 2096290"/>
              <a:gd name="connsiteX61" fmla="*/ 4854632 w 7165571"/>
              <a:gd name="connsiteY61" fmla="*/ 192846 h 2096290"/>
              <a:gd name="connsiteX62" fmla="*/ 4929447 w 7165571"/>
              <a:gd name="connsiteY62" fmla="*/ 126344 h 2096290"/>
              <a:gd name="connsiteX63" fmla="*/ 5024611 w 7165571"/>
              <a:gd name="connsiteY63" fmla="*/ 31180 h 2096290"/>
              <a:gd name="connsiteX64" fmla="*/ 5137265 w 7165571"/>
              <a:gd name="connsiteY64" fmla="*/ 1653 h 2096290"/>
              <a:gd name="connsiteX65" fmla="*/ 5228705 w 7165571"/>
              <a:gd name="connsiteY65" fmla="*/ 9966 h 2096290"/>
              <a:gd name="connsiteX66" fmla="*/ 5336771 w 7165571"/>
              <a:gd name="connsiteY66" fmla="*/ 109718 h 2096290"/>
              <a:gd name="connsiteX67" fmla="*/ 5370021 w 7165571"/>
              <a:gd name="connsiteY67" fmla="*/ 151282 h 2096290"/>
              <a:gd name="connsiteX68" fmla="*/ 5419898 w 7165571"/>
              <a:gd name="connsiteY68" fmla="*/ 267660 h 2096290"/>
              <a:gd name="connsiteX69" fmla="*/ 5469774 w 7165571"/>
              <a:gd name="connsiteY69" fmla="*/ 367413 h 2096290"/>
              <a:gd name="connsiteX70" fmla="*/ 5552901 w 7165571"/>
              <a:gd name="connsiteY70" fmla="*/ 500416 h 2096290"/>
              <a:gd name="connsiteX71" fmla="*/ 5619403 w 7165571"/>
              <a:gd name="connsiteY71" fmla="*/ 633420 h 2096290"/>
              <a:gd name="connsiteX72" fmla="*/ 5677592 w 7165571"/>
              <a:gd name="connsiteY72" fmla="*/ 733173 h 2096290"/>
              <a:gd name="connsiteX73" fmla="*/ 5752407 w 7165571"/>
              <a:gd name="connsiteY73" fmla="*/ 866176 h 2096290"/>
              <a:gd name="connsiteX74" fmla="*/ 5810596 w 7165571"/>
              <a:gd name="connsiteY74" fmla="*/ 974242 h 2096290"/>
              <a:gd name="connsiteX75" fmla="*/ 5843847 w 7165571"/>
              <a:gd name="connsiteY75" fmla="*/ 1090620 h 2096290"/>
              <a:gd name="connsiteX76" fmla="*/ 5893723 w 7165571"/>
              <a:gd name="connsiteY76" fmla="*/ 1206998 h 2096290"/>
              <a:gd name="connsiteX77" fmla="*/ 5951912 w 7165571"/>
              <a:gd name="connsiteY77" fmla="*/ 1306751 h 2096290"/>
              <a:gd name="connsiteX78" fmla="*/ 6059978 w 7165571"/>
              <a:gd name="connsiteY78" fmla="*/ 1448067 h 2096290"/>
              <a:gd name="connsiteX79" fmla="*/ 6168043 w 7165571"/>
              <a:gd name="connsiteY79" fmla="*/ 1572758 h 2096290"/>
              <a:gd name="connsiteX80" fmla="*/ 6276109 w 7165571"/>
              <a:gd name="connsiteY80" fmla="*/ 1730700 h 2096290"/>
              <a:gd name="connsiteX81" fmla="*/ 6367549 w 7165571"/>
              <a:gd name="connsiteY81" fmla="*/ 1855391 h 2096290"/>
              <a:gd name="connsiteX82" fmla="*/ 6572856 w 7165571"/>
              <a:gd name="connsiteY82" fmla="*/ 1856561 h 2096290"/>
              <a:gd name="connsiteX83" fmla="*/ 6941127 w 7165571"/>
              <a:gd name="connsiteY83" fmla="*/ 1880329 h 2096290"/>
              <a:gd name="connsiteX84" fmla="*/ 7165571 w 7165571"/>
              <a:gd name="connsiteY84" fmla="*/ 1913580 h 2096290"/>
              <a:gd name="connsiteX0" fmla="*/ 0 w 7165571"/>
              <a:gd name="connsiteY0" fmla="*/ 1830453 h 2114816"/>
              <a:gd name="connsiteX1" fmla="*/ 74814 w 7165571"/>
              <a:gd name="connsiteY1" fmla="*/ 1797202 h 2114816"/>
              <a:gd name="connsiteX2" fmla="*/ 149629 w 7165571"/>
              <a:gd name="connsiteY2" fmla="*/ 1647573 h 2114816"/>
              <a:gd name="connsiteX3" fmla="*/ 216131 w 7165571"/>
              <a:gd name="connsiteY3" fmla="*/ 1448067 h 2114816"/>
              <a:gd name="connsiteX4" fmla="*/ 290945 w 7165571"/>
              <a:gd name="connsiteY4" fmla="*/ 1265187 h 2114816"/>
              <a:gd name="connsiteX5" fmla="*/ 336102 w 7165571"/>
              <a:gd name="connsiteY5" fmla="*/ 1114260 h 2114816"/>
              <a:gd name="connsiteX6" fmla="*/ 374072 w 7165571"/>
              <a:gd name="connsiteY6" fmla="*/ 982555 h 2114816"/>
              <a:gd name="connsiteX7" fmla="*/ 440574 w 7165571"/>
              <a:gd name="connsiteY7" fmla="*/ 841238 h 2114816"/>
              <a:gd name="connsiteX8" fmla="*/ 473825 w 7165571"/>
              <a:gd name="connsiteY8" fmla="*/ 783049 h 2114816"/>
              <a:gd name="connsiteX9" fmla="*/ 515389 w 7165571"/>
              <a:gd name="connsiteY9" fmla="*/ 691609 h 2114816"/>
              <a:gd name="connsiteX10" fmla="*/ 556952 w 7165571"/>
              <a:gd name="connsiteY10" fmla="*/ 625107 h 2114816"/>
              <a:gd name="connsiteX11" fmla="*/ 640080 w 7165571"/>
              <a:gd name="connsiteY11" fmla="*/ 591856 h 2114816"/>
              <a:gd name="connsiteX12" fmla="*/ 731520 w 7165571"/>
              <a:gd name="connsiteY12" fmla="*/ 517042 h 2114816"/>
              <a:gd name="connsiteX13" fmla="*/ 814647 w 7165571"/>
              <a:gd name="connsiteY13" fmla="*/ 450540 h 2114816"/>
              <a:gd name="connsiteX14" fmla="*/ 897774 w 7165571"/>
              <a:gd name="connsiteY14" fmla="*/ 417289 h 2114816"/>
              <a:gd name="connsiteX15" fmla="*/ 1135033 w 7165571"/>
              <a:gd name="connsiteY15" fmla="*/ 397070 h 2114816"/>
              <a:gd name="connsiteX16" fmla="*/ 1269293 w 7165571"/>
              <a:gd name="connsiteY16" fmla="*/ 480154 h 2114816"/>
              <a:gd name="connsiteX17" fmla="*/ 1335881 w 7165571"/>
              <a:gd name="connsiteY17" fmla="*/ 560900 h 2114816"/>
              <a:gd name="connsiteX18" fmla="*/ 1379912 w 7165571"/>
              <a:gd name="connsiteY18" fmla="*/ 683296 h 2114816"/>
              <a:gd name="connsiteX19" fmla="*/ 1504603 w 7165571"/>
              <a:gd name="connsiteY19" fmla="*/ 799675 h 2114816"/>
              <a:gd name="connsiteX20" fmla="*/ 1554480 w 7165571"/>
              <a:gd name="connsiteY20" fmla="*/ 849551 h 2114816"/>
              <a:gd name="connsiteX21" fmla="*/ 1604356 w 7165571"/>
              <a:gd name="connsiteY21" fmla="*/ 949304 h 2114816"/>
              <a:gd name="connsiteX22" fmla="*/ 1629294 w 7165571"/>
              <a:gd name="connsiteY22" fmla="*/ 1107246 h 2114816"/>
              <a:gd name="connsiteX23" fmla="*/ 1654232 w 7165571"/>
              <a:gd name="connsiteY23" fmla="*/ 1182060 h 2114816"/>
              <a:gd name="connsiteX24" fmla="*/ 1687483 w 7165571"/>
              <a:gd name="connsiteY24" fmla="*/ 1240249 h 2114816"/>
              <a:gd name="connsiteX25" fmla="*/ 1737360 w 7165571"/>
              <a:gd name="connsiteY25" fmla="*/ 1306751 h 2114816"/>
              <a:gd name="connsiteX26" fmla="*/ 1795549 w 7165571"/>
              <a:gd name="connsiteY26" fmla="*/ 1373253 h 2114816"/>
              <a:gd name="connsiteX27" fmla="*/ 1837112 w 7165571"/>
              <a:gd name="connsiteY27" fmla="*/ 1406504 h 2114816"/>
              <a:gd name="connsiteX28" fmla="*/ 1911927 w 7165571"/>
              <a:gd name="connsiteY28" fmla="*/ 1473006 h 2114816"/>
              <a:gd name="connsiteX29" fmla="*/ 1953491 w 7165571"/>
              <a:gd name="connsiteY29" fmla="*/ 1522882 h 2114816"/>
              <a:gd name="connsiteX30" fmla="*/ 1986741 w 7165571"/>
              <a:gd name="connsiteY30" fmla="*/ 1597696 h 2114816"/>
              <a:gd name="connsiteX31" fmla="*/ 2485505 w 7165571"/>
              <a:gd name="connsiteY31" fmla="*/ 1888642 h 2114816"/>
              <a:gd name="connsiteX32" fmla="*/ 2588721 w 7165571"/>
              <a:gd name="connsiteY32" fmla="*/ 1933886 h 2114816"/>
              <a:gd name="connsiteX33" fmla="*/ 2898505 w 7165571"/>
              <a:gd name="connsiteY33" fmla="*/ 2096258 h 2114816"/>
              <a:gd name="connsiteX34" fmla="*/ 3157339 w 7165571"/>
              <a:gd name="connsiteY34" fmla="*/ 2090326 h 2114816"/>
              <a:gd name="connsiteX35" fmla="*/ 3278661 w 7165571"/>
              <a:gd name="connsiteY35" fmla="*/ 1909524 h 2114816"/>
              <a:gd name="connsiteX36" fmla="*/ 3491548 w 7165571"/>
              <a:gd name="connsiteY36" fmla="*/ 1804501 h 2114816"/>
              <a:gd name="connsiteX37" fmla="*/ 3416531 w 7165571"/>
              <a:gd name="connsiteY37" fmla="*/ 1664198 h 2114816"/>
              <a:gd name="connsiteX38" fmla="*/ 3483032 w 7165571"/>
              <a:gd name="connsiteY38" fmla="*/ 1614322 h 2114816"/>
              <a:gd name="connsiteX39" fmla="*/ 3566160 w 7165571"/>
              <a:gd name="connsiteY39" fmla="*/ 1564446 h 2114816"/>
              <a:gd name="connsiteX40" fmla="*/ 3674225 w 7165571"/>
              <a:gd name="connsiteY40" fmla="*/ 1506256 h 2114816"/>
              <a:gd name="connsiteX41" fmla="*/ 3732414 w 7165571"/>
              <a:gd name="connsiteY41" fmla="*/ 1473006 h 2114816"/>
              <a:gd name="connsiteX42" fmla="*/ 3823854 w 7165571"/>
              <a:gd name="connsiteY42" fmla="*/ 1414816 h 2114816"/>
              <a:gd name="connsiteX43" fmla="*/ 3882043 w 7165571"/>
              <a:gd name="connsiteY43" fmla="*/ 1331689 h 2114816"/>
              <a:gd name="connsiteX44" fmla="*/ 3923607 w 7165571"/>
              <a:gd name="connsiteY44" fmla="*/ 1223624 h 2114816"/>
              <a:gd name="connsiteX45" fmla="*/ 3940232 w 7165571"/>
              <a:gd name="connsiteY45" fmla="*/ 1148809 h 2114816"/>
              <a:gd name="connsiteX46" fmla="*/ 3965171 w 7165571"/>
              <a:gd name="connsiteY46" fmla="*/ 1090620 h 2114816"/>
              <a:gd name="connsiteX47" fmla="*/ 4015047 w 7165571"/>
              <a:gd name="connsiteY47" fmla="*/ 1032431 h 2114816"/>
              <a:gd name="connsiteX48" fmla="*/ 4064923 w 7165571"/>
              <a:gd name="connsiteY48" fmla="*/ 965929 h 2114816"/>
              <a:gd name="connsiteX49" fmla="*/ 4098174 w 7165571"/>
              <a:gd name="connsiteY49" fmla="*/ 891115 h 2114816"/>
              <a:gd name="connsiteX50" fmla="*/ 4114800 w 7165571"/>
              <a:gd name="connsiteY50" fmla="*/ 774736 h 2114816"/>
              <a:gd name="connsiteX51" fmla="*/ 4139738 w 7165571"/>
              <a:gd name="connsiteY51" fmla="*/ 699922 h 2114816"/>
              <a:gd name="connsiteX52" fmla="*/ 4189614 w 7165571"/>
              <a:gd name="connsiteY52" fmla="*/ 625107 h 2114816"/>
              <a:gd name="connsiteX53" fmla="*/ 4231178 w 7165571"/>
              <a:gd name="connsiteY53" fmla="*/ 600169 h 2114816"/>
              <a:gd name="connsiteX54" fmla="*/ 4272741 w 7165571"/>
              <a:gd name="connsiteY54" fmla="*/ 500416 h 2114816"/>
              <a:gd name="connsiteX55" fmla="*/ 4297680 w 7165571"/>
              <a:gd name="connsiteY55" fmla="*/ 450540 h 2114816"/>
              <a:gd name="connsiteX56" fmla="*/ 4363056 w 7165571"/>
              <a:gd name="connsiteY56" fmla="*/ 256750 h 2114816"/>
              <a:gd name="connsiteX57" fmla="*/ 4461639 w 7165571"/>
              <a:gd name="connsiteY57" fmla="*/ 290174 h 2114816"/>
              <a:gd name="connsiteX58" fmla="*/ 4566286 w 7165571"/>
              <a:gd name="connsiteY58" fmla="*/ 299785 h 2114816"/>
              <a:gd name="connsiteX59" fmla="*/ 4657682 w 7165571"/>
              <a:gd name="connsiteY59" fmla="*/ 296408 h 2114816"/>
              <a:gd name="connsiteX60" fmla="*/ 4788131 w 7165571"/>
              <a:gd name="connsiteY60" fmla="*/ 242722 h 2114816"/>
              <a:gd name="connsiteX61" fmla="*/ 4854632 w 7165571"/>
              <a:gd name="connsiteY61" fmla="*/ 192846 h 2114816"/>
              <a:gd name="connsiteX62" fmla="*/ 4929447 w 7165571"/>
              <a:gd name="connsiteY62" fmla="*/ 126344 h 2114816"/>
              <a:gd name="connsiteX63" fmla="*/ 5024611 w 7165571"/>
              <a:gd name="connsiteY63" fmla="*/ 31180 h 2114816"/>
              <a:gd name="connsiteX64" fmla="*/ 5137265 w 7165571"/>
              <a:gd name="connsiteY64" fmla="*/ 1653 h 2114816"/>
              <a:gd name="connsiteX65" fmla="*/ 5228705 w 7165571"/>
              <a:gd name="connsiteY65" fmla="*/ 9966 h 2114816"/>
              <a:gd name="connsiteX66" fmla="*/ 5336771 w 7165571"/>
              <a:gd name="connsiteY66" fmla="*/ 109718 h 2114816"/>
              <a:gd name="connsiteX67" fmla="*/ 5370021 w 7165571"/>
              <a:gd name="connsiteY67" fmla="*/ 151282 h 2114816"/>
              <a:gd name="connsiteX68" fmla="*/ 5419898 w 7165571"/>
              <a:gd name="connsiteY68" fmla="*/ 267660 h 2114816"/>
              <a:gd name="connsiteX69" fmla="*/ 5469774 w 7165571"/>
              <a:gd name="connsiteY69" fmla="*/ 367413 h 2114816"/>
              <a:gd name="connsiteX70" fmla="*/ 5552901 w 7165571"/>
              <a:gd name="connsiteY70" fmla="*/ 500416 h 2114816"/>
              <a:gd name="connsiteX71" fmla="*/ 5619403 w 7165571"/>
              <a:gd name="connsiteY71" fmla="*/ 633420 h 2114816"/>
              <a:gd name="connsiteX72" fmla="*/ 5677592 w 7165571"/>
              <a:gd name="connsiteY72" fmla="*/ 733173 h 2114816"/>
              <a:gd name="connsiteX73" fmla="*/ 5752407 w 7165571"/>
              <a:gd name="connsiteY73" fmla="*/ 866176 h 2114816"/>
              <a:gd name="connsiteX74" fmla="*/ 5810596 w 7165571"/>
              <a:gd name="connsiteY74" fmla="*/ 974242 h 2114816"/>
              <a:gd name="connsiteX75" fmla="*/ 5843847 w 7165571"/>
              <a:gd name="connsiteY75" fmla="*/ 1090620 h 2114816"/>
              <a:gd name="connsiteX76" fmla="*/ 5893723 w 7165571"/>
              <a:gd name="connsiteY76" fmla="*/ 1206998 h 2114816"/>
              <a:gd name="connsiteX77" fmla="*/ 5951912 w 7165571"/>
              <a:gd name="connsiteY77" fmla="*/ 1306751 h 2114816"/>
              <a:gd name="connsiteX78" fmla="*/ 6059978 w 7165571"/>
              <a:gd name="connsiteY78" fmla="*/ 1448067 h 2114816"/>
              <a:gd name="connsiteX79" fmla="*/ 6168043 w 7165571"/>
              <a:gd name="connsiteY79" fmla="*/ 1572758 h 2114816"/>
              <a:gd name="connsiteX80" fmla="*/ 6276109 w 7165571"/>
              <a:gd name="connsiteY80" fmla="*/ 1730700 h 2114816"/>
              <a:gd name="connsiteX81" fmla="*/ 6367549 w 7165571"/>
              <a:gd name="connsiteY81" fmla="*/ 1855391 h 2114816"/>
              <a:gd name="connsiteX82" fmla="*/ 6572856 w 7165571"/>
              <a:gd name="connsiteY82" fmla="*/ 1856561 h 2114816"/>
              <a:gd name="connsiteX83" fmla="*/ 6941127 w 7165571"/>
              <a:gd name="connsiteY83" fmla="*/ 1880329 h 2114816"/>
              <a:gd name="connsiteX84" fmla="*/ 7165571 w 7165571"/>
              <a:gd name="connsiteY84" fmla="*/ 1913580 h 2114816"/>
              <a:gd name="connsiteX0" fmla="*/ 0 w 7165571"/>
              <a:gd name="connsiteY0" fmla="*/ 1830453 h 2114816"/>
              <a:gd name="connsiteX1" fmla="*/ 74814 w 7165571"/>
              <a:gd name="connsiteY1" fmla="*/ 1797202 h 2114816"/>
              <a:gd name="connsiteX2" fmla="*/ 149629 w 7165571"/>
              <a:gd name="connsiteY2" fmla="*/ 1647573 h 2114816"/>
              <a:gd name="connsiteX3" fmla="*/ 216131 w 7165571"/>
              <a:gd name="connsiteY3" fmla="*/ 1448067 h 2114816"/>
              <a:gd name="connsiteX4" fmla="*/ 290945 w 7165571"/>
              <a:gd name="connsiteY4" fmla="*/ 1265187 h 2114816"/>
              <a:gd name="connsiteX5" fmla="*/ 336102 w 7165571"/>
              <a:gd name="connsiteY5" fmla="*/ 1114260 h 2114816"/>
              <a:gd name="connsiteX6" fmla="*/ 374072 w 7165571"/>
              <a:gd name="connsiteY6" fmla="*/ 982555 h 2114816"/>
              <a:gd name="connsiteX7" fmla="*/ 440574 w 7165571"/>
              <a:gd name="connsiteY7" fmla="*/ 841238 h 2114816"/>
              <a:gd name="connsiteX8" fmla="*/ 473825 w 7165571"/>
              <a:gd name="connsiteY8" fmla="*/ 783049 h 2114816"/>
              <a:gd name="connsiteX9" fmla="*/ 515389 w 7165571"/>
              <a:gd name="connsiteY9" fmla="*/ 691609 h 2114816"/>
              <a:gd name="connsiteX10" fmla="*/ 556952 w 7165571"/>
              <a:gd name="connsiteY10" fmla="*/ 625107 h 2114816"/>
              <a:gd name="connsiteX11" fmla="*/ 640080 w 7165571"/>
              <a:gd name="connsiteY11" fmla="*/ 591856 h 2114816"/>
              <a:gd name="connsiteX12" fmla="*/ 731520 w 7165571"/>
              <a:gd name="connsiteY12" fmla="*/ 517042 h 2114816"/>
              <a:gd name="connsiteX13" fmla="*/ 814647 w 7165571"/>
              <a:gd name="connsiteY13" fmla="*/ 450540 h 2114816"/>
              <a:gd name="connsiteX14" fmla="*/ 897774 w 7165571"/>
              <a:gd name="connsiteY14" fmla="*/ 417289 h 2114816"/>
              <a:gd name="connsiteX15" fmla="*/ 1135033 w 7165571"/>
              <a:gd name="connsiteY15" fmla="*/ 397070 h 2114816"/>
              <a:gd name="connsiteX16" fmla="*/ 1269293 w 7165571"/>
              <a:gd name="connsiteY16" fmla="*/ 480154 h 2114816"/>
              <a:gd name="connsiteX17" fmla="*/ 1335881 w 7165571"/>
              <a:gd name="connsiteY17" fmla="*/ 560900 h 2114816"/>
              <a:gd name="connsiteX18" fmla="*/ 1379912 w 7165571"/>
              <a:gd name="connsiteY18" fmla="*/ 683296 h 2114816"/>
              <a:gd name="connsiteX19" fmla="*/ 1504603 w 7165571"/>
              <a:gd name="connsiteY19" fmla="*/ 799675 h 2114816"/>
              <a:gd name="connsiteX20" fmla="*/ 1554480 w 7165571"/>
              <a:gd name="connsiteY20" fmla="*/ 849551 h 2114816"/>
              <a:gd name="connsiteX21" fmla="*/ 1604356 w 7165571"/>
              <a:gd name="connsiteY21" fmla="*/ 949304 h 2114816"/>
              <a:gd name="connsiteX22" fmla="*/ 1629294 w 7165571"/>
              <a:gd name="connsiteY22" fmla="*/ 1107246 h 2114816"/>
              <a:gd name="connsiteX23" fmla="*/ 1654232 w 7165571"/>
              <a:gd name="connsiteY23" fmla="*/ 1182060 h 2114816"/>
              <a:gd name="connsiteX24" fmla="*/ 1687483 w 7165571"/>
              <a:gd name="connsiteY24" fmla="*/ 1240249 h 2114816"/>
              <a:gd name="connsiteX25" fmla="*/ 1737360 w 7165571"/>
              <a:gd name="connsiteY25" fmla="*/ 1306751 h 2114816"/>
              <a:gd name="connsiteX26" fmla="*/ 1795549 w 7165571"/>
              <a:gd name="connsiteY26" fmla="*/ 1373253 h 2114816"/>
              <a:gd name="connsiteX27" fmla="*/ 1837112 w 7165571"/>
              <a:gd name="connsiteY27" fmla="*/ 1406504 h 2114816"/>
              <a:gd name="connsiteX28" fmla="*/ 1911927 w 7165571"/>
              <a:gd name="connsiteY28" fmla="*/ 1473006 h 2114816"/>
              <a:gd name="connsiteX29" fmla="*/ 1953491 w 7165571"/>
              <a:gd name="connsiteY29" fmla="*/ 1522882 h 2114816"/>
              <a:gd name="connsiteX30" fmla="*/ 1986741 w 7165571"/>
              <a:gd name="connsiteY30" fmla="*/ 1597696 h 2114816"/>
              <a:gd name="connsiteX31" fmla="*/ 2324927 w 7165571"/>
              <a:gd name="connsiteY31" fmla="*/ 1817275 h 2114816"/>
              <a:gd name="connsiteX32" fmla="*/ 2588721 w 7165571"/>
              <a:gd name="connsiteY32" fmla="*/ 1933886 h 2114816"/>
              <a:gd name="connsiteX33" fmla="*/ 2898505 w 7165571"/>
              <a:gd name="connsiteY33" fmla="*/ 2096258 h 2114816"/>
              <a:gd name="connsiteX34" fmla="*/ 3157339 w 7165571"/>
              <a:gd name="connsiteY34" fmla="*/ 2090326 h 2114816"/>
              <a:gd name="connsiteX35" fmla="*/ 3278661 w 7165571"/>
              <a:gd name="connsiteY35" fmla="*/ 1909524 h 2114816"/>
              <a:gd name="connsiteX36" fmla="*/ 3491548 w 7165571"/>
              <a:gd name="connsiteY36" fmla="*/ 1804501 h 2114816"/>
              <a:gd name="connsiteX37" fmla="*/ 3416531 w 7165571"/>
              <a:gd name="connsiteY37" fmla="*/ 1664198 h 2114816"/>
              <a:gd name="connsiteX38" fmla="*/ 3483032 w 7165571"/>
              <a:gd name="connsiteY38" fmla="*/ 1614322 h 2114816"/>
              <a:gd name="connsiteX39" fmla="*/ 3566160 w 7165571"/>
              <a:gd name="connsiteY39" fmla="*/ 1564446 h 2114816"/>
              <a:gd name="connsiteX40" fmla="*/ 3674225 w 7165571"/>
              <a:gd name="connsiteY40" fmla="*/ 1506256 h 2114816"/>
              <a:gd name="connsiteX41" fmla="*/ 3732414 w 7165571"/>
              <a:gd name="connsiteY41" fmla="*/ 1473006 h 2114816"/>
              <a:gd name="connsiteX42" fmla="*/ 3823854 w 7165571"/>
              <a:gd name="connsiteY42" fmla="*/ 1414816 h 2114816"/>
              <a:gd name="connsiteX43" fmla="*/ 3882043 w 7165571"/>
              <a:gd name="connsiteY43" fmla="*/ 1331689 h 2114816"/>
              <a:gd name="connsiteX44" fmla="*/ 3923607 w 7165571"/>
              <a:gd name="connsiteY44" fmla="*/ 1223624 h 2114816"/>
              <a:gd name="connsiteX45" fmla="*/ 3940232 w 7165571"/>
              <a:gd name="connsiteY45" fmla="*/ 1148809 h 2114816"/>
              <a:gd name="connsiteX46" fmla="*/ 3965171 w 7165571"/>
              <a:gd name="connsiteY46" fmla="*/ 1090620 h 2114816"/>
              <a:gd name="connsiteX47" fmla="*/ 4015047 w 7165571"/>
              <a:gd name="connsiteY47" fmla="*/ 1032431 h 2114816"/>
              <a:gd name="connsiteX48" fmla="*/ 4064923 w 7165571"/>
              <a:gd name="connsiteY48" fmla="*/ 965929 h 2114816"/>
              <a:gd name="connsiteX49" fmla="*/ 4098174 w 7165571"/>
              <a:gd name="connsiteY49" fmla="*/ 891115 h 2114816"/>
              <a:gd name="connsiteX50" fmla="*/ 4114800 w 7165571"/>
              <a:gd name="connsiteY50" fmla="*/ 774736 h 2114816"/>
              <a:gd name="connsiteX51" fmla="*/ 4139738 w 7165571"/>
              <a:gd name="connsiteY51" fmla="*/ 699922 h 2114816"/>
              <a:gd name="connsiteX52" fmla="*/ 4189614 w 7165571"/>
              <a:gd name="connsiteY52" fmla="*/ 625107 h 2114816"/>
              <a:gd name="connsiteX53" fmla="*/ 4231178 w 7165571"/>
              <a:gd name="connsiteY53" fmla="*/ 600169 h 2114816"/>
              <a:gd name="connsiteX54" fmla="*/ 4272741 w 7165571"/>
              <a:gd name="connsiteY54" fmla="*/ 500416 h 2114816"/>
              <a:gd name="connsiteX55" fmla="*/ 4297680 w 7165571"/>
              <a:gd name="connsiteY55" fmla="*/ 450540 h 2114816"/>
              <a:gd name="connsiteX56" fmla="*/ 4363056 w 7165571"/>
              <a:gd name="connsiteY56" fmla="*/ 256750 h 2114816"/>
              <a:gd name="connsiteX57" fmla="*/ 4461639 w 7165571"/>
              <a:gd name="connsiteY57" fmla="*/ 290174 h 2114816"/>
              <a:gd name="connsiteX58" fmla="*/ 4566286 w 7165571"/>
              <a:gd name="connsiteY58" fmla="*/ 299785 h 2114816"/>
              <a:gd name="connsiteX59" fmla="*/ 4657682 w 7165571"/>
              <a:gd name="connsiteY59" fmla="*/ 296408 h 2114816"/>
              <a:gd name="connsiteX60" fmla="*/ 4788131 w 7165571"/>
              <a:gd name="connsiteY60" fmla="*/ 242722 h 2114816"/>
              <a:gd name="connsiteX61" fmla="*/ 4854632 w 7165571"/>
              <a:gd name="connsiteY61" fmla="*/ 192846 h 2114816"/>
              <a:gd name="connsiteX62" fmla="*/ 4929447 w 7165571"/>
              <a:gd name="connsiteY62" fmla="*/ 126344 h 2114816"/>
              <a:gd name="connsiteX63" fmla="*/ 5024611 w 7165571"/>
              <a:gd name="connsiteY63" fmla="*/ 31180 h 2114816"/>
              <a:gd name="connsiteX64" fmla="*/ 5137265 w 7165571"/>
              <a:gd name="connsiteY64" fmla="*/ 1653 h 2114816"/>
              <a:gd name="connsiteX65" fmla="*/ 5228705 w 7165571"/>
              <a:gd name="connsiteY65" fmla="*/ 9966 h 2114816"/>
              <a:gd name="connsiteX66" fmla="*/ 5336771 w 7165571"/>
              <a:gd name="connsiteY66" fmla="*/ 109718 h 2114816"/>
              <a:gd name="connsiteX67" fmla="*/ 5370021 w 7165571"/>
              <a:gd name="connsiteY67" fmla="*/ 151282 h 2114816"/>
              <a:gd name="connsiteX68" fmla="*/ 5419898 w 7165571"/>
              <a:gd name="connsiteY68" fmla="*/ 267660 h 2114816"/>
              <a:gd name="connsiteX69" fmla="*/ 5469774 w 7165571"/>
              <a:gd name="connsiteY69" fmla="*/ 367413 h 2114816"/>
              <a:gd name="connsiteX70" fmla="*/ 5552901 w 7165571"/>
              <a:gd name="connsiteY70" fmla="*/ 500416 h 2114816"/>
              <a:gd name="connsiteX71" fmla="*/ 5619403 w 7165571"/>
              <a:gd name="connsiteY71" fmla="*/ 633420 h 2114816"/>
              <a:gd name="connsiteX72" fmla="*/ 5677592 w 7165571"/>
              <a:gd name="connsiteY72" fmla="*/ 733173 h 2114816"/>
              <a:gd name="connsiteX73" fmla="*/ 5752407 w 7165571"/>
              <a:gd name="connsiteY73" fmla="*/ 866176 h 2114816"/>
              <a:gd name="connsiteX74" fmla="*/ 5810596 w 7165571"/>
              <a:gd name="connsiteY74" fmla="*/ 974242 h 2114816"/>
              <a:gd name="connsiteX75" fmla="*/ 5843847 w 7165571"/>
              <a:gd name="connsiteY75" fmla="*/ 1090620 h 2114816"/>
              <a:gd name="connsiteX76" fmla="*/ 5893723 w 7165571"/>
              <a:gd name="connsiteY76" fmla="*/ 1206998 h 2114816"/>
              <a:gd name="connsiteX77" fmla="*/ 5951912 w 7165571"/>
              <a:gd name="connsiteY77" fmla="*/ 1306751 h 2114816"/>
              <a:gd name="connsiteX78" fmla="*/ 6059978 w 7165571"/>
              <a:gd name="connsiteY78" fmla="*/ 1448067 h 2114816"/>
              <a:gd name="connsiteX79" fmla="*/ 6168043 w 7165571"/>
              <a:gd name="connsiteY79" fmla="*/ 1572758 h 2114816"/>
              <a:gd name="connsiteX80" fmla="*/ 6276109 w 7165571"/>
              <a:gd name="connsiteY80" fmla="*/ 1730700 h 2114816"/>
              <a:gd name="connsiteX81" fmla="*/ 6367549 w 7165571"/>
              <a:gd name="connsiteY81" fmla="*/ 1855391 h 2114816"/>
              <a:gd name="connsiteX82" fmla="*/ 6572856 w 7165571"/>
              <a:gd name="connsiteY82" fmla="*/ 1856561 h 2114816"/>
              <a:gd name="connsiteX83" fmla="*/ 6941127 w 7165571"/>
              <a:gd name="connsiteY83" fmla="*/ 1880329 h 2114816"/>
              <a:gd name="connsiteX84" fmla="*/ 7165571 w 7165571"/>
              <a:gd name="connsiteY84" fmla="*/ 1913580 h 211481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416531 w 7165571"/>
              <a:gd name="connsiteY37" fmla="*/ 1664198 h 2108806"/>
              <a:gd name="connsiteX38" fmla="*/ 3483032 w 7165571"/>
              <a:gd name="connsiteY38" fmla="*/ 1614322 h 2108806"/>
              <a:gd name="connsiteX39" fmla="*/ 3566160 w 7165571"/>
              <a:gd name="connsiteY39" fmla="*/ 1564446 h 2108806"/>
              <a:gd name="connsiteX40" fmla="*/ 3674225 w 7165571"/>
              <a:gd name="connsiteY40" fmla="*/ 1506256 h 2108806"/>
              <a:gd name="connsiteX41" fmla="*/ 3732414 w 7165571"/>
              <a:gd name="connsiteY41" fmla="*/ 1473006 h 2108806"/>
              <a:gd name="connsiteX42" fmla="*/ 3823854 w 7165571"/>
              <a:gd name="connsiteY42" fmla="*/ 1414816 h 2108806"/>
              <a:gd name="connsiteX43" fmla="*/ 3882043 w 7165571"/>
              <a:gd name="connsiteY43" fmla="*/ 1331689 h 2108806"/>
              <a:gd name="connsiteX44" fmla="*/ 3923607 w 7165571"/>
              <a:gd name="connsiteY44" fmla="*/ 1223624 h 2108806"/>
              <a:gd name="connsiteX45" fmla="*/ 3940232 w 7165571"/>
              <a:gd name="connsiteY45" fmla="*/ 1148809 h 2108806"/>
              <a:gd name="connsiteX46" fmla="*/ 3965171 w 7165571"/>
              <a:gd name="connsiteY46" fmla="*/ 1090620 h 2108806"/>
              <a:gd name="connsiteX47" fmla="*/ 4015047 w 7165571"/>
              <a:gd name="connsiteY47" fmla="*/ 1032431 h 2108806"/>
              <a:gd name="connsiteX48" fmla="*/ 4064923 w 7165571"/>
              <a:gd name="connsiteY48" fmla="*/ 965929 h 2108806"/>
              <a:gd name="connsiteX49" fmla="*/ 4098174 w 7165571"/>
              <a:gd name="connsiteY49" fmla="*/ 891115 h 2108806"/>
              <a:gd name="connsiteX50" fmla="*/ 4114800 w 7165571"/>
              <a:gd name="connsiteY50" fmla="*/ 774736 h 2108806"/>
              <a:gd name="connsiteX51" fmla="*/ 4139738 w 7165571"/>
              <a:gd name="connsiteY51" fmla="*/ 699922 h 2108806"/>
              <a:gd name="connsiteX52" fmla="*/ 4189614 w 7165571"/>
              <a:gd name="connsiteY52" fmla="*/ 625107 h 2108806"/>
              <a:gd name="connsiteX53" fmla="*/ 4231178 w 7165571"/>
              <a:gd name="connsiteY53" fmla="*/ 600169 h 2108806"/>
              <a:gd name="connsiteX54" fmla="*/ 4272741 w 7165571"/>
              <a:gd name="connsiteY54" fmla="*/ 500416 h 2108806"/>
              <a:gd name="connsiteX55" fmla="*/ 4297680 w 7165571"/>
              <a:gd name="connsiteY55" fmla="*/ 450540 h 2108806"/>
              <a:gd name="connsiteX56" fmla="*/ 4363056 w 7165571"/>
              <a:gd name="connsiteY56" fmla="*/ 256750 h 2108806"/>
              <a:gd name="connsiteX57" fmla="*/ 4461639 w 7165571"/>
              <a:gd name="connsiteY57" fmla="*/ 290174 h 2108806"/>
              <a:gd name="connsiteX58" fmla="*/ 4566286 w 7165571"/>
              <a:gd name="connsiteY58" fmla="*/ 299785 h 2108806"/>
              <a:gd name="connsiteX59" fmla="*/ 4657682 w 7165571"/>
              <a:gd name="connsiteY59" fmla="*/ 296408 h 2108806"/>
              <a:gd name="connsiteX60" fmla="*/ 4788131 w 7165571"/>
              <a:gd name="connsiteY60" fmla="*/ 242722 h 2108806"/>
              <a:gd name="connsiteX61" fmla="*/ 4854632 w 7165571"/>
              <a:gd name="connsiteY61" fmla="*/ 192846 h 2108806"/>
              <a:gd name="connsiteX62" fmla="*/ 4929447 w 7165571"/>
              <a:gd name="connsiteY62" fmla="*/ 126344 h 2108806"/>
              <a:gd name="connsiteX63" fmla="*/ 5024611 w 7165571"/>
              <a:gd name="connsiteY63" fmla="*/ 31180 h 2108806"/>
              <a:gd name="connsiteX64" fmla="*/ 5137265 w 7165571"/>
              <a:gd name="connsiteY64" fmla="*/ 1653 h 2108806"/>
              <a:gd name="connsiteX65" fmla="*/ 5228705 w 7165571"/>
              <a:gd name="connsiteY65" fmla="*/ 9966 h 2108806"/>
              <a:gd name="connsiteX66" fmla="*/ 5336771 w 7165571"/>
              <a:gd name="connsiteY66" fmla="*/ 109718 h 2108806"/>
              <a:gd name="connsiteX67" fmla="*/ 5370021 w 7165571"/>
              <a:gd name="connsiteY67" fmla="*/ 151282 h 2108806"/>
              <a:gd name="connsiteX68" fmla="*/ 5419898 w 7165571"/>
              <a:gd name="connsiteY68" fmla="*/ 267660 h 2108806"/>
              <a:gd name="connsiteX69" fmla="*/ 5469774 w 7165571"/>
              <a:gd name="connsiteY69" fmla="*/ 367413 h 2108806"/>
              <a:gd name="connsiteX70" fmla="*/ 5552901 w 7165571"/>
              <a:gd name="connsiteY70" fmla="*/ 500416 h 2108806"/>
              <a:gd name="connsiteX71" fmla="*/ 5619403 w 7165571"/>
              <a:gd name="connsiteY71" fmla="*/ 633420 h 2108806"/>
              <a:gd name="connsiteX72" fmla="*/ 5677592 w 7165571"/>
              <a:gd name="connsiteY72" fmla="*/ 733173 h 2108806"/>
              <a:gd name="connsiteX73" fmla="*/ 5752407 w 7165571"/>
              <a:gd name="connsiteY73" fmla="*/ 866176 h 2108806"/>
              <a:gd name="connsiteX74" fmla="*/ 5810596 w 7165571"/>
              <a:gd name="connsiteY74" fmla="*/ 974242 h 2108806"/>
              <a:gd name="connsiteX75" fmla="*/ 5843847 w 7165571"/>
              <a:gd name="connsiteY75" fmla="*/ 1090620 h 2108806"/>
              <a:gd name="connsiteX76" fmla="*/ 5893723 w 7165571"/>
              <a:gd name="connsiteY76" fmla="*/ 1206998 h 2108806"/>
              <a:gd name="connsiteX77" fmla="*/ 5951912 w 7165571"/>
              <a:gd name="connsiteY77" fmla="*/ 1306751 h 2108806"/>
              <a:gd name="connsiteX78" fmla="*/ 6059978 w 7165571"/>
              <a:gd name="connsiteY78" fmla="*/ 1448067 h 2108806"/>
              <a:gd name="connsiteX79" fmla="*/ 6168043 w 7165571"/>
              <a:gd name="connsiteY79" fmla="*/ 1572758 h 2108806"/>
              <a:gd name="connsiteX80" fmla="*/ 6276109 w 7165571"/>
              <a:gd name="connsiteY80" fmla="*/ 1730700 h 2108806"/>
              <a:gd name="connsiteX81" fmla="*/ 6367549 w 7165571"/>
              <a:gd name="connsiteY81" fmla="*/ 1855391 h 2108806"/>
              <a:gd name="connsiteX82" fmla="*/ 6572856 w 7165571"/>
              <a:gd name="connsiteY82" fmla="*/ 1856561 h 2108806"/>
              <a:gd name="connsiteX83" fmla="*/ 6941127 w 7165571"/>
              <a:gd name="connsiteY83" fmla="*/ 1880329 h 2108806"/>
              <a:gd name="connsiteX84" fmla="*/ 7165571 w 7165571"/>
              <a:gd name="connsiteY84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416531 w 7165571"/>
              <a:gd name="connsiteY37" fmla="*/ 1664198 h 2108806"/>
              <a:gd name="connsiteX38" fmla="*/ 3483032 w 7165571"/>
              <a:gd name="connsiteY38" fmla="*/ 1614322 h 2108806"/>
              <a:gd name="connsiteX39" fmla="*/ 3566160 w 7165571"/>
              <a:gd name="connsiteY39" fmla="*/ 1564446 h 2108806"/>
              <a:gd name="connsiteX40" fmla="*/ 3674225 w 7165571"/>
              <a:gd name="connsiteY40" fmla="*/ 1506256 h 2108806"/>
              <a:gd name="connsiteX41" fmla="*/ 3732414 w 7165571"/>
              <a:gd name="connsiteY41" fmla="*/ 1473006 h 2108806"/>
              <a:gd name="connsiteX42" fmla="*/ 3823854 w 7165571"/>
              <a:gd name="connsiteY42" fmla="*/ 1414816 h 2108806"/>
              <a:gd name="connsiteX43" fmla="*/ 3882043 w 7165571"/>
              <a:gd name="connsiteY43" fmla="*/ 1331689 h 2108806"/>
              <a:gd name="connsiteX44" fmla="*/ 3923607 w 7165571"/>
              <a:gd name="connsiteY44" fmla="*/ 1223624 h 2108806"/>
              <a:gd name="connsiteX45" fmla="*/ 3940232 w 7165571"/>
              <a:gd name="connsiteY45" fmla="*/ 1148809 h 2108806"/>
              <a:gd name="connsiteX46" fmla="*/ 3965171 w 7165571"/>
              <a:gd name="connsiteY46" fmla="*/ 1090620 h 2108806"/>
              <a:gd name="connsiteX47" fmla="*/ 4015047 w 7165571"/>
              <a:gd name="connsiteY47" fmla="*/ 1032431 h 2108806"/>
              <a:gd name="connsiteX48" fmla="*/ 4064923 w 7165571"/>
              <a:gd name="connsiteY48" fmla="*/ 965929 h 2108806"/>
              <a:gd name="connsiteX49" fmla="*/ 4098174 w 7165571"/>
              <a:gd name="connsiteY49" fmla="*/ 891115 h 2108806"/>
              <a:gd name="connsiteX50" fmla="*/ 4114800 w 7165571"/>
              <a:gd name="connsiteY50" fmla="*/ 774736 h 2108806"/>
              <a:gd name="connsiteX51" fmla="*/ 4139738 w 7165571"/>
              <a:gd name="connsiteY51" fmla="*/ 699922 h 2108806"/>
              <a:gd name="connsiteX52" fmla="*/ 4189614 w 7165571"/>
              <a:gd name="connsiteY52" fmla="*/ 625107 h 2108806"/>
              <a:gd name="connsiteX53" fmla="*/ 4231178 w 7165571"/>
              <a:gd name="connsiteY53" fmla="*/ 600169 h 2108806"/>
              <a:gd name="connsiteX54" fmla="*/ 4272741 w 7165571"/>
              <a:gd name="connsiteY54" fmla="*/ 500416 h 2108806"/>
              <a:gd name="connsiteX55" fmla="*/ 4297680 w 7165571"/>
              <a:gd name="connsiteY55" fmla="*/ 450540 h 2108806"/>
              <a:gd name="connsiteX56" fmla="*/ 4363056 w 7165571"/>
              <a:gd name="connsiteY56" fmla="*/ 256750 h 2108806"/>
              <a:gd name="connsiteX57" fmla="*/ 4461639 w 7165571"/>
              <a:gd name="connsiteY57" fmla="*/ 290174 h 2108806"/>
              <a:gd name="connsiteX58" fmla="*/ 4566286 w 7165571"/>
              <a:gd name="connsiteY58" fmla="*/ 299785 h 2108806"/>
              <a:gd name="connsiteX59" fmla="*/ 4657682 w 7165571"/>
              <a:gd name="connsiteY59" fmla="*/ 296408 h 2108806"/>
              <a:gd name="connsiteX60" fmla="*/ 4788131 w 7165571"/>
              <a:gd name="connsiteY60" fmla="*/ 242722 h 2108806"/>
              <a:gd name="connsiteX61" fmla="*/ 4854632 w 7165571"/>
              <a:gd name="connsiteY61" fmla="*/ 192846 h 2108806"/>
              <a:gd name="connsiteX62" fmla="*/ 4929447 w 7165571"/>
              <a:gd name="connsiteY62" fmla="*/ 126344 h 2108806"/>
              <a:gd name="connsiteX63" fmla="*/ 5024611 w 7165571"/>
              <a:gd name="connsiteY63" fmla="*/ 31180 h 2108806"/>
              <a:gd name="connsiteX64" fmla="*/ 5137265 w 7165571"/>
              <a:gd name="connsiteY64" fmla="*/ 1653 h 2108806"/>
              <a:gd name="connsiteX65" fmla="*/ 5228705 w 7165571"/>
              <a:gd name="connsiteY65" fmla="*/ 9966 h 2108806"/>
              <a:gd name="connsiteX66" fmla="*/ 5336771 w 7165571"/>
              <a:gd name="connsiteY66" fmla="*/ 109718 h 2108806"/>
              <a:gd name="connsiteX67" fmla="*/ 5370021 w 7165571"/>
              <a:gd name="connsiteY67" fmla="*/ 151282 h 2108806"/>
              <a:gd name="connsiteX68" fmla="*/ 5419898 w 7165571"/>
              <a:gd name="connsiteY68" fmla="*/ 267660 h 2108806"/>
              <a:gd name="connsiteX69" fmla="*/ 5469774 w 7165571"/>
              <a:gd name="connsiteY69" fmla="*/ 367413 h 2108806"/>
              <a:gd name="connsiteX70" fmla="*/ 5552901 w 7165571"/>
              <a:gd name="connsiteY70" fmla="*/ 500416 h 2108806"/>
              <a:gd name="connsiteX71" fmla="*/ 5619403 w 7165571"/>
              <a:gd name="connsiteY71" fmla="*/ 633420 h 2108806"/>
              <a:gd name="connsiteX72" fmla="*/ 5677592 w 7165571"/>
              <a:gd name="connsiteY72" fmla="*/ 733173 h 2108806"/>
              <a:gd name="connsiteX73" fmla="*/ 5752407 w 7165571"/>
              <a:gd name="connsiteY73" fmla="*/ 866176 h 2108806"/>
              <a:gd name="connsiteX74" fmla="*/ 5810596 w 7165571"/>
              <a:gd name="connsiteY74" fmla="*/ 974242 h 2108806"/>
              <a:gd name="connsiteX75" fmla="*/ 5843847 w 7165571"/>
              <a:gd name="connsiteY75" fmla="*/ 1090620 h 2108806"/>
              <a:gd name="connsiteX76" fmla="*/ 5893723 w 7165571"/>
              <a:gd name="connsiteY76" fmla="*/ 1206998 h 2108806"/>
              <a:gd name="connsiteX77" fmla="*/ 5951912 w 7165571"/>
              <a:gd name="connsiteY77" fmla="*/ 1306751 h 2108806"/>
              <a:gd name="connsiteX78" fmla="*/ 6059978 w 7165571"/>
              <a:gd name="connsiteY78" fmla="*/ 1448067 h 2108806"/>
              <a:gd name="connsiteX79" fmla="*/ 6168043 w 7165571"/>
              <a:gd name="connsiteY79" fmla="*/ 1572758 h 2108806"/>
              <a:gd name="connsiteX80" fmla="*/ 6276109 w 7165571"/>
              <a:gd name="connsiteY80" fmla="*/ 1730700 h 2108806"/>
              <a:gd name="connsiteX81" fmla="*/ 6367549 w 7165571"/>
              <a:gd name="connsiteY81" fmla="*/ 1855391 h 2108806"/>
              <a:gd name="connsiteX82" fmla="*/ 6572856 w 7165571"/>
              <a:gd name="connsiteY82" fmla="*/ 1856561 h 2108806"/>
              <a:gd name="connsiteX83" fmla="*/ 6941127 w 7165571"/>
              <a:gd name="connsiteY83" fmla="*/ 1880329 h 2108806"/>
              <a:gd name="connsiteX84" fmla="*/ 7165571 w 7165571"/>
              <a:gd name="connsiteY84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483032 w 7165571"/>
              <a:gd name="connsiteY37" fmla="*/ 1614322 h 2108806"/>
              <a:gd name="connsiteX38" fmla="*/ 3566160 w 7165571"/>
              <a:gd name="connsiteY38" fmla="*/ 1564446 h 2108806"/>
              <a:gd name="connsiteX39" fmla="*/ 3674225 w 7165571"/>
              <a:gd name="connsiteY39" fmla="*/ 1506256 h 2108806"/>
              <a:gd name="connsiteX40" fmla="*/ 3732414 w 7165571"/>
              <a:gd name="connsiteY40" fmla="*/ 1473006 h 2108806"/>
              <a:gd name="connsiteX41" fmla="*/ 3823854 w 7165571"/>
              <a:gd name="connsiteY41" fmla="*/ 1414816 h 2108806"/>
              <a:gd name="connsiteX42" fmla="*/ 3882043 w 7165571"/>
              <a:gd name="connsiteY42" fmla="*/ 1331689 h 2108806"/>
              <a:gd name="connsiteX43" fmla="*/ 3923607 w 7165571"/>
              <a:gd name="connsiteY43" fmla="*/ 1223624 h 2108806"/>
              <a:gd name="connsiteX44" fmla="*/ 3940232 w 7165571"/>
              <a:gd name="connsiteY44" fmla="*/ 1148809 h 2108806"/>
              <a:gd name="connsiteX45" fmla="*/ 3965171 w 7165571"/>
              <a:gd name="connsiteY45" fmla="*/ 1090620 h 2108806"/>
              <a:gd name="connsiteX46" fmla="*/ 4015047 w 7165571"/>
              <a:gd name="connsiteY46" fmla="*/ 1032431 h 2108806"/>
              <a:gd name="connsiteX47" fmla="*/ 4064923 w 7165571"/>
              <a:gd name="connsiteY47" fmla="*/ 965929 h 2108806"/>
              <a:gd name="connsiteX48" fmla="*/ 4098174 w 7165571"/>
              <a:gd name="connsiteY48" fmla="*/ 891115 h 2108806"/>
              <a:gd name="connsiteX49" fmla="*/ 4114800 w 7165571"/>
              <a:gd name="connsiteY49" fmla="*/ 774736 h 2108806"/>
              <a:gd name="connsiteX50" fmla="*/ 4139738 w 7165571"/>
              <a:gd name="connsiteY50" fmla="*/ 699922 h 2108806"/>
              <a:gd name="connsiteX51" fmla="*/ 4189614 w 7165571"/>
              <a:gd name="connsiteY51" fmla="*/ 625107 h 2108806"/>
              <a:gd name="connsiteX52" fmla="*/ 4231178 w 7165571"/>
              <a:gd name="connsiteY52" fmla="*/ 600169 h 2108806"/>
              <a:gd name="connsiteX53" fmla="*/ 4272741 w 7165571"/>
              <a:gd name="connsiteY53" fmla="*/ 500416 h 2108806"/>
              <a:gd name="connsiteX54" fmla="*/ 4297680 w 7165571"/>
              <a:gd name="connsiteY54" fmla="*/ 450540 h 2108806"/>
              <a:gd name="connsiteX55" fmla="*/ 4363056 w 7165571"/>
              <a:gd name="connsiteY55" fmla="*/ 256750 h 2108806"/>
              <a:gd name="connsiteX56" fmla="*/ 4461639 w 7165571"/>
              <a:gd name="connsiteY56" fmla="*/ 290174 h 2108806"/>
              <a:gd name="connsiteX57" fmla="*/ 4566286 w 7165571"/>
              <a:gd name="connsiteY57" fmla="*/ 299785 h 2108806"/>
              <a:gd name="connsiteX58" fmla="*/ 4657682 w 7165571"/>
              <a:gd name="connsiteY58" fmla="*/ 296408 h 2108806"/>
              <a:gd name="connsiteX59" fmla="*/ 4788131 w 7165571"/>
              <a:gd name="connsiteY59" fmla="*/ 242722 h 2108806"/>
              <a:gd name="connsiteX60" fmla="*/ 4854632 w 7165571"/>
              <a:gd name="connsiteY60" fmla="*/ 192846 h 2108806"/>
              <a:gd name="connsiteX61" fmla="*/ 4929447 w 7165571"/>
              <a:gd name="connsiteY61" fmla="*/ 126344 h 2108806"/>
              <a:gd name="connsiteX62" fmla="*/ 5024611 w 7165571"/>
              <a:gd name="connsiteY62" fmla="*/ 31180 h 2108806"/>
              <a:gd name="connsiteX63" fmla="*/ 5137265 w 7165571"/>
              <a:gd name="connsiteY63" fmla="*/ 1653 h 2108806"/>
              <a:gd name="connsiteX64" fmla="*/ 5228705 w 7165571"/>
              <a:gd name="connsiteY64" fmla="*/ 9966 h 2108806"/>
              <a:gd name="connsiteX65" fmla="*/ 5336771 w 7165571"/>
              <a:gd name="connsiteY65" fmla="*/ 109718 h 2108806"/>
              <a:gd name="connsiteX66" fmla="*/ 5370021 w 7165571"/>
              <a:gd name="connsiteY66" fmla="*/ 151282 h 2108806"/>
              <a:gd name="connsiteX67" fmla="*/ 5419898 w 7165571"/>
              <a:gd name="connsiteY67" fmla="*/ 267660 h 2108806"/>
              <a:gd name="connsiteX68" fmla="*/ 5469774 w 7165571"/>
              <a:gd name="connsiteY68" fmla="*/ 367413 h 2108806"/>
              <a:gd name="connsiteX69" fmla="*/ 5552901 w 7165571"/>
              <a:gd name="connsiteY69" fmla="*/ 500416 h 2108806"/>
              <a:gd name="connsiteX70" fmla="*/ 5619403 w 7165571"/>
              <a:gd name="connsiteY70" fmla="*/ 633420 h 2108806"/>
              <a:gd name="connsiteX71" fmla="*/ 5677592 w 7165571"/>
              <a:gd name="connsiteY71" fmla="*/ 733173 h 2108806"/>
              <a:gd name="connsiteX72" fmla="*/ 5752407 w 7165571"/>
              <a:gd name="connsiteY72" fmla="*/ 866176 h 2108806"/>
              <a:gd name="connsiteX73" fmla="*/ 5810596 w 7165571"/>
              <a:gd name="connsiteY73" fmla="*/ 974242 h 2108806"/>
              <a:gd name="connsiteX74" fmla="*/ 5843847 w 7165571"/>
              <a:gd name="connsiteY74" fmla="*/ 1090620 h 2108806"/>
              <a:gd name="connsiteX75" fmla="*/ 5893723 w 7165571"/>
              <a:gd name="connsiteY75" fmla="*/ 1206998 h 2108806"/>
              <a:gd name="connsiteX76" fmla="*/ 5951912 w 7165571"/>
              <a:gd name="connsiteY76" fmla="*/ 1306751 h 2108806"/>
              <a:gd name="connsiteX77" fmla="*/ 6059978 w 7165571"/>
              <a:gd name="connsiteY77" fmla="*/ 1448067 h 2108806"/>
              <a:gd name="connsiteX78" fmla="*/ 6168043 w 7165571"/>
              <a:gd name="connsiteY78" fmla="*/ 1572758 h 2108806"/>
              <a:gd name="connsiteX79" fmla="*/ 6276109 w 7165571"/>
              <a:gd name="connsiteY79" fmla="*/ 1730700 h 2108806"/>
              <a:gd name="connsiteX80" fmla="*/ 6367549 w 7165571"/>
              <a:gd name="connsiteY80" fmla="*/ 1855391 h 2108806"/>
              <a:gd name="connsiteX81" fmla="*/ 6572856 w 7165571"/>
              <a:gd name="connsiteY81" fmla="*/ 1856561 h 2108806"/>
              <a:gd name="connsiteX82" fmla="*/ 6941127 w 7165571"/>
              <a:gd name="connsiteY82" fmla="*/ 1880329 h 2108806"/>
              <a:gd name="connsiteX83" fmla="*/ 7165571 w 7165571"/>
              <a:gd name="connsiteY83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32414 w 7165571"/>
              <a:gd name="connsiteY39" fmla="*/ 1473006 h 2108806"/>
              <a:gd name="connsiteX40" fmla="*/ 3823854 w 7165571"/>
              <a:gd name="connsiteY40" fmla="*/ 1414816 h 2108806"/>
              <a:gd name="connsiteX41" fmla="*/ 3882043 w 7165571"/>
              <a:gd name="connsiteY41" fmla="*/ 1331689 h 2108806"/>
              <a:gd name="connsiteX42" fmla="*/ 3923607 w 7165571"/>
              <a:gd name="connsiteY42" fmla="*/ 1223624 h 2108806"/>
              <a:gd name="connsiteX43" fmla="*/ 3940232 w 7165571"/>
              <a:gd name="connsiteY43" fmla="*/ 1148809 h 2108806"/>
              <a:gd name="connsiteX44" fmla="*/ 3965171 w 7165571"/>
              <a:gd name="connsiteY44" fmla="*/ 1090620 h 2108806"/>
              <a:gd name="connsiteX45" fmla="*/ 4015047 w 7165571"/>
              <a:gd name="connsiteY45" fmla="*/ 1032431 h 2108806"/>
              <a:gd name="connsiteX46" fmla="*/ 4064923 w 7165571"/>
              <a:gd name="connsiteY46" fmla="*/ 965929 h 2108806"/>
              <a:gd name="connsiteX47" fmla="*/ 4098174 w 7165571"/>
              <a:gd name="connsiteY47" fmla="*/ 891115 h 2108806"/>
              <a:gd name="connsiteX48" fmla="*/ 4114800 w 7165571"/>
              <a:gd name="connsiteY48" fmla="*/ 774736 h 2108806"/>
              <a:gd name="connsiteX49" fmla="*/ 4139738 w 7165571"/>
              <a:gd name="connsiteY49" fmla="*/ 699922 h 2108806"/>
              <a:gd name="connsiteX50" fmla="*/ 4189614 w 7165571"/>
              <a:gd name="connsiteY50" fmla="*/ 625107 h 2108806"/>
              <a:gd name="connsiteX51" fmla="*/ 4231178 w 7165571"/>
              <a:gd name="connsiteY51" fmla="*/ 600169 h 2108806"/>
              <a:gd name="connsiteX52" fmla="*/ 4272741 w 7165571"/>
              <a:gd name="connsiteY52" fmla="*/ 500416 h 2108806"/>
              <a:gd name="connsiteX53" fmla="*/ 4297680 w 7165571"/>
              <a:gd name="connsiteY53" fmla="*/ 450540 h 2108806"/>
              <a:gd name="connsiteX54" fmla="*/ 4363056 w 7165571"/>
              <a:gd name="connsiteY54" fmla="*/ 256750 h 2108806"/>
              <a:gd name="connsiteX55" fmla="*/ 4461639 w 7165571"/>
              <a:gd name="connsiteY55" fmla="*/ 290174 h 2108806"/>
              <a:gd name="connsiteX56" fmla="*/ 4566286 w 7165571"/>
              <a:gd name="connsiteY56" fmla="*/ 299785 h 2108806"/>
              <a:gd name="connsiteX57" fmla="*/ 4657682 w 7165571"/>
              <a:gd name="connsiteY57" fmla="*/ 296408 h 2108806"/>
              <a:gd name="connsiteX58" fmla="*/ 4788131 w 7165571"/>
              <a:gd name="connsiteY58" fmla="*/ 242722 h 2108806"/>
              <a:gd name="connsiteX59" fmla="*/ 4854632 w 7165571"/>
              <a:gd name="connsiteY59" fmla="*/ 192846 h 2108806"/>
              <a:gd name="connsiteX60" fmla="*/ 4929447 w 7165571"/>
              <a:gd name="connsiteY60" fmla="*/ 126344 h 2108806"/>
              <a:gd name="connsiteX61" fmla="*/ 5024611 w 7165571"/>
              <a:gd name="connsiteY61" fmla="*/ 31180 h 2108806"/>
              <a:gd name="connsiteX62" fmla="*/ 5137265 w 7165571"/>
              <a:gd name="connsiteY62" fmla="*/ 1653 h 2108806"/>
              <a:gd name="connsiteX63" fmla="*/ 5228705 w 7165571"/>
              <a:gd name="connsiteY63" fmla="*/ 9966 h 2108806"/>
              <a:gd name="connsiteX64" fmla="*/ 5336771 w 7165571"/>
              <a:gd name="connsiteY64" fmla="*/ 109718 h 2108806"/>
              <a:gd name="connsiteX65" fmla="*/ 5370021 w 7165571"/>
              <a:gd name="connsiteY65" fmla="*/ 151282 h 2108806"/>
              <a:gd name="connsiteX66" fmla="*/ 5419898 w 7165571"/>
              <a:gd name="connsiteY66" fmla="*/ 267660 h 2108806"/>
              <a:gd name="connsiteX67" fmla="*/ 5469774 w 7165571"/>
              <a:gd name="connsiteY67" fmla="*/ 367413 h 2108806"/>
              <a:gd name="connsiteX68" fmla="*/ 5552901 w 7165571"/>
              <a:gd name="connsiteY68" fmla="*/ 500416 h 2108806"/>
              <a:gd name="connsiteX69" fmla="*/ 5619403 w 7165571"/>
              <a:gd name="connsiteY69" fmla="*/ 633420 h 2108806"/>
              <a:gd name="connsiteX70" fmla="*/ 5677592 w 7165571"/>
              <a:gd name="connsiteY70" fmla="*/ 733173 h 2108806"/>
              <a:gd name="connsiteX71" fmla="*/ 5752407 w 7165571"/>
              <a:gd name="connsiteY71" fmla="*/ 866176 h 2108806"/>
              <a:gd name="connsiteX72" fmla="*/ 5810596 w 7165571"/>
              <a:gd name="connsiteY72" fmla="*/ 974242 h 2108806"/>
              <a:gd name="connsiteX73" fmla="*/ 5843847 w 7165571"/>
              <a:gd name="connsiteY73" fmla="*/ 1090620 h 2108806"/>
              <a:gd name="connsiteX74" fmla="*/ 5893723 w 7165571"/>
              <a:gd name="connsiteY74" fmla="*/ 1206998 h 2108806"/>
              <a:gd name="connsiteX75" fmla="*/ 5951912 w 7165571"/>
              <a:gd name="connsiteY75" fmla="*/ 1306751 h 2108806"/>
              <a:gd name="connsiteX76" fmla="*/ 6059978 w 7165571"/>
              <a:gd name="connsiteY76" fmla="*/ 1448067 h 2108806"/>
              <a:gd name="connsiteX77" fmla="*/ 6168043 w 7165571"/>
              <a:gd name="connsiteY77" fmla="*/ 1572758 h 2108806"/>
              <a:gd name="connsiteX78" fmla="*/ 6276109 w 7165571"/>
              <a:gd name="connsiteY78" fmla="*/ 1730700 h 2108806"/>
              <a:gd name="connsiteX79" fmla="*/ 6367549 w 7165571"/>
              <a:gd name="connsiteY79" fmla="*/ 1855391 h 2108806"/>
              <a:gd name="connsiteX80" fmla="*/ 6572856 w 7165571"/>
              <a:gd name="connsiteY80" fmla="*/ 1856561 h 2108806"/>
              <a:gd name="connsiteX81" fmla="*/ 6941127 w 7165571"/>
              <a:gd name="connsiteY81" fmla="*/ 1880329 h 2108806"/>
              <a:gd name="connsiteX82" fmla="*/ 7165571 w 7165571"/>
              <a:gd name="connsiteY82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3854 w 7165571"/>
              <a:gd name="connsiteY40" fmla="*/ 1414816 h 2108806"/>
              <a:gd name="connsiteX41" fmla="*/ 3882043 w 7165571"/>
              <a:gd name="connsiteY41" fmla="*/ 1331689 h 2108806"/>
              <a:gd name="connsiteX42" fmla="*/ 3923607 w 7165571"/>
              <a:gd name="connsiteY42" fmla="*/ 1223624 h 2108806"/>
              <a:gd name="connsiteX43" fmla="*/ 3940232 w 7165571"/>
              <a:gd name="connsiteY43" fmla="*/ 1148809 h 2108806"/>
              <a:gd name="connsiteX44" fmla="*/ 3965171 w 7165571"/>
              <a:gd name="connsiteY44" fmla="*/ 1090620 h 2108806"/>
              <a:gd name="connsiteX45" fmla="*/ 4015047 w 7165571"/>
              <a:gd name="connsiteY45" fmla="*/ 1032431 h 2108806"/>
              <a:gd name="connsiteX46" fmla="*/ 4064923 w 7165571"/>
              <a:gd name="connsiteY46" fmla="*/ 965929 h 2108806"/>
              <a:gd name="connsiteX47" fmla="*/ 4098174 w 7165571"/>
              <a:gd name="connsiteY47" fmla="*/ 891115 h 2108806"/>
              <a:gd name="connsiteX48" fmla="*/ 4114800 w 7165571"/>
              <a:gd name="connsiteY48" fmla="*/ 774736 h 2108806"/>
              <a:gd name="connsiteX49" fmla="*/ 4139738 w 7165571"/>
              <a:gd name="connsiteY49" fmla="*/ 699922 h 2108806"/>
              <a:gd name="connsiteX50" fmla="*/ 4189614 w 7165571"/>
              <a:gd name="connsiteY50" fmla="*/ 625107 h 2108806"/>
              <a:gd name="connsiteX51" fmla="*/ 4231178 w 7165571"/>
              <a:gd name="connsiteY51" fmla="*/ 600169 h 2108806"/>
              <a:gd name="connsiteX52" fmla="*/ 4272741 w 7165571"/>
              <a:gd name="connsiteY52" fmla="*/ 500416 h 2108806"/>
              <a:gd name="connsiteX53" fmla="*/ 4297680 w 7165571"/>
              <a:gd name="connsiteY53" fmla="*/ 450540 h 2108806"/>
              <a:gd name="connsiteX54" fmla="*/ 4363056 w 7165571"/>
              <a:gd name="connsiteY54" fmla="*/ 256750 h 2108806"/>
              <a:gd name="connsiteX55" fmla="*/ 4461639 w 7165571"/>
              <a:gd name="connsiteY55" fmla="*/ 290174 h 2108806"/>
              <a:gd name="connsiteX56" fmla="*/ 4566286 w 7165571"/>
              <a:gd name="connsiteY56" fmla="*/ 299785 h 2108806"/>
              <a:gd name="connsiteX57" fmla="*/ 4657682 w 7165571"/>
              <a:gd name="connsiteY57" fmla="*/ 296408 h 2108806"/>
              <a:gd name="connsiteX58" fmla="*/ 4788131 w 7165571"/>
              <a:gd name="connsiteY58" fmla="*/ 242722 h 2108806"/>
              <a:gd name="connsiteX59" fmla="*/ 4854632 w 7165571"/>
              <a:gd name="connsiteY59" fmla="*/ 192846 h 2108806"/>
              <a:gd name="connsiteX60" fmla="*/ 4929447 w 7165571"/>
              <a:gd name="connsiteY60" fmla="*/ 126344 h 2108806"/>
              <a:gd name="connsiteX61" fmla="*/ 5024611 w 7165571"/>
              <a:gd name="connsiteY61" fmla="*/ 31180 h 2108806"/>
              <a:gd name="connsiteX62" fmla="*/ 5137265 w 7165571"/>
              <a:gd name="connsiteY62" fmla="*/ 1653 h 2108806"/>
              <a:gd name="connsiteX63" fmla="*/ 5228705 w 7165571"/>
              <a:gd name="connsiteY63" fmla="*/ 9966 h 2108806"/>
              <a:gd name="connsiteX64" fmla="*/ 5336771 w 7165571"/>
              <a:gd name="connsiteY64" fmla="*/ 109718 h 2108806"/>
              <a:gd name="connsiteX65" fmla="*/ 5370021 w 7165571"/>
              <a:gd name="connsiteY65" fmla="*/ 151282 h 2108806"/>
              <a:gd name="connsiteX66" fmla="*/ 5419898 w 7165571"/>
              <a:gd name="connsiteY66" fmla="*/ 267660 h 2108806"/>
              <a:gd name="connsiteX67" fmla="*/ 5469774 w 7165571"/>
              <a:gd name="connsiteY67" fmla="*/ 367413 h 2108806"/>
              <a:gd name="connsiteX68" fmla="*/ 5552901 w 7165571"/>
              <a:gd name="connsiteY68" fmla="*/ 500416 h 2108806"/>
              <a:gd name="connsiteX69" fmla="*/ 5619403 w 7165571"/>
              <a:gd name="connsiteY69" fmla="*/ 633420 h 2108806"/>
              <a:gd name="connsiteX70" fmla="*/ 5677592 w 7165571"/>
              <a:gd name="connsiteY70" fmla="*/ 733173 h 2108806"/>
              <a:gd name="connsiteX71" fmla="*/ 5752407 w 7165571"/>
              <a:gd name="connsiteY71" fmla="*/ 866176 h 2108806"/>
              <a:gd name="connsiteX72" fmla="*/ 5810596 w 7165571"/>
              <a:gd name="connsiteY72" fmla="*/ 974242 h 2108806"/>
              <a:gd name="connsiteX73" fmla="*/ 5843847 w 7165571"/>
              <a:gd name="connsiteY73" fmla="*/ 1090620 h 2108806"/>
              <a:gd name="connsiteX74" fmla="*/ 5893723 w 7165571"/>
              <a:gd name="connsiteY74" fmla="*/ 1206998 h 2108806"/>
              <a:gd name="connsiteX75" fmla="*/ 5951912 w 7165571"/>
              <a:gd name="connsiteY75" fmla="*/ 1306751 h 2108806"/>
              <a:gd name="connsiteX76" fmla="*/ 6059978 w 7165571"/>
              <a:gd name="connsiteY76" fmla="*/ 1448067 h 2108806"/>
              <a:gd name="connsiteX77" fmla="*/ 6168043 w 7165571"/>
              <a:gd name="connsiteY77" fmla="*/ 1572758 h 2108806"/>
              <a:gd name="connsiteX78" fmla="*/ 6276109 w 7165571"/>
              <a:gd name="connsiteY78" fmla="*/ 1730700 h 2108806"/>
              <a:gd name="connsiteX79" fmla="*/ 6367549 w 7165571"/>
              <a:gd name="connsiteY79" fmla="*/ 1855391 h 2108806"/>
              <a:gd name="connsiteX80" fmla="*/ 6572856 w 7165571"/>
              <a:gd name="connsiteY80" fmla="*/ 1856561 h 2108806"/>
              <a:gd name="connsiteX81" fmla="*/ 6941127 w 7165571"/>
              <a:gd name="connsiteY81" fmla="*/ 1880329 h 2108806"/>
              <a:gd name="connsiteX82" fmla="*/ 7165571 w 7165571"/>
              <a:gd name="connsiteY82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882043 w 7165571"/>
              <a:gd name="connsiteY41" fmla="*/ 1331689 h 2108806"/>
              <a:gd name="connsiteX42" fmla="*/ 3923607 w 7165571"/>
              <a:gd name="connsiteY42" fmla="*/ 1223624 h 2108806"/>
              <a:gd name="connsiteX43" fmla="*/ 3940232 w 7165571"/>
              <a:gd name="connsiteY43" fmla="*/ 1148809 h 2108806"/>
              <a:gd name="connsiteX44" fmla="*/ 3965171 w 7165571"/>
              <a:gd name="connsiteY44" fmla="*/ 1090620 h 2108806"/>
              <a:gd name="connsiteX45" fmla="*/ 4015047 w 7165571"/>
              <a:gd name="connsiteY45" fmla="*/ 1032431 h 2108806"/>
              <a:gd name="connsiteX46" fmla="*/ 4064923 w 7165571"/>
              <a:gd name="connsiteY46" fmla="*/ 965929 h 2108806"/>
              <a:gd name="connsiteX47" fmla="*/ 4098174 w 7165571"/>
              <a:gd name="connsiteY47" fmla="*/ 891115 h 2108806"/>
              <a:gd name="connsiteX48" fmla="*/ 4114800 w 7165571"/>
              <a:gd name="connsiteY48" fmla="*/ 774736 h 2108806"/>
              <a:gd name="connsiteX49" fmla="*/ 4139738 w 7165571"/>
              <a:gd name="connsiteY49" fmla="*/ 699922 h 2108806"/>
              <a:gd name="connsiteX50" fmla="*/ 4189614 w 7165571"/>
              <a:gd name="connsiteY50" fmla="*/ 625107 h 2108806"/>
              <a:gd name="connsiteX51" fmla="*/ 4231178 w 7165571"/>
              <a:gd name="connsiteY51" fmla="*/ 600169 h 2108806"/>
              <a:gd name="connsiteX52" fmla="*/ 4272741 w 7165571"/>
              <a:gd name="connsiteY52" fmla="*/ 500416 h 2108806"/>
              <a:gd name="connsiteX53" fmla="*/ 4297680 w 7165571"/>
              <a:gd name="connsiteY53" fmla="*/ 450540 h 2108806"/>
              <a:gd name="connsiteX54" fmla="*/ 4363056 w 7165571"/>
              <a:gd name="connsiteY54" fmla="*/ 256750 h 2108806"/>
              <a:gd name="connsiteX55" fmla="*/ 4461639 w 7165571"/>
              <a:gd name="connsiteY55" fmla="*/ 290174 h 2108806"/>
              <a:gd name="connsiteX56" fmla="*/ 4566286 w 7165571"/>
              <a:gd name="connsiteY56" fmla="*/ 299785 h 2108806"/>
              <a:gd name="connsiteX57" fmla="*/ 4657682 w 7165571"/>
              <a:gd name="connsiteY57" fmla="*/ 296408 h 2108806"/>
              <a:gd name="connsiteX58" fmla="*/ 4788131 w 7165571"/>
              <a:gd name="connsiteY58" fmla="*/ 242722 h 2108806"/>
              <a:gd name="connsiteX59" fmla="*/ 4854632 w 7165571"/>
              <a:gd name="connsiteY59" fmla="*/ 192846 h 2108806"/>
              <a:gd name="connsiteX60" fmla="*/ 4929447 w 7165571"/>
              <a:gd name="connsiteY60" fmla="*/ 126344 h 2108806"/>
              <a:gd name="connsiteX61" fmla="*/ 5024611 w 7165571"/>
              <a:gd name="connsiteY61" fmla="*/ 31180 h 2108806"/>
              <a:gd name="connsiteX62" fmla="*/ 5137265 w 7165571"/>
              <a:gd name="connsiteY62" fmla="*/ 1653 h 2108806"/>
              <a:gd name="connsiteX63" fmla="*/ 5228705 w 7165571"/>
              <a:gd name="connsiteY63" fmla="*/ 9966 h 2108806"/>
              <a:gd name="connsiteX64" fmla="*/ 5336771 w 7165571"/>
              <a:gd name="connsiteY64" fmla="*/ 109718 h 2108806"/>
              <a:gd name="connsiteX65" fmla="*/ 5370021 w 7165571"/>
              <a:gd name="connsiteY65" fmla="*/ 151282 h 2108806"/>
              <a:gd name="connsiteX66" fmla="*/ 5419898 w 7165571"/>
              <a:gd name="connsiteY66" fmla="*/ 267660 h 2108806"/>
              <a:gd name="connsiteX67" fmla="*/ 5469774 w 7165571"/>
              <a:gd name="connsiteY67" fmla="*/ 367413 h 2108806"/>
              <a:gd name="connsiteX68" fmla="*/ 5552901 w 7165571"/>
              <a:gd name="connsiteY68" fmla="*/ 500416 h 2108806"/>
              <a:gd name="connsiteX69" fmla="*/ 5619403 w 7165571"/>
              <a:gd name="connsiteY69" fmla="*/ 633420 h 2108806"/>
              <a:gd name="connsiteX70" fmla="*/ 5677592 w 7165571"/>
              <a:gd name="connsiteY70" fmla="*/ 733173 h 2108806"/>
              <a:gd name="connsiteX71" fmla="*/ 5752407 w 7165571"/>
              <a:gd name="connsiteY71" fmla="*/ 866176 h 2108806"/>
              <a:gd name="connsiteX72" fmla="*/ 5810596 w 7165571"/>
              <a:gd name="connsiteY72" fmla="*/ 974242 h 2108806"/>
              <a:gd name="connsiteX73" fmla="*/ 5843847 w 7165571"/>
              <a:gd name="connsiteY73" fmla="*/ 1090620 h 2108806"/>
              <a:gd name="connsiteX74" fmla="*/ 5893723 w 7165571"/>
              <a:gd name="connsiteY74" fmla="*/ 1206998 h 2108806"/>
              <a:gd name="connsiteX75" fmla="*/ 5951912 w 7165571"/>
              <a:gd name="connsiteY75" fmla="*/ 1306751 h 2108806"/>
              <a:gd name="connsiteX76" fmla="*/ 6059978 w 7165571"/>
              <a:gd name="connsiteY76" fmla="*/ 1448067 h 2108806"/>
              <a:gd name="connsiteX77" fmla="*/ 6168043 w 7165571"/>
              <a:gd name="connsiteY77" fmla="*/ 1572758 h 2108806"/>
              <a:gd name="connsiteX78" fmla="*/ 6276109 w 7165571"/>
              <a:gd name="connsiteY78" fmla="*/ 1730700 h 2108806"/>
              <a:gd name="connsiteX79" fmla="*/ 6367549 w 7165571"/>
              <a:gd name="connsiteY79" fmla="*/ 1855391 h 2108806"/>
              <a:gd name="connsiteX80" fmla="*/ 6572856 w 7165571"/>
              <a:gd name="connsiteY80" fmla="*/ 1856561 h 2108806"/>
              <a:gd name="connsiteX81" fmla="*/ 6941127 w 7165571"/>
              <a:gd name="connsiteY81" fmla="*/ 1880329 h 2108806"/>
              <a:gd name="connsiteX82" fmla="*/ 7165571 w 7165571"/>
              <a:gd name="connsiteY82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40232 w 7165571"/>
              <a:gd name="connsiteY42" fmla="*/ 1148809 h 2108806"/>
              <a:gd name="connsiteX43" fmla="*/ 3965171 w 7165571"/>
              <a:gd name="connsiteY43" fmla="*/ 1090620 h 2108806"/>
              <a:gd name="connsiteX44" fmla="*/ 4015047 w 7165571"/>
              <a:gd name="connsiteY44" fmla="*/ 1032431 h 2108806"/>
              <a:gd name="connsiteX45" fmla="*/ 4064923 w 7165571"/>
              <a:gd name="connsiteY45" fmla="*/ 965929 h 2108806"/>
              <a:gd name="connsiteX46" fmla="*/ 4098174 w 7165571"/>
              <a:gd name="connsiteY46" fmla="*/ 891115 h 2108806"/>
              <a:gd name="connsiteX47" fmla="*/ 4114800 w 7165571"/>
              <a:gd name="connsiteY47" fmla="*/ 774736 h 2108806"/>
              <a:gd name="connsiteX48" fmla="*/ 4139738 w 7165571"/>
              <a:gd name="connsiteY48" fmla="*/ 699922 h 2108806"/>
              <a:gd name="connsiteX49" fmla="*/ 4189614 w 7165571"/>
              <a:gd name="connsiteY49" fmla="*/ 625107 h 2108806"/>
              <a:gd name="connsiteX50" fmla="*/ 4231178 w 7165571"/>
              <a:gd name="connsiteY50" fmla="*/ 600169 h 2108806"/>
              <a:gd name="connsiteX51" fmla="*/ 4272741 w 7165571"/>
              <a:gd name="connsiteY51" fmla="*/ 500416 h 2108806"/>
              <a:gd name="connsiteX52" fmla="*/ 4297680 w 7165571"/>
              <a:gd name="connsiteY52" fmla="*/ 450540 h 2108806"/>
              <a:gd name="connsiteX53" fmla="*/ 4363056 w 7165571"/>
              <a:gd name="connsiteY53" fmla="*/ 256750 h 2108806"/>
              <a:gd name="connsiteX54" fmla="*/ 4461639 w 7165571"/>
              <a:gd name="connsiteY54" fmla="*/ 290174 h 2108806"/>
              <a:gd name="connsiteX55" fmla="*/ 4566286 w 7165571"/>
              <a:gd name="connsiteY55" fmla="*/ 299785 h 2108806"/>
              <a:gd name="connsiteX56" fmla="*/ 4657682 w 7165571"/>
              <a:gd name="connsiteY56" fmla="*/ 296408 h 2108806"/>
              <a:gd name="connsiteX57" fmla="*/ 4788131 w 7165571"/>
              <a:gd name="connsiteY57" fmla="*/ 242722 h 2108806"/>
              <a:gd name="connsiteX58" fmla="*/ 4854632 w 7165571"/>
              <a:gd name="connsiteY58" fmla="*/ 192846 h 2108806"/>
              <a:gd name="connsiteX59" fmla="*/ 4929447 w 7165571"/>
              <a:gd name="connsiteY59" fmla="*/ 126344 h 2108806"/>
              <a:gd name="connsiteX60" fmla="*/ 5024611 w 7165571"/>
              <a:gd name="connsiteY60" fmla="*/ 31180 h 2108806"/>
              <a:gd name="connsiteX61" fmla="*/ 5137265 w 7165571"/>
              <a:gd name="connsiteY61" fmla="*/ 1653 h 2108806"/>
              <a:gd name="connsiteX62" fmla="*/ 5228705 w 7165571"/>
              <a:gd name="connsiteY62" fmla="*/ 9966 h 2108806"/>
              <a:gd name="connsiteX63" fmla="*/ 5336771 w 7165571"/>
              <a:gd name="connsiteY63" fmla="*/ 109718 h 2108806"/>
              <a:gd name="connsiteX64" fmla="*/ 5370021 w 7165571"/>
              <a:gd name="connsiteY64" fmla="*/ 151282 h 2108806"/>
              <a:gd name="connsiteX65" fmla="*/ 5419898 w 7165571"/>
              <a:gd name="connsiteY65" fmla="*/ 267660 h 2108806"/>
              <a:gd name="connsiteX66" fmla="*/ 5469774 w 7165571"/>
              <a:gd name="connsiteY66" fmla="*/ 367413 h 2108806"/>
              <a:gd name="connsiteX67" fmla="*/ 5552901 w 7165571"/>
              <a:gd name="connsiteY67" fmla="*/ 500416 h 2108806"/>
              <a:gd name="connsiteX68" fmla="*/ 5619403 w 7165571"/>
              <a:gd name="connsiteY68" fmla="*/ 633420 h 2108806"/>
              <a:gd name="connsiteX69" fmla="*/ 5677592 w 7165571"/>
              <a:gd name="connsiteY69" fmla="*/ 733173 h 2108806"/>
              <a:gd name="connsiteX70" fmla="*/ 5752407 w 7165571"/>
              <a:gd name="connsiteY70" fmla="*/ 866176 h 2108806"/>
              <a:gd name="connsiteX71" fmla="*/ 5810596 w 7165571"/>
              <a:gd name="connsiteY71" fmla="*/ 974242 h 2108806"/>
              <a:gd name="connsiteX72" fmla="*/ 5843847 w 7165571"/>
              <a:gd name="connsiteY72" fmla="*/ 1090620 h 2108806"/>
              <a:gd name="connsiteX73" fmla="*/ 5893723 w 7165571"/>
              <a:gd name="connsiteY73" fmla="*/ 1206998 h 2108806"/>
              <a:gd name="connsiteX74" fmla="*/ 5951912 w 7165571"/>
              <a:gd name="connsiteY74" fmla="*/ 1306751 h 2108806"/>
              <a:gd name="connsiteX75" fmla="*/ 6059978 w 7165571"/>
              <a:gd name="connsiteY75" fmla="*/ 1448067 h 2108806"/>
              <a:gd name="connsiteX76" fmla="*/ 6168043 w 7165571"/>
              <a:gd name="connsiteY76" fmla="*/ 1572758 h 2108806"/>
              <a:gd name="connsiteX77" fmla="*/ 6276109 w 7165571"/>
              <a:gd name="connsiteY77" fmla="*/ 1730700 h 2108806"/>
              <a:gd name="connsiteX78" fmla="*/ 6367549 w 7165571"/>
              <a:gd name="connsiteY78" fmla="*/ 1855391 h 2108806"/>
              <a:gd name="connsiteX79" fmla="*/ 6572856 w 7165571"/>
              <a:gd name="connsiteY79" fmla="*/ 1856561 h 2108806"/>
              <a:gd name="connsiteX80" fmla="*/ 6941127 w 7165571"/>
              <a:gd name="connsiteY80" fmla="*/ 1880329 h 2108806"/>
              <a:gd name="connsiteX81" fmla="*/ 7165571 w 7165571"/>
              <a:gd name="connsiteY81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84837 w 7165571"/>
              <a:gd name="connsiteY42" fmla="*/ 979310 h 2108806"/>
              <a:gd name="connsiteX43" fmla="*/ 3965171 w 7165571"/>
              <a:gd name="connsiteY43" fmla="*/ 1090620 h 2108806"/>
              <a:gd name="connsiteX44" fmla="*/ 4015047 w 7165571"/>
              <a:gd name="connsiteY44" fmla="*/ 1032431 h 2108806"/>
              <a:gd name="connsiteX45" fmla="*/ 4064923 w 7165571"/>
              <a:gd name="connsiteY45" fmla="*/ 965929 h 2108806"/>
              <a:gd name="connsiteX46" fmla="*/ 4098174 w 7165571"/>
              <a:gd name="connsiteY46" fmla="*/ 891115 h 2108806"/>
              <a:gd name="connsiteX47" fmla="*/ 4114800 w 7165571"/>
              <a:gd name="connsiteY47" fmla="*/ 774736 h 2108806"/>
              <a:gd name="connsiteX48" fmla="*/ 4139738 w 7165571"/>
              <a:gd name="connsiteY48" fmla="*/ 699922 h 2108806"/>
              <a:gd name="connsiteX49" fmla="*/ 4189614 w 7165571"/>
              <a:gd name="connsiteY49" fmla="*/ 625107 h 2108806"/>
              <a:gd name="connsiteX50" fmla="*/ 4231178 w 7165571"/>
              <a:gd name="connsiteY50" fmla="*/ 600169 h 2108806"/>
              <a:gd name="connsiteX51" fmla="*/ 4272741 w 7165571"/>
              <a:gd name="connsiteY51" fmla="*/ 500416 h 2108806"/>
              <a:gd name="connsiteX52" fmla="*/ 4297680 w 7165571"/>
              <a:gd name="connsiteY52" fmla="*/ 450540 h 2108806"/>
              <a:gd name="connsiteX53" fmla="*/ 4363056 w 7165571"/>
              <a:gd name="connsiteY53" fmla="*/ 256750 h 2108806"/>
              <a:gd name="connsiteX54" fmla="*/ 4461639 w 7165571"/>
              <a:gd name="connsiteY54" fmla="*/ 290174 h 2108806"/>
              <a:gd name="connsiteX55" fmla="*/ 4566286 w 7165571"/>
              <a:gd name="connsiteY55" fmla="*/ 299785 h 2108806"/>
              <a:gd name="connsiteX56" fmla="*/ 4657682 w 7165571"/>
              <a:gd name="connsiteY56" fmla="*/ 296408 h 2108806"/>
              <a:gd name="connsiteX57" fmla="*/ 4788131 w 7165571"/>
              <a:gd name="connsiteY57" fmla="*/ 242722 h 2108806"/>
              <a:gd name="connsiteX58" fmla="*/ 4854632 w 7165571"/>
              <a:gd name="connsiteY58" fmla="*/ 192846 h 2108806"/>
              <a:gd name="connsiteX59" fmla="*/ 4929447 w 7165571"/>
              <a:gd name="connsiteY59" fmla="*/ 126344 h 2108806"/>
              <a:gd name="connsiteX60" fmla="*/ 5024611 w 7165571"/>
              <a:gd name="connsiteY60" fmla="*/ 31180 h 2108806"/>
              <a:gd name="connsiteX61" fmla="*/ 5137265 w 7165571"/>
              <a:gd name="connsiteY61" fmla="*/ 1653 h 2108806"/>
              <a:gd name="connsiteX62" fmla="*/ 5228705 w 7165571"/>
              <a:gd name="connsiteY62" fmla="*/ 9966 h 2108806"/>
              <a:gd name="connsiteX63" fmla="*/ 5336771 w 7165571"/>
              <a:gd name="connsiteY63" fmla="*/ 109718 h 2108806"/>
              <a:gd name="connsiteX64" fmla="*/ 5370021 w 7165571"/>
              <a:gd name="connsiteY64" fmla="*/ 151282 h 2108806"/>
              <a:gd name="connsiteX65" fmla="*/ 5419898 w 7165571"/>
              <a:gd name="connsiteY65" fmla="*/ 267660 h 2108806"/>
              <a:gd name="connsiteX66" fmla="*/ 5469774 w 7165571"/>
              <a:gd name="connsiteY66" fmla="*/ 367413 h 2108806"/>
              <a:gd name="connsiteX67" fmla="*/ 5552901 w 7165571"/>
              <a:gd name="connsiteY67" fmla="*/ 500416 h 2108806"/>
              <a:gd name="connsiteX68" fmla="*/ 5619403 w 7165571"/>
              <a:gd name="connsiteY68" fmla="*/ 633420 h 2108806"/>
              <a:gd name="connsiteX69" fmla="*/ 5677592 w 7165571"/>
              <a:gd name="connsiteY69" fmla="*/ 733173 h 2108806"/>
              <a:gd name="connsiteX70" fmla="*/ 5752407 w 7165571"/>
              <a:gd name="connsiteY70" fmla="*/ 866176 h 2108806"/>
              <a:gd name="connsiteX71" fmla="*/ 5810596 w 7165571"/>
              <a:gd name="connsiteY71" fmla="*/ 974242 h 2108806"/>
              <a:gd name="connsiteX72" fmla="*/ 5843847 w 7165571"/>
              <a:gd name="connsiteY72" fmla="*/ 1090620 h 2108806"/>
              <a:gd name="connsiteX73" fmla="*/ 5893723 w 7165571"/>
              <a:gd name="connsiteY73" fmla="*/ 1206998 h 2108806"/>
              <a:gd name="connsiteX74" fmla="*/ 5951912 w 7165571"/>
              <a:gd name="connsiteY74" fmla="*/ 1306751 h 2108806"/>
              <a:gd name="connsiteX75" fmla="*/ 6059978 w 7165571"/>
              <a:gd name="connsiteY75" fmla="*/ 1448067 h 2108806"/>
              <a:gd name="connsiteX76" fmla="*/ 6168043 w 7165571"/>
              <a:gd name="connsiteY76" fmla="*/ 1572758 h 2108806"/>
              <a:gd name="connsiteX77" fmla="*/ 6276109 w 7165571"/>
              <a:gd name="connsiteY77" fmla="*/ 1730700 h 2108806"/>
              <a:gd name="connsiteX78" fmla="*/ 6367549 w 7165571"/>
              <a:gd name="connsiteY78" fmla="*/ 1855391 h 2108806"/>
              <a:gd name="connsiteX79" fmla="*/ 6572856 w 7165571"/>
              <a:gd name="connsiteY79" fmla="*/ 1856561 h 2108806"/>
              <a:gd name="connsiteX80" fmla="*/ 6941127 w 7165571"/>
              <a:gd name="connsiteY80" fmla="*/ 1880329 h 2108806"/>
              <a:gd name="connsiteX81" fmla="*/ 7165571 w 7165571"/>
              <a:gd name="connsiteY81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84837 w 7165571"/>
              <a:gd name="connsiteY42" fmla="*/ 979310 h 2108806"/>
              <a:gd name="connsiteX43" fmla="*/ 4015047 w 7165571"/>
              <a:gd name="connsiteY43" fmla="*/ 1032431 h 2108806"/>
              <a:gd name="connsiteX44" fmla="*/ 4064923 w 7165571"/>
              <a:gd name="connsiteY44" fmla="*/ 965929 h 2108806"/>
              <a:gd name="connsiteX45" fmla="*/ 4098174 w 7165571"/>
              <a:gd name="connsiteY45" fmla="*/ 891115 h 2108806"/>
              <a:gd name="connsiteX46" fmla="*/ 4114800 w 7165571"/>
              <a:gd name="connsiteY46" fmla="*/ 774736 h 2108806"/>
              <a:gd name="connsiteX47" fmla="*/ 4139738 w 7165571"/>
              <a:gd name="connsiteY47" fmla="*/ 699922 h 2108806"/>
              <a:gd name="connsiteX48" fmla="*/ 4189614 w 7165571"/>
              <a:gd name="connsiteY48" fmla="*/ 625107 h 2108806"/>
              <a:gd name="connsiteX49" fmla="*/ 4231178 w 7165571"/>
              <a:gd name="connsiteY49" fmla="*/ 600169 h 2108806"/>
              <a:gd name="connsiteX50" fmla="*/ 4272741 w 7165571"/>
              <a:gd name="connsiteY50" fmla="*/ 500416 h 2108806"/>
              <a:gd name="connsiteX51" fmla="*/ 4297680 w 7165571"/>
              <a:gd name="connsiteY51" fmla="*/ 450540 h 2108806"/>
              <a:gd name="connsiteX52" fmla="*/ 4363056 w 7165571"/>
              <a:gd name="connsiteY52" fmla="*/ 256750 h 2108806"/>
              <a:gd name="connsiteX53" fmla="*/ 4461639 w 7165571"/>
              <a:gd name="connsiteY53" fmla="*/ 290174 h 2108806"/>
              <a:gd name="connsiteX54" fmla="*/ 4566286 w 7165571"/>
              <a:gd name="connsiteY54" fmla="*/ 299785 h 2108806"/>
              <a:gd name="connsiteX55" fmla="*/ 4657682 w 7165571"/>
              <a:gd name="connsiteY55" fmla="*/ 296408 h 2108806"/>
              <a:gd name="connsiteX56" fmla="*/ 4788131 w 7165571"/>
              <a:gd name="connsiteY56" fmla="*/ 242722 h 2108806"/>
              <a:gd name="connsiteX57" fmla="*/ 4854632 w 7165571"/>
              <a:gd name="connsiteY57" fmla="*/ 192846 h 2108806"/>
              <a:gd name="connsiteX58" fmla="*/ 4929447 w 7165571"/>
              <a:gd name="connsiteY58" fmla="*/ 126344 h 2108806"/>
              <a:gd name="connsiteX59" fmla="*/ 5024611 w 7165571"/>
              <a:gd name="connsiteY59" fmla="*/ 31180 h 2108806"/>
              <a:gd name="connsiteX60" fmla="*/ 5137265 w 7165571"/>
              <a:gd name="connsiteY60" fmla="*/ 1653 h 2108806"/>
              <a:gd name="connsiteX61" fmla="*/ 5228705 w 7165571"/>
              <a:gd name="connsiteY61" fmla="*/ 9966 h 2108806"/>
              <a:gd name="connsiteX62" fmla="*/ 5336771 w 7165571"/>
              <a:gd name="connsiteY62" fmla="*/ 109718 h 2108806"/>
              <a:gd name="connsiteX63" fmla="*/ 5370021 w 7165571"/>
              <a:gd name="connsiteY63" fmla="*/ 151282 h 2108806"/>
              <a:gd name="connsiteX64" fmla="*/ 5419898 w 7165571"/>
              <a:gd name="connsiteY64" fmla="*/ 267660 h 2108806"/>
              <a:gd name="connsiteX65" fmla="*/ 5469774 w 7165571"/>
              <a:gd name="connsiteY65" fmla="*/ 367413 h 2108806"/>
              <a:gd name="connsiteX66" fmla="*/ 5552901 w 7165571"/>
              <a:gd name="connsiteY66" fmla="*/ 500416 h 2108806"/>
              <a:gd name="connsiteX67" fmla="*/ 5619403 w 7165571"/>
              <a:gd name="connsiteY67" fmla="*/ 633420 h 2108806"/>
              <a:gd name="connsiteX68" fmla="*/ 5677592 w 7165571"/>
              <a:gd name="connsiteY68" fmla="*/ 733173 h 2108806"/>
              <a:gd name="connsiteX69" fmla="*/ 5752407 w 7165571"/>
              <a:gd name="connsiteY69" fmla="*/ 866176 h 2108806"/>
              <a:gd name="connsiteX70" fmla="*/ 5810596 w 7165571"/>
              <a:gd name="connsiteY70" fmla="*/ 974242 h 2108806"/>
              <a:gd name="connsiteX71" fmla="*/ 5843847 w 7165571"/>
              <a:gd name="connsiteY71" fmla="*/ 1090620 h 2108806"/>
              <a:gd name="connsiteX72" fmla="*/ 5893723 w 7165571"/>
              <a:gd name="connsiteY72" fmla="*/ 1206998 h 2108806"/>
              <a:gd name="connsiteX73" fmla="*/ 5951912 w 7165571"/>
              <a:gd name="connsiteY73" fmla="*/ 1306751 h 2108806"/>
              <a:gd name="connsiteX74" fmla="*/ 6059978 w 7165571"/>
              <a:gd name="connsiteY74" fmla="*/ 1448067 h 2108806"/>
              <a:gd name="connsiteX75" fmla="*/ 6168043 w 7165571"/>
              <a:gd name="connsiteY75" fmla="*/ 1572758 h 2108806"/>
              <a:gd name="connsiteX76" fmla="*/ 6276109 w 7165571"/>
              <a:gd name="connsiteY76" fmla="*/ 1730700 h 2108806"/>
              <a:gd name="connsiteX77" fmla="*/ 6367549 w 7165571"/>
              <a:gd name="connsiteY77" fmla="*/ 1855391 h 2108806"/>
              <a:gd name="connsiteX78" fmla="*/ 6572856 w 7165571"/>
              <a:gd name="connsiteY78" fmla="*/ 1856561 h 2108806"/>
              <a:gd name="connsiteX79" fmla="*/ 6941127 w 7165571"/>
              <a:gd name="connsiteY79" fmla="*/ 1880329 h 2108806"/>
              <a:gd name="connsiteX80" fmla="*/ 7165571 w 7165571"/>
              <a:gd name="connsiteY80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84837 w 7165571"/>
              <a:gd name="connsiteY42" fmla="*/ 979310 h 2108806"/>
              <a:gd name="connsiteX43" fmla="*/ 4064923 w 7165571"/>
              <a:gd name="connsiteY43" fmla="*/ 965929 h 2108806"/>
              <a:gd name="connsiteX44" fmla="*/ 4098174 w 7165571"/>
              <a:gd name="connsiteY44" fmla="*/ 891115 h 2108806"/>
              <a:gd name="connsiteX45" fmla="*/ 4114800 w 7165571"/>
              <a:gd name="connsiteY45" fmla="*/ 774736 h 2108806"/>
              <a:gd name="connsiteX46" fmla="*/ 4139738 w 7165571"/>
              <a:gd name="connsiteY46" fmla="*/ 699922 h 2108806"/>
              <a:gd name="connsiteX47" fmla="*/ 4189614 w 7165571"/>
              <a:gd name="connsiteY47" fmla="*/ 625107 h 2108806"/>
              <a:gd name="connsiteX48" fmla="*/ 4231178 w 7165571"/>
              <a:gd name="connsiteY48" fmla="*/ 600169 h 2108806"/>
              <a:gd name="connsiteX49" fmla="*/ 4272741 w 7165571"/>
              <a:gd name="connsiteY49" fmla="*/ 500416 h 2108806"/>
              <a:gd name="connsiteX50" fmla="*/ 4297680 w 7165571"/>
              <a:gd name="connsiteY50" fmla="*/ 450540 h 2108806"/>
              <a:gd name="connsiteX51" fmla="*/ 4363056 w 7165571"/>
              <a:gd name="connsiteY51" fmla="*/ 256750 h 2108806"/>
              <a:gd name="connsiteX52" fmla="*/ 4461639 w 7165571"/>
              <a:gd name="connsiteY52" fmla="*/ 290174 h 2108806"/>
              <a:gd name="connsiteX53" fmla="*/ 4566286 w 7165571"/>
              <a:gd name="connsiteY53" fmla="*/ 299785 h 2108806"/>
              <a:gd name="connsiteX54" fmla="*/ 4657682 w 7165571"/>
              <a:gd name="connsiteY54" fmla="*/ 296408 h 2108806"/>
              <a:gd name="connsiteX55" fmla="*/ 4788131 w 7165571"/>
              <a:gd name="connsiteY55" fmla="*/ 242722 h 2108806"/>
              <a:gd name="connsiteX56" fmla="*/ 4854632 w 7165571"/>
              <a:gd name="connsiteY56" fmla="*/ 192846 h 2108806"/>
              <a:gd name="connsiteX57" fmla="*/ 4929447 w 7165571"/>
              <a:gd name="connsiteY57" fmla="*/ 126344 h 2108806"/>
              <a:gd name="connsiteX58" fmla="*/ 5024611 w 7165571"/>
              <a:gd name="connsiteY58" fmla="*/ 31180 h 2108806"/>
              <a:gd name="connsiteX59" fmla="*/ 5137265 w 7165571"/>
              <a:gd name="connsiteY59" fmla="*/ 1653 h 2108806"/>
              <a:gd name="connsiteX60" fmla="*/ 5228705 w 7165571"/>
              <a:gd name="connsiteY60" fmla="*/ 9966 h 2108806"/>
              <a:gd name="connsiteX61" fmla="*/ 5336771 w 7165571"/>
              <a:gd name="connsiteY61" fmla="*/ 109718 h 2108806"/>
              <a:gd name="connsiteX62" fmla="*/ 5370021 w 7165571"/>
              <a:gd name="connsiteY62" fmla="*/ 151282 h 2108806"/>
              <a:gd name="connsiteX63" fmla="*/ 5419898 w 7165571"/>
              <a:gd name="connsiteY63" fmla="*/ 267660 h 2108806"/>
              <a:gd name="connsiteX64" fmla="*/ 5469774 w 7165571"/>
              <a:gd name="connsiteY64" fmla="*/ 367413 h 2108806"/>
              <a:gd name="connsiteX65" fmla="*/ 5552901 w 7165571"/>
              <a:gd name="connsiteY65" fmla="*/ 500416 h 2108806"/>
              <a:gd name="connsiteX66" fmla="*/ 5619403 w 7165571"/>
              <a:gd name="connsiteY66" fmla="*/ 633420 h 2108806"/>
              <a:gd name="connsiteX67" fmla="*/ 5677592 w 7165571"/>
              <a:gd name="connsiteY67" fmla="*/ 733173 h 2108806"/>
              <a:gd name="connsiteX68" fmla="*/ 5752407 w 7165571"/>
              <a:gd name="connsiteY68" fmla="*/ 866176 h 2108806"/>
              <a:gd name="connsiteX69" fmla="*/ 5810596 w 7165571"/>
              <a:gd name="connsiteY69" fmla="*/ 974242 h 2108806"/>
              <a:gd name="connsiteX70" fmla="*/ 5843847 w 7165571"/>
              <a:gd name="connsiteY70" fmla="*/ 1090620 h 2108806"/>
              <a:gd name="connsiteX71" fmla="*/ 5893723 w 7165571"/>
              <a:gd name="connsiteY71" fmla="*/ 1206998 h 2108806"/>
              <a:gd name="connsiteX72" fmla="*/ 5951912 w 7165571"/>
              <a:gd name="connsiteY72" fmla="*/ 1306751 h 2108806"/>
              <a:gd name="connsiteX73" fmla="*/ 6059978 w 7165571"/>
              <a:gd name="connsiteY73" fmla="*/ 1448067 h 2108806"/>
              <a:gd name="connsiteX74" fmla="*/ 6168043 w 7165571"/>
              <a:gd name="connsiteY74" fmla="*/ 1572758 h 2108806"/>
              <a:gd name="connsiteX75" fmla="*/ 6276109 w 7165571"/>
              <a:gd name="connsiteY75" fmla="*/ 1730700 h 2108806"/>
              <a:gd name="connsiteX76" fmla="*/ 6367549 w 7165571"/>
              <a:gd name="connsiteY76" fmla="*/ 1855391 h 2108806"/>
              <a:gd name="connsiteX77" fmla="*/ 6572856 w 7165571"/>
              <a:gd name="connsiteY77" fmla="*/ 1856561 h 2108806"/>
              <a:gd name="connsiteX78" fmla="*/ 6941127 w 7165571"/>
              <a:gd name="connsiteY78" fmla="*/ 1880329 h 2108806"/>
              <a:gd name="connsiteX79" fmla="*/ 7165571 w 7165571"/>
              <a:gd name="connsiteY79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84837 w 7165571"/>
              <a:gd name="connsiteY42" fmla="*/ 979310 h 2108806"/>
              <a:gd name="connsiteX43" fmla="*/ 4098174 w 7165571"/>
              <a:gd name="connsiteY43" fmla="*/ 891115 h 2108806"/>
              <a:gd name="connsiteX44" fmla="*/ 4114800 w 7165571"/>
              <a:gd name="connsiteY44" fmla="*/ 774736 h 2108806"/>
              <a:gd name="connsiteX45" fmla="*/ 4139738 w 7165571"/>
              <a:gd name="connsiteY45" fmla="*/ 699922 h 2108806"/>
              <a:gd name="connsiteX46" fmla="*/ 4189614 w 7165571"/>
              <a:gd name="connsiteY46" fmla="*/ 625107 h 2108806"/>
              <a:gd name="connsiteX47" fmla="*/ 4231178 w 7165571"/>
              <a:gd name="connsiteY47" fmla="*/ 600169 h 2108806"/>
              <a:gd name="connsiteX48" fmla="*/ 4272741 w 7165571"/>
              <a:gd name="connsiteY48" fmla="*/ 500416 h 2108806"/>
              <a:gd name="connsiteX49" fmla="*/ 4297680 w 7165571"/>
              <a:gd name="connsiteY49" fmla="*/ 450540 h 2108806"/>
              <a:gd name="connsiteX50" fmla="*/ 4363056 w 7165571"/>
              <a:gd name="connsiteY50" fmla="*/ 256750 h 2108806"/>
              <a:gd name="connsiteX51" fmla="*/ 4461639 w 7165571"/>
              <a:gd name="connsiteY51" fmla="*/ 290174 h 2108806"/>
              <a:gd name="connsiteX52" fmla="*/ 4566286 w 7165571"/>
              <a:gd name="connsiteY52" fmla="*/ 299785 h 2108806"/>
              <a:gd name="connsiteX53" fmla="*/ 4657682 w 7165571"/>
              <a:gd name="connsiteY53" fmla="*/ 296408 h 2108806"/>
              <a:gd name="connsiteX54" fmla="*/ 4788131 w 7165571"/>
              <a:gd name="connsiteY54" fmla="*/ 242722 h 2108806"/>
              <a:gd name="connsiteX55" fmla="*/ 4854632 w 7165571"/>
              <a:gd name="connsiteY55" fmla="*/ 192846 h 2108806"/>
              <a:gd name="connsiteX56" fmla="*/ 4929447 w 7165571"/>
              <a:gd name="connsiteY56" fmla="*/ 126344 h 2108806"/>
              <a:gd name="connsiteX57" fmla="*/ 5024611 w 7165571"/>
              <a:gd name="connsiteY57" fmla="*/ 31180 h 2108806"/>
              <a:gd name="connsiteX58" fmla="*/ 5137265 w 7165571"/>
              <a:gd name="connsiteY58" fmla="*/ 1653 h 2108806"/>
              <a:gd name="connsiteX59" fmla="*/ 5228705 w 7165571"/>
              <a:gd name="connsiteY59" fmla="*/ 9966 h 2108806"/>
              <a:gd name="connsiteX60" fmla="*/ 5336771 w 7165571"/>
              <a:gd name="connsiteY60" fmla="*/ 109718 h 2108806"/>
              <a:gd name="connsiteX61" fmla="*/ 5370021 w 7165571"/>
              <a:gd name="connsiteY61" fmla="*/ 151282 h 2108806"/>
              <a:gd name="connsiteX62" fmla="*/ 5419898 w 7165571"/>
              <a:gd name="connsiteY62" fmla="*/ 267660 h 2108806"/>
              <a:gd name="connsiteX63" fmla="*/ 5469774 w 7165571"/>
              <a:gd name="connsiteY63" fmla="*/ 367413 h 2108806"/>
              <a:gd name="connsiteX64" fmla="*/ 5552901 w 7165571"/>
              <a:gd name="connsiteY64" fmla="*/ 500416 h 2108806"/>
              <a:gd name="connsiteX65" fmla="*/ 5619403 w 7165571"/>
              <a:gd name="connsiteY65" fmla="*/ 633420 h 2108806"/>
              <a:gd name="connsiteX66" fmla="*/ 5677592 w 7165571"/>
              <a:gd name="connsiteY66" fmla="*/ 733173 h 2108806"/>
              <a:gd name="connsiteX67" fmla="*/ 5752407 w 7165571"/>
              <a:gd name="connsiteY67" fmla="*/ 866176 h 2108806"/>
              <a:gd name="connsiteX68" fmla="*/ 5810596 w 7165571"/>
              <a:gd name="connsiteY68" fmla="*/ 974242 h 2108806"/>
              <a:gd name="connsiteX69" fmla="*/ 5843847 w 7165571"/>
              <a:gd name="connsiteY69" fmla="*/ 1090620 h 2108806"/>
              <a:gd name="connsiteX70" fmla="*/ 5893723 w 7165571"/>
              <a:gd name="connsiteY70" fmla="*/ 1206998 h 2108806"/>
              <a:gd name="connsiteX71" fmla="*/ 5951912 w 7165571"/>
              <a:gd name="connsiteY71" fmla="*/ 1306751 h 2108806"/>
              <a:gd name="connsiteX72" fmla="*/ 6059978 w 7165571"/>
              <a:gd name="connsiteY72" fmla="*/ 1448067 h 2108806"/>
              <a:gd name="connsiteX73" fmla="*/ 6168043 w 7165571"/>
              <a:gd name="connsiteY73" fmla="*/ 1572758 h 2108806"/>
              <a:gd name="connsiteX74" fmla="*/ 6276109 w 7165571"/>
              <a:gd name="connsiteY74" fmla="*/ 1730700 h 2108806"/>
              <a:gd name="connsiteX75" fmla="*/ 6367549 w 7165571"/>
              <a:gd name="connsiteY75" fmla="*/ 1855391 h 2108806"/>
              <a:gd name="connsiteX76" fmla="*/ 6572856 w 7165571"/>
              <a:gd name="connsiteY76" fmla="*/ 1856561 h 2108806"/>
              <a:gd name="connsiteX77" fmla="*/ 6941127 w 7165571"/>
              <a:gd name="connsiteY77" fmla="*/ 1880329 h 2108806"/>
              <a:gd name="connsiteX78" fmla="*/ 7165571 w 7165571"/>
              <a:gd name="connsiteY78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23607 w 7165571"/>
              <a:gd name="connsiteY41" fmla="*/ 1223624 h 2108806"/>
              <a:gd name="connsiteX42" fmla="*/ 3984837 w 7165571"/>
              <a:gd name="connsiteY42" fmla="*/ 979310 h 2108806"/>
              <a:gd name="connsiteX43" fmla="*/ 4114800 w 7165571"/>
              <a:gd name="connsiteY43" fmla="*/ 774736 h 2108806"/>
              <a:gd name="connsiteX44" fmla="*/ 4139738 w 7165571"/>
              <a:gd name="connsiteY44" fmla="*/ 699922 h 2108806"/>
              <a:gd name="connsiteX45" fmla="*/ 4189614 w 7165571"/>
              <a:gd name="connsiteY45" fmla="*/ 625107 h 2108806"/>
              <a:gd name="connsiteX46" fmla="*/ 4231178 w 7165571"/>
              <a:gd name="connsiteY46" fmla="*/ 600169 h 2108806"/>
              <a:gd name="connsiteX47" fmla="*/ 4272741 w 7165571"/>
              <a:gd name="connsiteY47" fmla="*/ 500416 h 2108806"/>
              <a:gd name="connsiteX48" fmla="*/ 4297680 w 7165571"/>
              <a:gd name="connsiteY48" fmla="*/ 450540 h 2108806"/>
              <a:gd name="connsiteX49" fmla="*/ 4363056 w 7165571"/>
              <a:gd name="connsiteY49" fmla="*/ 256750 h 2108806"/>
              <a:gd name="connsiteX50" fmla="*/ 4461639 w 7165571"/>
              <a:gd name="connsiteY50" fmla="*/ 290174 h 2108806"/>
              <a:gd name="connsiteX51" fmla="*/ 4566286 w 7165571"/>
              <a:gd name="connsiteY51" fmla="*/ 299785 h 2108806"/>
              <a:gd name="connsiteX52" fmla="*/ 4657682 w 7165571"/>
              <a:gd name="connsiteY52" fmla="*/ 296408 h 2108806"/>
              <a:gd name="connsiteX53" fmla="*/ 4788131 w 7165571"/>
              <a:gd name="connsiteY53" fmla="*/ 242722 h 2108806"/>
              <a:gd name="connsiteX54" fmla="*/ 4854632 w 7165571"/>
              <a:gd name="connsiteY54" fmla="*/ 192846 h 2108806"/>
              <a:gd name="connsiteX55" fmla="*/ 4929447 w 7165571"/>
              <a:gd name="connsiteY55" fmla="*/ 126344 h 2108806"/>
              <a:gd name="connsiteX56" fmla="*/ 5024611 w 7165571"/>
              <a:gd name="connsiteY56" fmla="*/ 31180 h 2108806"/>
              <a:gd name="connsiteX57" fmla="*/ 5137265 w 7165571"/>
              <a:gd name="connsiteY57" fmla="*/ 1653 h 2108806"/>
              <a:gd name="connsiteX58" fmla="*/ 5228705 w 7165571"/>
              <a:gd name="connsiteY58" fmla="*/ 9966 h 2108806"/>
              <a:gd name="connsiteX59" fmla="*/ 5336771 w 7165571"/>
              <a:gd name="connsiteY59" fmla="*/ 109718 h 2108806"/>
              <a:gd name="connsiteX60" fmla="*/ 5370021 w 7165571"/>
              <a:gd name="connsiteY60" fmla="*/ 151282 h 2108806"/>
              <a:gd name="connsiteX61" fmla="*/ 5419898 w 7165571"/>
              <a:gd name="connsiteY61" fmla="*/ 267660 h 2108806"/>
              <a:gd name="connsiteX62" fmla="*/ 5469774 w 7165571"/>
              <a:gd name="connsiteY62" fmla="*/ 367413 h 2108806"/>
              <a:gd name="connsiteX63" fmla="*/ 5552901 w 7165571"/>
              <a:gd name="connsiteY63" fmla="*/ 500416 h 2108806"/>
              <a:gd name="connsiteX64" fmla="*/ 5619403 w 7165571"/>
              <a:gd name="connsiteY64" fmla="*/ 633420 h 2108806"/>
              <a:gd name="connsiteX65" fmla="*/ 5677592 w 7165571"/>
              <a:gd name="connsiteY65" fmla="*/ 733173 h 2108806"/>
              <a:gd name="connsiteX66" fmla="*/ 5752407 w 7165571"/>
              <a:gd name="connsiteY66" fmla="*/ 866176 h 2108806"/>
              <a:gd name="connsiteX67" fmla="*/ 5810596 w 7165571"/>
              <a:gd name="connsiteY67" fmla="*/ 974242 h 2108806"/>
              <a:gd name="connsiteX68" fmla="*/ 5843847 w 7165571"/>
              <a:gd name="connsiteY68" fmla="*/ 1090620 h 2108806"/>
              <a:gd name="connsiteX69" fmla="*/ 5893723 w 7165571"/>
              <a:gd name="connsiteY69" fmla="*/ 1206998 h 2108806"/>
              <a:gd name="connsiteX70" fmla="*/ 5951912 w 7165571"/>
              <a:gd name="connsiteY70" fmla="*/ 1306751 h 2108806"/>
              <a:gd name="connsiteX71" fmla="*/ 6059978 w 7165571"/>
              <a:gd name="connsiteY71" fmla="*/ 1448067 h 2108806"/>
              <a:gd name="connsiteX72" fmla="*/ 6168043 w 7165571"/>
              <a:gd name="connsiteY72" fmla="*/ 1572758 h 2108806"/>
              <a:gd name="connsiteX73" fmla="*/ 6276109 w 7165571"/>
              <a:gd name="connsiteY73" fmla="*/ 1730700 h 2108806"/>
              <a:gd name="connsiteX74" fmla="*/ 6367549 w 7165571"/>
              <a:gd name="connsiteY74" fmla="*/ 1855391 h 2108806"/>
              <a:gd name="connsiteX75" fmla="*/ 6572856 w 7165571"/>
              <a:gd name="connsiteY75" fmla="*/ 1856561 h 2108806"/>
              <a:gd name="connsiteX76" fmla="*/ 6941127 w 7165571"/>
              <a:gd name="connsiteY76" fmla="*/ 1880329 h 2108806"/>
              <a:gd name="connsiteX77" fmla="*/ 7165571 w 7165571"/>
              <a:gd name="connsiteY77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566160 w 7165571"/>
              <a:gd name="connsiteY37" fmla="*/ 1564446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59291 w 7165571"/>
              <a:gd name="connsiteY41" fmla="*/ 1089809 h 2108806"/>
              <a:gd name="connsiteX42" fmla="*/ 3984837 w 7165571"/>
              <a:gd name="connsiteY42" fmla="*/ 979310 h 2108806"/>
              <a:gd name="connsiteX43" fmla="*/ 4114800 w 7165571"/>
              <a:gd name="connsiteY43" fmla="*/ 774736 h 2108806"/>
              <a:gd name="connsiteX44" fmla="*/ 4139738 w 7165571"/>
              <a:gd name="connsiteY44" fmla="*/ 699922 h 2108806"/>
              <a:gd name="connsiteX45" fmla="*/ 4189614 w 7165571"/>
              <a:gd name="connsiteY45" fmla="*/ 625107 h 2108806"/>
              <a:gd name="connsiteX46" fmla="*/ 4231178 w 7165571"/>
              <a:gd name="connsiteY46" fmla="*/ 600169 h 2108806"/>
              <a:gd name="connsiteX47" fmla="*/ 4272741 w 7165571"/>
              <a:gd name="connsiteY47" fmla="*/ 500416 h 2108806"/>
              <a:gd name="connsiteX48" fmla="*/ 4297680 w 7165571"/>
              <a:gd name="connsiteY48" fmla="*/ 450540 h 2108806"/>
              <a:gd name="connsiteX49" fmla="*/ 4363056 w 7165571"/>
              <a:gd name="connsiteY49" fmla="*/ 256750 h 2108806"/>
              <a:gd name="connsiteX50" fmla="*/ 4461639 w 7165571"/>
              <a:gd name="connsiteY50" fmla="*/ 290174 h 2108806"/>
              <a:gd name="connsiteX51" fmla="*/ 4566286 w 7165571"/>
              <a:gd name="connsiteY51" fmla="*/ 299785 h 2108806"/>
              <a:gd name="connsiteX52" fmla="*/ 4657682 w 7165571"/>
              <a:gd name="connsiteY52" fmla="*/ 296408 h 2108806"/>
              <a:gd name="connsiteX53" fmla="*/ 4788131 w 7165571"/>
              <a:gd name="connsiteY53" fmla="*/ 242722 h 2108806"/>
              <a:gd name="connsiteX54" fmla="*/ 4854632 w 7165571"/>
              <a:gd name="connsiteY54" fmla="*/ 192846 h 2108806"/>
              <a:gd name="connsiteX55" fmla="*/ 4929447 w 7165571"/>
              <a:gd name="connsiteY55" fmla="*/ 126344 h 2108806"/>
              <a:gd name="connsiteX56" fmla="*/ 5024611 w 7165571"/>
              <a:gd name="connsiteY56" fmla="*/ 31180 h 2108806"/>
              <a:gd name="connsiteX57" fmla="*/ 5137265 w 7165571"/>
              <a:gd name="connsiteY57" fmla="*/ 1653 h 2108806"/>
              <a:gd name="connsiteX58" fmla="*/ 5228705 w 7165571"/>
              <a:gd name="connsiteY58" fmla="*/ 9966 h 2108806"/>
              <a:gd name="connsiteX59" fmla="*/ 5336771 w 7165571"/>
              <a:gd name="connsiteY59" fmla="*/ 109718 h 2108806"/>
              <a:gd name="connsiteX60" fmla="*/ 5370021 w 7165571"/>
              <a:gd name="connsiteY60" fmla="*/ 151282 h 2108806"/>
              <a:gd name="connsiteX61" fmla="*/ 5419898 w 7165571"/>
              <a:gd name="connsiteY61" fmla="*/ 267660 h 2108806"/>
              <a:gd name="connsiteX62" fmla="*/ 5469774 w 7165571"/>
              <a:gd name="connsiteY62" fmla="*/ 367413 h 2108806"/>
              <a:gd name="connsiteX63" fmla="*/ 5552901 w 7165571"/>
              <a:gd name="connsiteY63" fmla="*/ 500416 h 2108806"/>
              <a:gd name="connsiteX64" fmla="*/ 5619403 w 7165571"/>
              <a:gd name="connsiteY64" fmla="*/ 633420 h 2108806"/>
              <a:gd name="connsiteX65" fmla="*/ 5677592 w 7165571"/>
              <a:gd name="connsiteY65" fmla="*/ 733173 h 2108806"/>
              <a:gd name="connsiteX66" fmla="*/ 5752407 w 7165571"/>
              <a:gd name="connsiteY66" fmla="*/ 866176 h 2108806"/>
              <a:gd name="connsiteX67" fmla="*/ 5810596 w 7165571"/>
              <a:gd name="connsiteY67" fmla="*/ 974242 h 2108806"/>
              <a:gd name="connsiteX68" fmla="*/ 5843847 w 7165571"/>
              <a:gd name="connsiteY68" fmla="*/ 1090620 h 2108806"/>
              <a:gd name="connsiteX69" fmla="*/ 5893723 w 7165571"/>
              <a:gd name="connsiteY69" fmla="*/ 1206998 h 2108806"/>
              <a:gd name="connsiteX70" fmla="*/ 5951912 w 7165571"/>
              <a:gd name="connsiteY70" fmla="*/ 1306751 h 2108806"/>
              <a:gd name="connsiteX71" fmla="*/ 6059978 w 7165571"/>
              <a:gd name="connsiteY71" fmla="*/ 1448067 h 2108806"/>
              <a:gd name="connsiteX72" fmla="*/ 6168043 w 7165571"/>
              <a:gd name="connsiteY72" fmla="*/ 1572758 h 2108806"/>
              <a:gd name="connsiteX73" fmla="*/ 6276109 w 7165571"/>
              <a:gd name="connsiteY73" fmla="*/ 1730700 h 2108806"/>
              <a:gd name="connsiteX74" fmla="*/ 6367549 w 7165571"/>
              <a:gd name="connsiteY74" fmla="*/ 1855391 h 2108806"/>
              <a:gd name="connsiteX75" fmla="*/ 6572856 w 7165571"/>
              <a:gd name="connsiteY75" fmla="*/ 1856561 h 2108806"/>
              <a:gd name="connsiteX76" fmla="*/ 6941127 w 7165571"/>
              <a:gd name="connsiteY76" fmla="*/ 1880329 h 2108806"/>
              <a:gd name="connsiteX77" fmla="*/ 7165571 w 7165571"/>
              <a:gd name="connsiteY77" fmla="*/ 1913580 h 2108806"/>
              <a:gd name="connsiteX0" fmla="*/ 0 w 7165571"/>
              <a:gd name="connsiteY0" fmla="*/ 1830453 h 2108806"/>
              <a:gd name="connsiteX1" fmla="*/ 74814 w 7165571"/>
              <a:gd name="connsiteY1" fmla="*/ 1797202 h 2108806"/>
              <a:gd name="connsiteX2" fmla="*/ 149629 w 7165571"/>
              <a:gd name="connsiteY2" fmla="*/ 1647573 h 2108806"/>
              <a:gd name="connsiteX3" fmla="*/ 216131 w 7165571"/>
              <a:gd name="connsiteY3" fmla="*/ 1448067 h 2108806"/>
              <a:gd name="connsiteX4" fmla="*/ 290945 w 7165571"/>
              <a:gd name="connsiteY4" fmla="*/ 1265187 h 2108806"/>
              <a:gd name="connsiteX5" fmla="*/ 336102 w 7165571"/>
              <a:gd name="connsiteY5" fmla="*/ 1114260 h 2108806"/>
              <a:gd name="connsiteX6" fmla="*/ 374072 w 7165571"/>
              <a:gd name="connsiteY6" fmla="*/ 982555 h 2108806"/>
              <a:gd name="connsiteX7" fmla="*/ 440574 w 7165571"/>
              <a:gd name="connsiteY7" fmla="*/ 841238 h 2108806"/>
              <a:gd name="connsiteX8" fmla="*/ 473825 w 7165571"/>
              <a:gd name="connsiteY8" fmla="*/ 783049 h 2108806"/>
              <a:gd name="connsiteX9" fmla="*/ 515389 w 7165571"/>
              <a:gd name="connsiteY9" fmla="*/ 691609 h 2108806"/>
              <a:gd name="connsiteX10" fmla="*/ 556952 w 7165571"/>
              <a:gd name="connsiteY10" fmla="*/ 625107 h 2108806"/>
              <a:gd name="connsiteX11" fmla="*/ 640080 w 7165571"/>
              <a:gd name="connsiteY11" fmla="*/ 591856 h 2108806"/>
              <a:gd name="connsiteX12" fmla="*/ 731520 w 7165571"/>
              <a:gd name="connsiteY12" fmla="*/ 517042 h 2108806"/>
              <a:gd name="connsiteX13" fmla="*/ 814647 w 7165571"/>
              <a:gd name="connsiteY13" fmla="*/ 450540 h 2108806"/>
              <a:gd name="connsiteX14" fmla="*/ 897774 w 7165571"/>
              <a:gd name="connsiteY14" fmla="*/ 417289 h 2108806"/>
              <a:gd name="connsiteX15" fmla="*/ 1135033 w 7165571"/>
              <a:gd name="connsiteY15" fmla="*/ 397070 h 2108806"/>
              <a:gd name="connsiteX16" fmla="*/ 1269293 w 7165571"/>
              <a:gd name="connsiteY16" fmla="*/ 480154 h 2108806"/>
              <a:gd name="connsiteX17" fmla="*/ 1335881 w 7165571"/>
              <a:gd name="connsiteY17" fmla="*/ 560900 h 2108806"/>
              <a:gd name="connsiteX18" fmla="*/ 1379912 w 7165571"/>
              <a:gd name="connsiteY18" fmla="*/ 683296 h 2108806"/>
              <a:gd name="connsiteX19" fmla="*/ 1504603 w 7165571"/>
              <a:gd name="connsiteY19" fmla="*/ 799675 h 2108806"/>
              <a:gd name="connsiteX20" fmla="*/ 1554480 w 7165571"/>
              <a:gd name="connsiteY20" fmla="*/ 849551 h 2108806"/>
              <a:gd name="connsiteX21" fmla="*/ 1604356 w 7165571"/>
              <a:gd name="connsiteY21" fmla="*/ 949304 h 2108806"/>
              <a:gd name="connsiteX22" fmla="*/ 1629294 w 7165571"/>
              <a:gd name="connsiteY22" fmla="*/ 1107246 h 2108806"/>
              <a:gd name="connsiteX23" fmla="*/ 1654232 w 7165571"/>
              <a:gd name="connsiteY23" fmla="*/ 1182060 h 2108806"/>
              <a:gd name="connsiteX24" fmla="*/ 1687483 w 7165571"/>
              <a:gd name="connsiteY24" fmla="*/ 1240249 h 2108806"/>
              <a:gd name="connsiteX25" fmla="*/ 1737360 w 7165571"/>
              <a:gd name="connsiteY25" fmla="*/ 1306751 h 2108806"/>
              <a:gd name="connsiteX26" fmla="*/ 1795549 w 7165571"/>
              <a:gd name="connsiteY26" fmla="*/ 1373253 h 2108806"/>
              <a:gd name="connsiteX27" fmla="*/ 1837112 w 7165571"/>
              <a:gd name="connsiteY27" fmla="*/ 1406504 h 2108806"/>
              <a:gd name="connsiteX28" fmla="*/ 1911927 w 7165571"/>
              <a:gd name="connsiteY28" fmla="*/ 1473006 h 2108806"/>
              <a:gd name="connsiteX29" fmla="*/ 1953491 w 7165571"/>
              <a:gd name="connsiteY29" fmla="*/ 1522882 h 2108806"/>
              <a:gd name="connsiteX30" fmla="*/ 1986741 w 7165571"/>
              <a:gd name="connsiteY30" fmla="*/ 1597696 h 2108806"/>
              <a:gd name="connsiteX31" fmla="*/ 2324927 w 7165571"/>
              <a:gd name="connsiteY31" fmla="*/ 1817275 h 2108806"/>
              <a:gd name="connsiteX32" fmla="*/ 2615483 w 7165571"/>
              <a:gd name="connsiteY32" fmla="*/ 2032017 h 2108806"/>
              <a:gd name="connsiteX33" fmla="*/ 2898505 w 7165571"/>
              <a:gd name="connsiteY33" fmla="*/ 2096258 h 2108806"/>
              <a:gd name="connsiteX34" fmla="*/ 3157339 w 7165571"/>
              <a:gd name="connsiteY34" fmla="*/ 2090326 h 2108806"/>
              <a:gd name="connsiteX35" fmla="*/ 3278661 w 7165571"/>
              <a:gd name="connsiteY35" fmla="*/ 1909524 h 2108806"/>
              <a:gd name="connsiteX36" fmla="*/ 3491548 w 7165571"/>
              <a:gd name="connsiteY36" fmla="*/ 1804501 h 2108806"/>
              <a:gd name="connsiteX37" fmla="*/ 3610765 w 7165571"/>
              <a:gd name="connsiteY37" fmla="*/ 1595670 h 2108806"/>
              <a:gd name="connsiteX38" fmla="*/ 3674225 w 7165571"/>
              <a:gd name="connsiteY38" fmla="*/ 1506256 h 2108806"/>
              <a:gd name="connsiteX39" fmla="*/ 3745795 w 7165571"/>
              <a:gd name="connsiteY39" fmla="*/ 1303507 h 2108806"/>
              <a:gd name="connsiteX40" fmla="*/ 3828315 w 7165571"/>
              <a:gd name="connsiteY40" fmla="*/ 1240857 h 2108806"/>
              <a:gd name="connsiteX41" fmla="*/ 3959291 w 7165571"/>
              <a:gd name="connsiteY41" fmla="*/ 1089809 h 2108806"/>
              <a:gd name="connsiteX42" fmla="*/ 3984837 w 7165571"/>
              <a:gd name="connsiteY42" fmla="*/ 979310 h 2108806"/>
              <a:gd name="connsiteX43" fmla="*/ 4114800 w 7165571"/>
              <a:gd name="connsiteY43" fmla="*/ 774736 h 2108806"/>
              <a:gd name="connsiteX44" fmla="*/ 4139738 w 7165571"/>
              <a:gd name="connsiteY44" fmla="*/ 699922 h 2108806"/>
              <a:gd name="connsiteX45" fmla="*/ 4189614 w 7165571"/>
              <a:gd name="connsiteY45" fmla="*/ 625107 h 2108806"/>
              <a:gd name="connsiteX46" fmla="*/ 4231178 w 7165571"/>
              <a:gd name="connsiteY46" fmla="*/ 600169 h 2108806"/>
              <a:gd name="connsiteX47" fmla="*/ 4272741 w 7165571"/>
              <a:gd name="connsiteY47" fmla="*/ 500416 h 2108806"/>
              <a:gd name="connsiteX48" fmla="*/ 4297680 w 7165571"/>
              <a:gd name="connsiteY48" fmla="*/ 450540 h 2108806"/>
              <a:gd name="connsiteX49" fmla="*/ 4363056 w 7165571"/>
              <a:gd name="connsiteY49" fmla="*/ 256750 h 2108806"/>
              <a:gd name="connsiteX50" fmla="*/ 4461639 w 7165571"/>
              <a:gd name="connsiteY50" fmla="*/ 290174 h 2108806"/>
              <a:gd name="connsiteX51" fmla="*/ 4566286 w 7165571"/>
              <a:gd name="connsiteY51" fmla="*/ 299785 h 2108806"/>
              <a:gd name="connsiteX52" fmla="*/ 4657682 w 7165571"/>
              <a:gd name="connsiteY52" fmla="*/ 296408 h 2108806"/>
              <a:gd name="connsiteX53" fmla="*/ 4788131 w 7165571"/>
              <a:gd name="connsiteY53" fmla="*/ 242722 h 2108806"/>
              <a:gd name="connsiteX54" fmla="*/ 4854632 w 7165571"/>
              <a:gd name="connsiteY54" fmla="*/ 192846 h 2108806"/>
              <a:gd name="connsiteX55" fmla="*/ 4929447 w 7165571"/>
              <a:gd name="connsiteY55" fmla="*/ 126344 h 2108806"/>
              <a:gd name="connsiteX56" fmla="*/ 5024611 w 7165571"/>
              <a:gd name="connsiteY56" fmla="*/ 31180 h 2108806"/>
              <a:gd name="connsiteX57" fmla="*/ 5137265 w 7165571"/>
              <a:gd name="connsiteY57" fmla="*/ 1653 h 2108806"/>
              <a:gd name="connsiteX58" fmla="*/ 5228705 w 7165571"/>
              <a:gd name="connsiteY58" fmla="*/ 9966 h 2108806"/>
              <a:gd name="connsiteX59" fmla="*/ 5336771 w 7165571"/>
              <a:gd name="connsiteY59" fmla="*/ 109718 h 2108806"/>
              <a:gd name="connsiteX60" fmla="*/ 5370021 w 7165571"/>
              <a:gd name="connsiteY60" fmla="*/ 151282 h 2108806"/>
              <a:gd name="connsiteX61" fmla="*/ 5419898 w 7165571"/>
              <a:gd name="connsiteY61" fmla="*/ 267660 h 2108806"/>
              <a:gd name="connsiteX62" fmla="*/ 5469774 w 7165571"/>
              <a:gd name="connsiteY62" fmla="*/ 367413 h 2108806"/>
              <a:gd name="connsiteX63" fmla="*/ 5552901 w 7165571"/>
              <a:gd name="connsiteY63" fmla="*/ 500416 h 2108806"/>
              <a:gd name="connsiteX64" fmla="*/ 5619403 w 7165571"/>
              <a:gd name="connsiteY64" fmla="*/ 633420 h 2108806"/>
              <a:gd name="connsiteX65" fmla="*/ 5677592 w 7165571"/>
              <a:gd name="connsiteY65" fmla="*/ 733173 h 2108806"/>
              <a:gd name="connsiteX66" fmla="*/ 5752407 w 7165571"/>
              <a:gd name="connsiteY66" fmla="*/ 866176 h 2108806"/>
              <a:gd name="connsiteX67" fmla="*/ 5810596 w 7165571"/>
              <a:gd name="connsiteY67" fmla="*/ 974242 h 2108806"/>
              <a:gd name="connsiteX68" fmla="*/ 5843847 w 7165571"/>
              <a:gd name="connsiteY68" fmla="*/ 1090620 h 2108806"/>
              <a:gd name="connsiteX69" fmla="*/ 5893723 w 7165571"/>
              <a:gd name="connsiteY69" fmla="*/ 1206998 h 2108806"/>
              <a:gd name="connsiteX70" fmla="*/ 5951912 w 7165571"/>
              <a:gd name="connsiteY70" fmla="*/ 1306751 h 2108806"/>
              <a:gd name="connsiteX71" fmla="*/ 6059978 w 7165571"/>
              <a:gd name="connsiteY71" fmla="*/ 1448067 h 2108806"/>
              <a:gd name="connsiteX72" fmla="*/ 6168043 w 7165571"/>
              <a:gd name="connsiteY72" fmla="*/ 1572758 h 2108806"/>
              <a:gd name="connsiteX73" fmla="*/ 6276109 w 7165571"/>
              <a:gd name="connsiteY73" fmla="*/ 1730700 h 2108806"/>
              <a:gd name="connsiteX74" fmla="*/ 6367549 w 7165571"/>
              <a:gd name="connsiteY74" fmla="*/ 1855391 h 2108806"/>
              <a:gd name="connsiteX75" fmla="*/ 6572856 w 7165571"/>
              <a:gd name="connsiteY75" fmla="*/ 1856561 h 2108806"/>
              <a:gd name="connsiteX76" fmla="*/ 6941127 w 7165571"/>
              <a:gd name="connsiteY76" fmla="*/ 1880329 h 2108806"/>
              <a:gd name="connsiteX77" fmla="*/ 7165571 w 7165571"/>
              <a:gd name="connsiteY77" fmla="*/ 1913580 h 2108806"/>
              <a:gd name="connsiteX0" fmla="*/ 0 w 7165571"/>
              <a:gd name="connsiteY0" fmla="*/ 1830453 h 2100368"/>
              <a:gd name="connsiteX1" fmla="*/ 74814 w 7165571"/>
              <a:gd name="connsiteY1" fmla="*/ 1797202 h 2100368"/>
              <a:gd name="connsiteX2" fmla="*/ 149629 w 7165571"/>
              <a:gd name="connsiteY2" fmla="*/ 1647573 h 2100368"/>
              <a:gd name="connsiteX3" fmla="*/ 216131 w 7165571"/>
              <a:gd name="connsiteY3" fmla="*/ 1448067 h 2100368"/>
              <a:gd name="connsiteX4" fmla="*/ 290945 w 7165571"/>
              <a:gd name="connsiteY4" fmla="*/ 1265187 h 2100368"/>
              <a:gd name="connsiteX5" fmla="*/ 336102 w 7165571"/>
              <a:gd name="connsiteY5" fmla="*/ 1114260 h 2100368"/>
              <a:gd name="connsiteX6" fmla="*/ 374072 w 7165571"/>
              <a:gd name="connsiteY6" fmla="*/ 982555 h 2100368"/>
              <a:gd name="connsiteX7" fmla="*/ 440574 w 7165571"/>
              <a:gd name="connsiteY7" fmla="*/ 841238 h 2100368"/>
              <a:gd name="connsiteX8" fmla="*/ 473825 w 7165571"/>
              <a:gd name="connsiteY8" fmla="*/ 783049 h 2100368"/>
              <a:gd name="connsiteX9" fmla="*/ 515389 w 7165571"/>
              <a:gd name="connsiteY9" fmla="*/ 691609 h 2100368"/>
              <a:gd name="connsiteX10" fmla="*/ 556952 w 7165571"/>
              <a:gd name="connsiteY10" fmla="*/ 625107 h 2100368"/>
              <a:gd name="connsiteX11" fmla="*/ 640080 w 7165571"/>
              <a:gd name="connsiteY11" fmla="*/ 591856 h 2100368"/>
              <a:gd name="connsiteX12" fmla="*/ 731520 w 7165571"/>
              <a:gd name="connsiteY12" fmla="*/ 517042 h 2100368"/>
              <a:gd name="connsiteX13" fmla="*/ 814647 w 7165571"/>
              <a:gd name="connsiteY13" fmla="*/ 450540 h 2100368"/>
              <a:gd name="connsiteX14" fmla="*/ 897774 w 7165571"/>
              <a:gd name="connsiteY14" fmla="*/ 417289 h 2100368"/>
              <a:gd name="connsiteX15" fmla="*/ 1135033 w 7165571"/>
              <a:gd name="connsiteY15" fmla="*/ 397070 h 2100368"/>
              <a:gd name="connsiteX16" fmla="*/ 1269293 w 7165571"/>
              <a:gd name="connsiteY16" fmla="*/ 480154 h 2100368"/>
              <a:gd name="connsiteX17" fmla="*/ 1335881 w 7165571"/>
              <a:gd name="connsiteY17" fmla="*/ 560900 h 2100368"/>
              <a:gd name="connsiteX18" fmla="*/ 1379912 w 7165571"/>
              <a:gd name="connsiteY18" fmla="*/ 683296 h 2100368"/>
              <a:gd name="connsiteX19" fmla="*/ 1504603 w 7165571"/>
              <a:gd name="connsiteY19" fmla="*/ 799675 h 2100368"/>
              <a:gd name="connsiteX20" fmla="*/ 1554480 w 7165571"/>
              <a:gd name="connsiteY20" fmla="*/ 849551 h 2100368"/>
              <a:gd name="connsiteX21" fmla="*/ 1604356 w 7165571"/>
              <a:gd name="connsiteY21" fmla="*/ 949304 h 2100368"/>
              <a:gd name="connsiteX22" fmla="*/ 1629294 w 7165571"/>
              <a:gd name="connsiteY22" fmla="*/ 1107246 h 2100368"/>
              <a:gd name="connsiteX23" fmla="*/ 1654232 w 7165571"/>
              <a:gd name="connsiteY23" fmla="*/ 1182060 h 2100368"/>
              <a:gd name="connsiteX24" fmla="*/ 1687483 w 7165571"/>
              <a:gd name="connsiteY24" fmla="*/ 1240249 h 2100368"/>
              <a:gd name="connsiteX25" fmla="*/ 1737360 w 7165571"/>
              <a:gd name="connsiteY25" fmla="*/ 1306751 h 2100368"/>
              <a:gd name="connsiteX26" fmla="*/ 1795549 w 7165571"/>
              <a:gd name="connsiteY26" fmla="*/ 1373253 h 2100368"/>
              <a:gd name="connsiteX27" fmla="*/ 1837112 w 7165571"/>
              <a:gd name="connsiteY27" fmla="*/ 1406504 h 2100368"/>
              <a:gd name="connsiteX28" fmla="*/ 1911927 w 7165571"/>
              <a:gd name="connsiteY28" fmla="*/ 1473006 h 2100368"/>
              <a:gd name="connsiteX29" fmla="*/ 1953491 w 7165571"/>
              <a:gd name="connsiteY29" fmla="*/ 1522882 h 2100368"/>
              <a:gd name="connsiteX30" fmla="*/ 1986741 w 7165571"/>
              <a:gd name="connsiteY30" fmla="*/ 1597696 h 2100368"/>
              <a:gd name="connsiteX31" fmla="*/ 2324927 w 7165571"/>
              <a:gd name="connsiteY31" fmla="*/ 1817275 h 2100368"/>
              <a:gd name="connsiteX32" fmla="*/ 2615483 w 7165571"/>
              <a:gd name="connsiteY32" fmla="*/ 2032017 h 2100368"/>
              <a:gd name="connsiteX33" fmla="*/ 2898505 w 7165571"/>
              <a:gd name="connsiteY33" fmla="*/ 2096258 h 2100368"/>
              <a:gd name="connsiteX34" fmla="*/ 3157339 w 7165571"/>
              <a:gd name="connsiteY34" fmla="*/ 2090326 h 2100368"/>
              <a:gd name="connsiteX35" fmla="*/ 3385713 w 7165571"/>
              <a:gd name="connsiteY35" fmla="*/ 2061181 h 2100368"/>
              <a:gd name="connsiteX36" fmla="*/ 3491548 w 7165571"/>
              <a:gd name="connsiteY36" fmla="*/ 1804501 h 2100368"/>
              <a:gd name="connsiteX37" fmla="*/ 3610765 w 7165571"/>
              <a:gd name="connsiteY37" fmla="*/ 1595670 h 2100368"/>
              <a:gd name="connsiteX38" fmla="*/ 3674225 w 7165571"/>
              <a:gd name="connsiteY38" fmla="*/ 1506256 h 2100368"/>
              <a:gd name="connsiteX39" fmla="*/ 3745795 w 7165571"/>
              <a:gd name="connsiteY39" fmla="*/ 1303507 h 2100368"/>
              <a:gd name="connsiteX40" fmla="*/ 3828315 w 7165571"/>
              <a:gd name="connsiteY40" fmla="*/ 1240857 h 2100368"/>
              <a:gd name="connsiteX41" fmla="*/ 3959291 w 7165571"/>
              <a:gd name="connsiteY41" fmla="*/ 1089809 h 2100368"/>
              <a:gd name="connsiteX42" fmla="*/ 3984837 w 7165571"/>
              <a:gd name="connsiteY42" fmla="*/ 979310 h 2100368"/>
              <a:gd name="connsiteX43" fmla="*/ 4114800 w 7165571"/>
              <a:gd name="connsiteY43" fmla="*/ 774736 h 2100368"/>
              <a:gd name="connsiteX44" fmla="*/ 4139738 w 7165571"/>
              <a:gd name="connsiteY44" fmla="*/ 699922 h 2100368"/>
              <a:gd name="connsiteX45" fmla="*/ 4189614 w 7165571"/>
              <a:gd name="connsiteY45" fmla="*/ 625107 h 2100368"/>
              <a:gd name="connsiteX46" fmla="*/ 4231178 w 7165571"/>
              <a:gd name="connsiteY46" fmla="*/ 600169 h 2100368"/>
              <a:gd name="connsiteX47" fmla="*/ 4272741 w 7165571"/>
              <a:gd name="connsiteY47" fmla="*/ 500416 h 2100368"/>
              <a:gd name="connsiteX48" fmla="*/ 4297680 w 7165571"/>
              <a:gd name="connsiteY48" fmla="*/ 450540 h 2100368"/>
              <a:gd name="connsiteX49" fmla="*/ 4363056 w 7165571"/>
              <a:gd name="connsiteY49" fmla="*/ 256750 h 2100368"/>
              <a:gd name="connsiteX50" fmla="*/ 4461639 w 7165571"/>
              <a:gd name="connsiteY50" fmla="*/ 290174 h 2100368"/>
              <a:gd name="connsiteX51" fmla="*/ 4566286 w 7165571"/>
              <a:gd name="connsiteY51" fmla="*/ 299785 h 2100368"/>
              <a:gd name="connsiteX52" fmla="*/ 4657682 w 7165571"/>
              <a:gd name="connsiteY52" fmla="*/ 296408 h 2100368"/>
              <a:gd name="connsiteX53" fmla="*/ 4788131 w 7165571"/>
              <a:gd name="connsiteY53" fmla="*/ 242722 h 2100368"/>
              <a:gd name="connsiteX54" fmla="*/ 4854632 w 7165571"/>
              <a:gd name="connsiteY54" fmla="*/ 192846 h 2100368"/>
              <a:gd name="connsiteX55" fmla="*/ 4929447 w 7165571"/>
              <a:gd name="connsiteY55" fmla="*/ 126344 h 2100368"/>
              <a:gd name="connsiteX56" fmla="*/ 5024611 w 7165571"/>
              <a:gd name="connsiteY56" fmla="*/ 31180 h 2100368"/>
              <a:gd name="connsiteX57" fmla="*/ 5137265 w 7165571"/>
              <a:gd name="connsiteY57" fmla="*/ 1653 h 2100368"/>
              <a:gd name="connsiteX58" fmla="*/ 5228705 w 7165571"/>
              <a:gd name="connsiteY58" fmla="*/ 9966 h 2100368"/>
              <a:gd name="connsiteX59" fmla="*/ 5336771 w 7165571"/>
              <a:gd name="connsiteY59" fmla="*/ 109718 h 2100368"/>
              <a:gd name="connsiteX60" fmla="*/ 5370021 w 7165571"/>
              <a:gd name="connsiteY60" fmla="*/ 151282 h 2100368"/>
              <a:gd name="connsiteX61" fmla="*/ 5419898 w 7165571"/>
              <a:gd name="connsiteY61" fmla="*/ 267660 h 2100368"/>
              <a:gd name="connsiteX62" fmla="*/ 5469774 w 7165571"/>
              <a:gd name="connsiteY62" fmla="*/ 367413 h 2100368"/>
              <a:gd name="connsiteX63" fmla="*/ 5552901 w 7165571"/>
              <a:gd name="connsiteY63" fmla="*/ 500416 h 2100368"/>
              <a:gd name="connsiteX64" fmla="*/ 5619403 w 7165571"/>
              <a:gd name="connsiteY64" fmla="*/ 633420 h 2100368"/>
              <a:gd name="connsiteX65" fmla="*/ 5677592 w 7165571"/>
              <a:gd name="connsiteY65" fmla="*/ 733173 h 2100368"/>
              <a:gd name="connsiteX66" fmla="*/ 5752407 w 7165571"/>
              <a:gd name="connsiteY66" fmla="*/ 866176 h 2100368"/>
              <a:gd name="connsiteX67" fmla="*/ 5810596 w 7165571"/>
              <a:gd name="connsiteY67" fmla="*/ 974242 h 2100368"/>
              <a:gd name="connsiteX68" fmla="*/ 5843847 w 7165571"/>
              <a:gd name="connsiteY68" fmla="*/ 1090620 h 2100368"/>
              <a:gd name="connsiteX69" fmla="*/ 5893723 w 7165571"/>
              <a:gd name="connsiteY69" fmla="*/ 1206998 h 2100368"/>
              <a:gd name="connsiteX70" fmla="*/ 5951912 w 7165571"/>
              <a:gd name="connsiteY70" fmla="*/ 1306751 h 2100368"/>
              <a:gd name="connsiteX71" fmla="*/ 6059978 w 7165571"/>
              <a:gd name="connsiteY71" fmla="*/ 1448067 h 2100368"/>
              <a:gd name="connsiteX72" fmla="*/ 6168043 w 7165571"/>
              <a:gd name="connsiteY72" fmla="*/ 1572758 h 2100368"/>
              <a:gd name="connsiteX73" fmla="*/ 6276109 w 7165571"/>
              <a:gd name="connsiteY73" fmla="*/ 1730700 h 2100368"/>
              <a:gd name="connsiteX74" fmla="*/ 6367549 w 7165571"/>
              <a:gd name="connsiteY74" fmla="*/ 1855391 h 2100368"/>
              <a:gd name="connsiteX75" fmla="*/ 6572856 w 7165571"/>
              <a:gd name="connsiteY75" fmla="*/ 1856561 h 2100368"/>
              <a:gd name="connsiteX76" fmla="*/ 6941127 w 7165571"/>
              <a:gd name="connsiteY76" fmla="*/ 1880329 h 2100368"/>
              <a:gd name="connsiteX77" fmla="*/ 7165571 w 7165571"/>
              <a:gd name="connsiteY77" fmla="*/ 1913580 h 2100368"/>
              <a:gd name="connsiteX0" fmla="*/ 0 w 7165571"/>
              <a:gd name="connsiteY0" fmla="*/ 1830453 h 2100368"/>
              <a:gd name="connsiteX1" fmla="*/ 74814 w 7165571"/>
              <a:gd name="connsiteY1" fmla="*/ 1797202 h 2100368"/>
              <a:gd name="connsiteX2" fmla="*/ 149629 w 7165571"/>
              <a:gd name="connsiteY2" fmla="*/ 1647573 h 2100368"/>
              <a:gd name="connsiteX3" fmla="*/ 216131 w 7165571"/>
              <a:gd name="connsiteY3" fmla="*/ 1448067 h 2100368"/>
              <a:gd name="connsiteX4" fmla="*/ 290945 w 7165571"/>
              <a:gd name="connsiteY4" fmla="*/ 1265187 h 2100368"/>
              <a:gd name="connsiteX5" fmla="*/ 336102 w 7165571"/>
              <a:gd name="connsiteY5" fmla="*/ 1114260 h 2100368"/>
              <a:gd name="connsiteX6" fmla="*/ 374072 w 7165571"/>
              <a:gd name="connsiteY6" fmla="*/ 982555 h 2100368"/>
              <a:gd name="connsiteX7" fmla="*/ 440574 w 7165571"/>
              <a:gd name="connsiteY7" fmla="*/ 841238 h 2100368"/>
              <a:gd name="connsiteX8" fmla="*/ 473825 w 7165571"/>
              <a:gd name="connsiteY8" fmla="*/ 783049 h 2100368"/>
              <a:gd name="connsiteX9" fmla="*/ 515389 w 7165571"/>
              <a:gd name="connsiteY9" fmla="*/ 691609 h 2100368"/>
              <a:gd name="connsiteX10" fmla="*/ 556952 w 7165571"/>
              <a:gd name="connsiteY10" fmla="*/ 625107 h 2100368"/>
              <a:gd name="connsiteX11" fmla="*/ 640080 w 7165571"/>
              <a:gd name="connsiteY11" fmla="*/ 591856 h 2100368"/>
              <a:gd name="connsiteX12" fmla="*/ 731520 w 7165571"/>
              <a:gd name="connsiteY12" fmla="*/ 517042 h 2100368"/>
              <a:gd name="connsiteX13" fmla="*/ 814647 w 7165571"/>
              <a:gd name="connsiteY13" fmla="*/ 450540 h 2100368"/>
              <a:gd name="connsiteX14" fmla="*/ 897774 w 7165571"/>
              <a:gd name="connsiteY14" fmla="*/ 417289 h 2100368"/>
              <a:gd name="connsiteX15" fmla="*/ 1135033 w 7165571"/>
              <a:gd name="connsiteY15" fmla="*/ 397070 h 2100368"/>
              <a:gd name="connsiteX16" fmla="*/ 1269293 w 7165571"/>
              <a:gd name="connsiteY16" fmla="*/ 480154 h 2100368"/>
              <a:gd name="connsiteX17" fmla="*/ 1335881 w 7165571"/>
              <a:gd name="connsiteY17" fmla="*/ 560900 h 2100368"/>
              <a:gd name="connsiteX18" fmla="*/ 1379912 w 7165571"/>
              <a:gd name="connsiteY18" fmla="*/ 683296 h 2100368"/>
              <a:gd name="connsiteX19" fmla="*/ 1504603 w 7165571"/>
              <a:gd name="connsiteY19" fmla="*/ 799675 h 2100368"/>
              <a:gd name="connsiteX20" fmla="*/ 1554480 w 7165571"/>
              <a:gd name="connsiteY20" fmla="*/ 849551 h 2100368"/>
              <a:gd name="connsiteX21" fmla="*/ 1604356 w 7165571"/>
              <a:gd name="connsiteY21" fmla="*/ 949304 h 2100368"/>
              <a:gd name="connsiteX22" fmla="*/ 1629294 w 7165571"/>
              <a:gd name="connsiteY22" fmla="*/ 1107246 h 2100368"/>
              <a:gd name="connsiteX23" fmla="*/ 1654232 w 7165571"/>
              <a:gd name="connsiteY23" fmla="*/ 1182060 h 2100368"/>
              <a:gd name="connsiteX24" fmla="*/ 1687483 w 7165571"/>
              <a:gd name="connsiteY24" fmla="*/ 1240249 h 2100368"/>
              <a:gd name="connsiteX25" fmla="*/ 1737360 w 7165571"/>
              <a:gd name="connsiteY25" fmla="*/ 1306751 h 2100368"/>
              <a:gd name="connsiteX26" fmla="*/ 1795549 w 7165571"/>
              <a:gd name="connsiteY26" fmla="*/ 1373253 h 2100368"/>
              <a:gd name="connsiteX27" fmla="*/ 1837112 w 7165571"/>
              <a:gd name="connsiteY27" fmla="*/ 1406504 h 2100368"/>
              <a:gd name="connsiteX28" fmla="*/ 1911927 w 7165571"/>
              <a:gd name="connsiteY28" fmla="*/ 1473006 h 2100368"/>
              <a:gd name="connsiteX29" fmla="*/ 1953491 w 7165571"/>
              <a:gd name="connsiteY29" fmla="*/ 1522882 h 2100368"/>
              <a:gd name="connsiteX30" fmla="*/ 2084872 w 7165571"/>
              <a:gd name="connsiteY30" fmla="*/ 1727050 h 2100368"/>
              <a:gd name="connsiteX31" fmla="*/ 2324927 w 7165571"/>
              <a:gd name="connsiteY31" fmla="*/ 1817275 h 2100368"/>
              <a:gd name="connsiteX32" fmla="*/ 2615483 w 7165571"/>
              <a:gd name="connsiteY32" fmla="*/ 2032017 h 2100368"/>
              <a:gd name="connsiteX33" fmla="*/ 2898505 w 7165571"/>
              <a:gd name="connsiteY33" fmla="*/ 2096258 h 2100368"/>
              <a:gd name="connsiteX34" fmla="*/ 3157339 w 7165571"/>
              <a:gd name="connsiteY34" fmla="*/ 2090326 h 2100368"/>
              <a:gd name="connsiteX35" fmla="*/ 3385713 w 7165571"/>
              <a:gd name="connsiteY35" fmla="*/ 2061181 h 2100368"/>
              <a:gd name="connsiteX36" fmla="*/ 3491548 w 7165571"/>
              <a:gd name="connsiteY36" fmla="*/ 1804501 h 2100368"/>
              <a:gd name="connsiteX37" fmla="*/ 3610765 w 7165571"/>
              <a:gd name="connsiteY37" fmla="*/ 1595670 h 2100368"/>
              <a:gd name="connsiteX38" fmla="*/ 3674225 w 7165571"/>
              <a:gd name="connsiteY38" fmla="*/ 1506256 h 2100368"/>
              <a:gd name="connsiteX39" fmla="*/ 3745795 w 7165571"/>
              <a:gd name="connsiteY39" fmla="*/ 1303507 h 2100368"/>
              <a:gd name="connsiteX40" fmla="*/ 3828315 w 7165571"/>
              <a:gd name="connsiteY40" fmla="*/ 1240857 h 2100368"/>
              <a:gd name="connsiteX41" fmla="*/ 3959291 w 7165571"/>
              <a:gd name="connsiteY41" fmla="*/ 1089809 h 2100368"/>
              <a:gd name="connsiteX42" fmla="*/ 3984837 w 7165571"/>
              <a:gd name="connsiteY42" fmla="*/ 979310 h 2100368"/>
              <a:gd name="connsiteX43" fmla="*/ 4114800 w 7165571"/>
              <a:gd name="connsiteY43" fmla="*/ 774736 h 2100368"/>
              <a:gd name="connsiteX44" fmla="*/ 4139738 w 7165571"/>
              <a:gd name="connsiteY44" fmla="*/ 699922 h 2100368"/>
              <a:gd name="connsiteX45" fmla="*/ 4189614 w 7165571"/>
              <a:gd name="connsiteY45" fmla="*/ 625107 h 2100368"/>
              <a:gd name="connsiteX46" fmla="*/ 4231178 w 7165571"/>
              <a:gd name="connsiteY46" fmla="*/ 600169 h 2100368"/>
              <a:gd name="connsiteX47" fmla="*/ 4272741 w 7165571"/>
              <a:gd name="connsiteY47" fmla="*/ 500416 h 2100368"/>
              <a:gd name="connsiteX48" fmla="*/ 4297680 w 7165571"/>
              <a:gd name="connsiteY48" fmla="*/ 450540 h 2100368"/>
              <a:gd name="connsiteX49" fmla="*/ 4363056 w 7165571"/>
              <a:gd name="connsiteY49" fmla="*/ 256750 h 2100368"/>
              <a:gd name="connsiteX50" fmla="*/ 4461639 w 7165571"/>
              <a:gd name="connsiteY50" fmla="*/ 290174 h 2100368"/>
              <a:gd name="connsiteX51" fmla="*/ 4566286 w 7165571"/>
              <a:gd name="connsiteY51" fmla="*/ 299785 h 2100368"/>
              <a:gd name="connsiteX52" fmla="*/ 4657682 w 7165571"/>
              <a:gd name="connsiteY52" fmla="*/ 296408 h 2100368"/>
              <a:gd name="connsiteX53" fmla="*/ 4788131 w 7165571"/>
              <a:gd name="connsiteY53" fmla="*/ 242722 h 2100368"/>
              <a:gd name="connsiteX54" fmla="*/ 4854632 w 7165571"/>
              <a:gd name="connsiteY54" fmla="*/ 192846 h 2100368"/>
              <a:gd name="connsiteX55" fmla="*/ 4929447 w 7165571"/>
              <a:gd name="connsiteY55" fmla="*/ 126344 h 2100368"/>
              <a:gd name="connsiteX56" fmla="*/ 5024611 w 7165571"/>
              <a:gd name="connsiteY56" fmla="*/ 31180 h 2100368"/>
              <a:gd name="connsiteX57" fmla="*/ 5137265 w 7165571"/>
              <a:gd name="connsiteY57" fmla="*/ 1653 h 2100368"/>
              <a:gd name="connsiteX58" fmla="*/ 5228705 w 7165571"/>
              <a:gd name="connsiteY58" fmla="*/ 9966 h 2100368"/>
              <a:gd name="connsiteX59" fmla="*/ 5336771 w 7165571"/>
              <a:gd name="connsiteY59" fmla="*/ 109718 h 2100368"/>
              <a:gd name="connsiteX60" fmla="*/ 5370021 w 7165571"/>
              <a:gd name="connsiteY60" fmla="*/ 151282 h 2100368"/>
              <a:gd name="connsiteX61" fmla="*/ 5419898 w 7165571"/>
              <a:gd name="connsiteY61" fmla="*/ 267660 h 2100368"/>
              <a:gd name="connsiteX62" fmla="*/ 5469774 w 7165571"/>
              <a:gd name="connsiteY62" fmla="*/ 367413 h 2100368"/>
              <a:gd name="connsiteX63" fmla="*/ 5552901 w 7165571"/>
              <a:gd name="connsiteY63" fmla="*/ 500416 h 2100368"/>
              <a:gd name="connsiteX64" fmla="*/ 5619403 w 7165571"/>
              <a:gd name="connsiteY64" fmla="*/ 633420 h 2100368"/>
              <a:gd name="connsiteX65" fmla="*/ 5677592 w 7165571"/>
              <a:gd name="connsiteY65" fmla="*/ 733173 h 2100368"/>
              <a:gd name="connsiteX66" fmla="*/ 5752407 w 7165571"/>
              <a:gd name="connsiteY66" fmla="*/ 866176 h 2100368"/>
              <a:gd name="connsiteX67" fmla="*/ 5810596 w 7165571"/>
              <a:gd name="connsiteY67" fmla="*/ 974242 h 2100368"/>
              <a:gd name="connsiteX68" fmla="*/ 5843847 w 7165571"/>
              <a:gd name="connsiteY68" fmla="*/ 1090620 h 2100368"/>
              <a:gd name="connsiteX69" fmla="*/ 5893723 w 7165571"/>
              <a:gd name="connsiteY69" fmla="*/ 1206998 h 2100368"/>
              <a:gd name="connsiteX70" fmla="*/ 5951912 w 7165571"/>
              <a:gd name="connsiteY70" fmla="*/ 1306751 h 2100368"/>
              <a:gd name="connsiteX71" fmla="*/ 6059978 w 7165571"/>
              <a:gd name="connsiteY71" fmla="*/ 1448067 h 2100368"/>
              <a:gd name="connsiteX72" fmla="*/ 6168043 w 7165571"/>
              <a:gd name="connsiteY72" fmla="*/ 1572758 h 2100368"/>
              <a:gd name="connsiteX73" fmla="*/ 6276109 w 7165571"/>
              <a:gd name="connsiteY73" fmla="*/ 1730700 h 2100368"/>
              <a:gd name="connsiteX74" fmla="*/ 6367549 w 7165571"/>
              <a:gd name="connsiteY74" fmla="*/ 1855391 h 2100368"/>
              <a:gd name="connsiteX75" fmla="*/ 6572856 w 7165571"/>
              <a:gd name="connsiteY75" fmla="*/ 1856561 h 2100368"/>
              <a:gd name="connsiteX76" fmla="*/ 6941127 w 7165571"/>
              <a:gd name="connsiteY76" fmla="*/ 1880329 h 2100368"/>
              <a:gd name="connsiteX77" fmla="*/ 7165571 w 7165571"/>
              <a:gd name="connsiteY77" fmla="*/ 1913580 h 2100368"/>
              <a:gd name="connsiteX0" fmla="*/ 0 w 7165571"/>
              <a:gd name="connsiteY0" fmla="*/ 1830453 h 2100368"/>
              <a:gd name="connsiteX1" fmla="*/ 74814 w 7165571"/>
              <a:gd name="connsiteY1" fmla="*/ 1797202 h 2100368"/>
              <a:gd name="connsiteX2" fmla="*/ 149629 w 7165571"/>
              <a:gd name="connsiteY2" fmla="*/ 1647573 h 2100368"/>
              <a:gd name="connsiteX3" fmla="*/ 216131 w 7165571"/>
              <a:gd name="connsiteY3" fmla="*/ 1448067 h 2100368"/>
              <a:gd name="connsiteX4" fmla="*/ 290945 w 7165571"/>
              <a:gd name="connsiteY4" fmla="*/ 1265187 h 2100368"/>
              <a:gd name="connsiteX5" fmla="*/ 336102 w 7165571"/>
              <a:gd name="connsiteY5" fmla="*/ 1114260 h 2100368"/>
              <a:gd name="connsiteX6" fmla="*/ 374072 w 7165571"/>
              <a:gd name="connsiteY6" fmla="*/ 982555 h 2100368"/>
              <a:gd name="connsiteX7" fmla="*/ 440574 w 7165571"/>
              <a:gd name="connsiteY7" fmla="*/ 841238 h 2100368"/>
              <a:gd name="connsiteX8" fmla="*/ 473825 w 7165571"/>
              <a:gd name="connsiteY8" fmla="*/ 783049 h 2100368"/>
              <a:gd name="connsiteX9" fmla="*/ 515389 w 7165571"/>
              <a:gd name="connsiteY9" fmla="*/ 691609 h 2100368"/>
              <a:gd name="connsiteX10" fmla="*/ 556952 w 7165571"/>
              <a:gd name="connsiteY10" fmla="*/ 625107 h 2100368"/>
              <a:gd name="connsiteX11" fmla="*/ 640080 w 7165571"/>
              <a:gd name="connsiteY11" fmla="*/ 591856 h 2100368"/>
              <a:gd name="connsiteX12" fmla="*/ 731520 w 7165571"/>
              <a:gd name="connsiteY12" fmla="*/ 517042 h 2100368"/>
              <a:gd name="connsiteX13" fmla="*/ 814647 w 7165571"/>
              <a:gd name="connsiteY13" fmla="*/ 450540 h 2100368"/>
              <a:gd name="connsiteX14" fmla="*/ 897774 w 7165571"/>
              <a:gd name="connsiteY14" fmla="*/ 417289 h 2100368"/>
              <a:gd name="connsiteX15" fmla="*/ 1135033 w 7165571"/>
              <a:gd name="connsiteY15" fmla="*/ 397070 h 2100368"/>
              <a:gd name="connsiteX16" fmla="*/ 1269293 w 7165571"/>
              <a:gd name="connsiteY16" fmla="*/ 480154 h 2100368"/>
              <a:gd name="connsiteX17" fmla="*/ 1335881 w 7165571"/>
              <a:gd name="connsiteY17" fmla="*/ 560900 h 2100368"/>
              <a:gd name="connsiteX18" fmla="*/ 1379912 w 7165571"/>
              <a:gd name="connsiteY18" fmla="*/ 683296 h 2100368"/>
              <a:gd name="connsiteX19" fmla="*/ 1504603 w 7165571"/>
              <a:gd name="connsiteY19" fmla="*/ 799675 h 2100368"/>
              <a:gd name="connsiteX20" fmla="*/ 1554480 w 7165571"/>
              <a:gd name="connsiteY20" fmla="*/ 849551 h 2100368"/>
              <a:gd name="connsiteX21" fmla="*/ 1604356 w 7165571"/>
              <a:gd name="connsiteY21" fmla="*/ 949304 h 2100368"/>
              <a:gd name="connsiteX22" fmla="*/ 1629294 w 7165571"/>
              <a:gd name="connsiteY22" fmla="*/ 1107246 h 2100368"/>
              <a:gd name="connsiteX23" fmla="*/ 1654232 w 7165571"/>
              <a:gd name="connsiteY23" fmla="*/ 1182060 h 2100368"/>
              <a:gd name="connsiteX24" fmla="*/ 1687483 w 7165571"/>
              <a:gd name="connsiteY24" fmla="*/ 1240249 h 2100368"/>
              <a:gd name="connsiteX25" fmla="*/ 1737360 w 7165571"/>
              <a:gd name="connsiteY25" fmla="*/ 1306751 h 2100368"/>
              <a:gd name="connsiteX26" fmla="*/ 1795549 w 7165571"/>
              <a:gd name="connsiteY26" fmla="*/ 1373253 h 2100368"/>
              <a:gd name="connsiteX27" fmla="*/ 1837112 w 7165571"/>
              <a:gd name="connsiteY27" fmla="*/ 1406504 h 2100368"/>
              <a:gd name="connsiteX28" fmla="*/ 1911927 w 7165571"/>
              <a:gd name="connsiteY28" fmla="*/ 1473006 h 2100368"/>
              <a:gd name="connsiteX29" fmla="*/ 1953491 w 7165571"/>
              <a:gd name="connsiteY29" fmla="*/ 1522882 h 2100368"/>
              <a:gd name="connsiteX30" fmla="*/ 2084872 w 7165571"/>
              <a:gd name="connsiteY30" fmla="*/ 1727050 h 2100368"/>
              <a:gd name="connsiteX31" fmla="*/ 2400756 w 7165571"/>
              <a:gd name="connsiteY31" fmla="*/ 2049220 h 2100368"/>
              <a:gd name="connsiteX32" fmla="*/ 2615483 w 7165571"/>
              <a:gd name="connsiteY32" fmla="*/ 2032017 h 2100368"/>
              <a:gd name="connsiteX33" fmla="*/ 2898505 w 7165571"/>
              <a:gd name="connsiteY33" fmla="*/ 2096258 h 2100368"/>
              <a:gd name="connsiteX34" fmla="*/ 3157339 w 7165571"/>
              <a:gd name="connsiteY34" fmla="*/ 2090326 h 2100368"/>
              <a:gd name="connsiteX35" fmla="*/ 3385713 w 7165571"/>
              <a:gd name="connsiteY35" fmla="*/ 2061181 h 2100368"/>
              <a:gd name="connsiteX36" fmla="*/ 3491548 w 7165571"/>
              <a:gd name="connsiteY36" fmla="*/ 1804501 h 2100368"/>
              <a:gd name="connsiteX37" fmla="*/ 3610765 w 7165571"/>
              <a:gd name="connsiteY37" fmla="*/ 1595670 h 2100368"/>
              <a:gd name="connsiteX38" fmla="*/ 3674225 w 7165571"/>
              <a:gd name="connsiteY38" fmla="*/ 1506256 h 2100368"/>
              <a:gd name="connsiteX39" fmla="*/ 3745795 w 7165571"/>
              <a:gd name="connsiteY39" fmla="*/ 1303507 h 2100368"/>
              <a:gd name="connsiteX40" fmla="*/ 3828315 w 7165571"/>
              <a:gd name="connsiteY40" fmla="*/ 1240857 h 2100368"/>
              <a:gd name="connsiteX41" fmla="*/ 3959291 w 7165571"/>
              <a:gd name="connsiteY41" fmla="*/ 1089809 h 2100368"/>
              <a:gd name="connsiteX42" fmla="*/ 3984837 w 7165571"/>
              <a:gd name="connsiteY42" fmla="*/ 979310 h 2100368"/>
              <a:gd name="connsiteX43" fmla="*/ 4114800 w 7165571"/>
              <a:gd name="connsiteY43" fmla="*/ 774736 h 2100368"/>
              <a:gd name="connsiteX44" fmla="*/ 4139738 w 7165571"/>
              <a:gd name="connsiteY44" fmla="*/ 699922 h 2100368"/>
              <a:gd name="connsiteX45" fmla="*/ 4189614 w 7165571"/>
              <a:gd name="connsiteY45" fmla="*/ 625107 h 2100368"/>
              <a:gd name="connsiteX46" fmla="*/ 4231178 w 7165571"/>
              <a:gd name="connsiteY46" fmla="*/ 600169 h 2100368"/>
              <a:gd name="connsiteX47" fmla="*/ 4272741 w 7165571"/>
              <a:gd name="connsiteY47" fmla="*/ 500416 h 2100368"/>
              <a:gd name="connsiteX48" fmla="*/ 4297680 w 7165571"/>
              <a:gd name="connsiteY48" fmla="*/ 450540 h 2100368"/>
              <a:gd name="connsiteX49" fmla="*/ 4363056 w 7165571"/>
              <a:gd name="connsiteY49" fmla="*/ 256750 h 2100368"/>
              <a:gd name="connsiteX50" fmla="*/ 4461639 w 7165571"/>
              <a:gd name="connsiteY50" fmla="*/ 290174 h 2100368"/>
              <a:gd name="connsiteX51" fmla="*/ 4566286 w 7165571"/>
              <a:gd name="connsiteY51" fmla="*/ 299785 h 2100368"/>
              <a:gd name="connsiteX52" fmla="*/ 4657682 w 7165571"/>
              <a:gd name="connsiteY52" fmla="*/ 296408 h 2100368"/>
              <a:gd name="connsiteX53" fmla="*/ 4788131 w 7165571"/>
              <a:gd name="connsiteY53" fmla="*/ 242722 h 2100368"/>
              <a:gd name="connsiteX54" fmla="*/ 4854632 w 7165571"/>
              <a:gd name="connsiteY54" fmla="*/ 192846 h 2100368"/>
              <a:gd name="connsiteX55" fmla="*/ 4929447 w 7165571"/>
              <a:gd name="connsiteY55" fmla="*/ 126344 h 2100368"/>
              <a:gd name="connsiteX56" fmla="*/ 5024611 w 7165571"/>
              <a:gd name="connsiteY56" fmla="*/ 31180 h 2100368"/>
              <a:gd name="connsiteX57" fmla="*/ 5137265 w 7165571"/>
              <a:gd name="connsiteY57" fmla="*/ 1653 h 2100368"/>
              <a:gd name="connsiteX58" fmla="*/ 5228705 w 7165571"/>
              <a:gd name="connsiteY58" fmla="*/ 9966 h 2100368"/>
              <a:gd name="connsiteX59" fmla="*/ 5336771 w 7165571"/>
              <a:gd name="connsiteY59" fmla="*/ 109718 h 2100368"/>
              <a:gd name="connsiteX60" fmla="*/ 5370021 w 7165571"/>
              <a:gd name="connsiteY60" fmla="*/ 151282 h 2100368"/>
              <a:gd name="connsiteX61" fmla="*/ 5419898 w 7165571"/>
              <a:gd name="connsiteY61" fmla="*/ 267660 h 2100368"/>
              <a:gd name="connsiteX62" fmla="*/ 5469774 w 7165571"/>
              <a:gd name="connsiteY62" fmla="*/ 367413 h 2100368"/>
              <a:gd name="connsiteX63" fmla="*/ 5552901 w 7165571"/>
              <a:gd name="connsiteY63" fmla="*/ 500416 h 2100368"/>
              <a:gd name="connsiteX64" fmla="*/ 5619403 w 7165571"/>
              <a:gd name="connsiteY64" fmla="*/ 633420 h 2100368"/>
              <a:gd name="connsiteX65" fmla="*/ 5677592 w 7165571"/>
              <a:gd name="connsiteY65" fmla="*/ 733173 h 2100368"/>
              <a:gd name="connsiteX66" fmla="*/ 5752407 w 7165571"/>
              <a:gd name="connsiteY66" fmla="*/ 866176 h 2100368"/>
              <a:gd name="connsiteX67" fmla="*/ 5810596 w 7165571"/>
              <a:gd name="connsiteY67" fmla="*/ 974242 h 2100368"/>
              <a:gd name="connsiteX68" fmla="*/ 5843847 w 7165571"/>
              <a:gd name="connsiteY68" fmla="*/ 1090620 h 2100368"/>
              <a:gd name="connsiteX69" fmla="*/ 5893723 w 7165571"/>
              <a:gd name="connsiteY69" fmla="*/ 1206998 h 2100368"/>
              <a:gd name="connsiteX70" fmla="*/ 5951912 w 7165571"/>
              <a:gd name="connsiteY70" fmla="*/ 1306751 h 2100368"/>
              <a:gd name="connsiteX71" fmla="*/ 6059978 w 7165571"/>
              <a:gd name="connsiteY71" fmla="*/ 1448067 h 2100368"/>
              <a:gd name="connsiteX72" fmla="*/ 6168043 w 7165571"/>
              <a:gd name="connsiteY72" fmla="*/ 1572758 h 2100368"/>
              <a:gd name="connsiteX73" fmla="*/ 6276109 w 7165571"/>
              <a:gd name="connsiteY73" fmla="*/ 1730700 h 2100368"/>
              <a:gd name="connsiteX74" fmla="*/ 6367549 w 7165571"/>
              <a:gd name="connsiteY74" fmla="*/ 1855391 h 2100368"/>
              <a:gd name="connsiteX75" fmla="*/ 6572856 w 7165571"/>
              <a:gd name="connsiteY75" fmla="*/ 1856561 h 2100368"/>
              <a:gd name="connsiteX76" fmla="*/ 6941127 w 7165571"/>
              <a:gd name="connsiteY76" fmla="*/ 1880329 h 2100368"/>
              <a:gd name="connsiteX77" fmla="*/ 7165571 w 7165571"/>
              <a:gd name="connsiteY77" fmla="*/ 1913580 h 2100368"/>
              <a:gd name="connsiteX0" fmla="*/ 0 w 7165571"/>
              <a:gd name="connsiteY0" fmla="*/ 1830453 h 2148821"/>
              <a:gd name="connsiteX1" fmla="*/ 74814 w 7165571"/>
              <a:gd name="connsiteY1" fmla="*/ 1797202 h 2148821"/>
              <a:gd name="connsiteX2" fmla="*/ 149629 w 7165571"/>
              <a:gd name="connsiteY2" fmla="*/ 1647573 h 2148821"/>
              <a:gd name="connsiteX3" fmla="*/ 216131 w 7165571"/>
              <a:gd name="connsiteY3" fmla="*/ 1448067 h 2148821"/>
              <a:gd name="connsiteX4" fmla="*/ 290945 w 7165571"/>
              <a:gd name="connsiteY4" fmla="*/ 1265187 h 2148821"/>
              <a:gd name="connsiteX5" fmla="*/ 336102 w 7165571"/>
              <a:gd name="connsiteY5" fmla="*/ 1114260 h 2148821"/>
              <a:gd name="connsiteX6" fmla="*/ 374072 w 7165571"/>
              <a:gd name="connsiteY6" fmla="*/ 982555 h 2148821"/>
              <a:gd name="connsiteX7" fmla="*/ 440574 w 7165571"/>
              <a:gd name="connsiteY7" fmla="*/ 841238 h 2148821"/>
              <a:gd name="connsiteX8" fmla="*/ 473825 w 7165571"/>
              <a:gd name="connsiteY8" fmla="*/ 783049 h 2148821"/>
              <a:gd name="connsiteX9" fmla="*/ 515389 w 7165571"/>
              <a:gd name="connsiteY9" fmla="*/ 691609 h 2148821"/>
              <a:gd name="connsiteX10" fmla="*/ 556952 w 7165571"/>
              <a:gd name="connsiteY10" fmla="*/ 625107 h 2148821"/>
              <a:gd name="connsiteX11" fmla="*/ 640080 w 7165571"/>
              <a:gd name="connsiteY11" fmla="*/ 591856 h 2148821"/>
              <a:gd name="connsiteX12" fmla="*/ 731520 w 7165571"/>
              <a:gd name="connsiteY12" fmla="*/ 517042 h 2148821"/>
              <a:gd name="connsiteX13" fmla="*/ 814647 w 7165571"/>
              <a:gd name="connsiteY13" fmla="*/ 450540 h 2148821"/>
              <a:gd name="connsiteX14" fmla="*/ 897774 w 7165571"/>
              <a:gd name="connsiteY14" fmla="*/ 417289 h 2148821"/>
              <a:gd name="connsiteX15" fmla="*/ 1135033 w 7165571"/>
              <a:gd name="connsiteY15" fmla="*/ 397070 h 2148821"/>
              <a:gd name="connsiteX16" fmla="*/ 1269293 w 7165571"/>
              <a:gd name="connsiteY16" fmla="*/ 480154 h 2148821"/>
              <a:gd name="connsiteX17" fmla="*/ 1335881 w 7165571"/>
              <a:gd name="connsiteY17" fmla="*/ 560900 h 2148821"/>
              <a:gd name="connsiteX18" fmla="*/ 1379912 w 7165571"/>
              <a:gd name="connsiteY18" fmla="*/ 683296 h 2148821"/>
              <a:gd name="connsiteX19" fmla="*/ 1504603 w 7165571"/>
              <a:gd name="connsiteY19" fmla="*/ 799675 h 2148821"/>
              <a:gd name="connsiteX20" fmla="*/ 1554480 w 7165571"/>
              <a:gd name="connsiteY20" fmla="*/ 849551 h 2148821"/>
              <a:gd name="connsiteX21" fmla="*/ 1604356 w 7165571"/>
              <a:gd name="connsiteY21" fmla="*/ 949304 h 2148821"/>
              <a:gd name="connsiteX22" fmla="*/ 1629294 w 7165571"/>
              <a:gd name="connsiteY22" fmla="*/ 1107246 h 2148821"/>
              <a:gd name="connsiteX23" fmla="*/ 1654232 w 7165571"/>
              <a:gd name="connsiteY23" fmla="*/ 1182060 h 2148821"/>
              <a:gd name="connsiteX24" fmla="*/ 1687483 w 7165571"/>
              <a:gd name="connsiteY24" fmla="*/ 1240249 h 2148821"/>
              <a:gd name="connsiteX25" fmla="*/ 1737360 w 7165571"/>
              <a:gd name="connsiteY25" fmla="*/ 1306751 h 2148821"/>
              <a:gd name="connsiteX26" fmla="*/ 1795549 w 7165571"/>
              <a:gd name="connsiteY26" fmla="*/ 1373253 h 2148821"/>
              <a:gd name="connsiteX27" fmla="*/ 1837112 w 7165571"/>
              <a:gd name="connsiteY27" fmla="*/ 1406504 h 2148821"/>
              <a:gd name="connsiteX28" fmla="*/ 1911927 w 7165571"/>
              <a:gd name="connsiteY28" fmla="*/ 1473006 h 2148821"/>
              <a:gd name="connsiteX29" fmla="*/ 1953491 w 7165571"/>
              <a:gd name="connsiteY29" fmla="*/ 1522882 h 2148821"/>
              <a:gd name="connsiteX30" fmla="*/ 2084872 w 7165571"/>
              <a:gd name="connsiteY30" fmla="*/ 1727050 h 2148821"/>
              <a:gd name="connsiteX31" fmla="*/ 2400756 w 7165571"/>
              <a:gd name="connsiteY31" fmla="*/ 2049220 h 2148821"/>
              <a:gd name="connsiteX32" fmla="*/ 2691311 w 7165571"/>
              <a:gd name="connsiteY32" fmla="*/ 2147990 h 2148821"/>
              <a:gd name="connsiteX33" fmla="*/ 2898505 w 7165571"/>
              <a:gd name="connsiteY33" fmla="*/ 2096258 h 2148821"/>
              <a:gd name="connsiteX34" fmla="*/ 3157339 w 7165571"/>
              <a:gd name="connsiteY34" fmla="*/ 2090326 h 2148821"/>
              <a:gd name="connsiteX35" fmla="*/ 3385713 w 7165571"/>
              <a:gd name="connsiteY35" fmla="*/ 2061181 h 2148821"/>
              <a:gd name="connsiteX36" fmla="*/ 3491548 w 7165571"/>
              <a:gd name="connsiteY36" fmla="*/ 1804501 h 2148821"/>
              <a:gd name="connsiteX37" fmla="*/ 3610765 w 7165571"/>
              <a:gd name="connsiteY37" fmla="*/ 1595670 h 2148821"/>
              <a:gd name="connsiteX38" fmla="*/ 3674225 w 7165571"/>
              <a:gd name="connsiteY38" fmla="*/ 1506256 h 2148821"/>
              <a:gd name="connsiteX39" fmla="*/ 3745795 w 7165571"/>
              <a:gd name="connsiteY39" fmla="*/ 1303507 h 2148821"/>
              <a:gd name="connsiteX40" fmla="*/ 3828315 w 7165571"/>
              <a:gd name="connsiteY40" fmla="*/ 1240857 h 2148821"/>
              <a:gd name="connsiteX41" fmla="*/ 3959291 w 7165571"/>
              <a:gd name="connsiteY41" fmla="*/ 1089809 h 2148821"/>
              <a:gd name="connsiteX42" fmla="*/ 3984837 w 7165571"/>
              <a:gd name="connsiteY42" fmla="*/ 979310 h 2148821"/>
              <a:gd name="connsiteX43" fmla="*/ 4114800 w 7165571"/>
              <a:gd name="connsiteY43" fmla="*/ 774736 h 2148821"/>
              <a:gd name="connsiteX44" fmla="*/ 4139738 w 7165571"/>
              <a:gd name="connsiteY44" fmla="*/ 699922 h 2148821"/>
              <a:gd name="connsiteX45" fmla="*/ 4189614 w 7165571"/>
              <a:gd name="connsiteY45" fmla="*/ 625107 h 2148821"/>
              <a:gd name="connsiteX46" fmla="*/ 4231178 w 7165571"/>
              <a:gd name="connsiteY46" fmla="*/ 600169 h 2148821"/>
              <a:gd name="connsiteX47" fmla="*/ 4272741 w 7165571"/>
              <a:gd name="connsiteY47" fmla="*/ 500416 h 2148821"/>
              <a:gd name="connsiteX48" fmla="*/ 4297680 w 7165571"/>
              <a:gd name="connsiteY48" fmla="*/ 450540 h 2148821"/>
              <a:gd name="connsiteX49" fmla="*/ 4363056 w 7165571"/>
              <a:gd name="connsiteY49" fmla="*/ 256750 h 2148821"/>
              <a:gd name="connsiteX50" fmla="*/ 4461639 w 7165571"/>
              <a:gd name="connsiteY50" fmla="*/ 290174 h 2148821"/>
              <a:gd name="connsiteX51" fmla="*/ 4566286 w 7165571"/>
              <a:gd name="connsiteY51" fmla="*/ 299785 h 2148821"/>
              <a:gd name="connsiteX52" fmla="*/ 4657682 w 7165571"/>
              <a:gd name="connsiteY52" fmla="*/ 296408 h 2148821"/>
              <a:gd name="connsiteX53" fmla="*/ 4788131 w 7165571"/>
              <a:gd name="connsiteY53" fmla="*/ 242722 h 2148821"/>
              <a:gd name="connsiteX54" fmla="*/ 4854632 w 7165571"/>
              <a:gd name="connsiteY54" fmla="*/ 192846 h 2148821"/>
              <a:gd name="connsiteX55" fmla="*/ 4929447 w 7165571"/>
              <a:gd name="connsiteY55" fmla="*/ 126344 h 2148821"/>
              <a:gd name="connsiteX56" fmla="*/ 5024611 w 7165571"/>
              <a:gd name="connsiteY56" fmla="*/ 31180 h 2148821"/>
              <a:gd name="connsiteX57" fmla="*/ 5137265 w 7165571"/>
              <a:gd name="connsiteY57" fmla="*/ 1653 h 2148821"/>
              <a:gd name="connsiteX58" fmla="*/ 5228705 w 7165571"/>
              <a:gd name="connsiteY58" fmla="*/ 9966 h 2148821"/>
              <a:gd name="connsiteX59" fmla="*/ 5336771 w 7165571"/>
              <a:gd name="connsiteY59" fmla="*/ 109718 h 2148821"/>
              <a:gd name="connsiteX60" fmla="*/ 5370021 w 7165571"/>
              <a:gd name="connsiteY60" fmla="*/ 151282 h 2148821"/>
              <a:gd name="connsiteX61" fmla="*/ 5419898 w 7165571"/>
              <a:gd name="connsiteY61" fmla="*/ 267660 h 2148821"/>
              <a:gd name="connsiteX62" fmla="*/ 5469774 w 7165571"/>
              <a:gd name="connsiteY62" fmla="*/ 367413 h 2148821"/>
              <a:gd name="connsiteX63" fmla="*/ 5552901 w 7165571"/>
              <a:gd name="connsiteY63" fmla="*/ 500416 h 2148821"/>
              <a:gd name="connsiteX64" fmla="*/ 5619403 w 7165571"/>
              <a:gd name="connsiteY64" fmla="*/ 633420 h 2148821"/>
              <a:gd name="connsiteX65" fmla="*/ 5677592 w 7165571"/>
              <a:gd name="connsiteY65" fmla="*/ 733173 h 2148821"/>
              <a:gd name="connsiteX66" fmla="*/ 5752407 w 7165571"/>
              <a:gd name="connsiteY66" fmla="*/ 866176 h 2148821"/>
              <a:gd name="connsiteX67" fmla="*/ 5810596 w 7165571"/>
              <a:gd name="connsiteY67" fmla="*/ 974242 h 2148821"/>
              <a:gd name="connsiteX68" fmla="*/ 5843847 w 7165571"/>
              <a:gd name="connsiteY68" fmla="*/ 1090620 h 2148821"/>
              <a:gd name="connsiteX69" fmla="*/ 5893723 w 7165571"/>
              <a:gd name="connsiteY69" fmla="*/ 1206998 h 2148821"/>
              <a:gd name="connsiteX70" fmla="*/ 5951912 w 7165571"/>
              <a:gd name="connsiteY70" fmla="*/ 1306751 h 2148821"/>
              <a:gd name="connsiteX71" fmla="*/ 6059978 w 7165571"/>
              <a:gd name="connsiteY71" fmla="*/ 1448067 h 2148821"/>
              <a:gd name="connsiteX72" fmla="*/ 6168043 w 7165571"/>
              <a:gd name="connsiteY72" fmla="*/ 1572758 h 2148821"/>
              <a:gd name="connsiteX73" fmla="*/ 6276109 w 7165571"/>
              <a:gd name="connsiteY73" fmla="*/ 1730700 h 2148821"/>
              <a:gd name="connsiteX74" fmla="*/ 6367549 w 7165571"/>
              <a:gd name="connsiteY74" fmla="*/ 1855391 h 2148821"/>
              <a:gd name="connsiteX75" fmla="*/ 6572856 w 7165571"/>
              <a:gd name="connsiteY75" fmla="*/ 1856561 h 2148821"/>
              <a:gd name="connsiteX76" fmla="*/ 6941127 w 7165571"/>
              <a:gd name="connsiteY76" fmla="*/ 1880329 h 2148821"/>
              <a:gd name="connsiteX77" fmla="*/ 7165571 w 7165571"/>
              <a:gd name="connsiteY77" fmla="*/ 1913580 h 2148821"/>
              <a:gd name="connsiteX0" fmla="*/ 0 w 7165571"/>
              <a:gd name="connsiteY0" fmla="*/ 1830453 h 2164352"/>
              <a:gd name="connsiteX1" fmla="*/ 74814 w 7165571"/>
              <a:gd name="connsiteY1" fmla="*/ 1797202 h 2164352"/>
              <a:gd name="connsiteX2" fmla="*/ 149629 w 7165571"/>
              <a:gd name="connsiteY2" fmla="*/ 1647573 h 2164352"/>
              <a:gd name="connsiteX3" fmla="*/ 216131 w 7165571"/>
              <a:gd name="connsiteY3" fmla="*/ 1448067 h 2164352"/>
              <a:gd name="connsiteX4" fmla="*/ 290945 w 7165571"/>
              <a:gd name="connsiteY4" fmla="*/ 1265187 h 2164352"/>
              <a:gd name="connsiteX5" fmla="*/ 336102 w 7165571"/>
              <a:gd name="connsiteY5" fmla="*/ 1114260 h 2164352"/>
              <a:gd name="connsiteX6" fmla="*/ 374072 w 7165571"/>
              <a:gd name="connsiteY6" fmla="*/ 982555 h 2164352"/>
              <a:gd name="connsiteX7" fmla="*/ 440574 w 7165571"/>
              <a:gd name="connsiteY7" fmla="*/ 841238 h 2164352"/>
              <a:gd name="connsiteX8" fmla="*/ 473825 w 7165571"/>
              <a:gd name="connsiteY8" fmla="*/ 783049 h 2164352"/>
              <a:gd name="connsiteX9" fmla="*/ 515389 w 7165571"/>
              <a:gd name="connsiteY9" fmla="*/ 691609 h 2164352"/>
              <a:gd name="connsiteX10" fmla="*/ 556952 w 7165571"/>
              <a:gd name="connsiteY10" fmla="*/ 625107 h 2164352"/>
              <a:gd name="connsiteX11" fmla="*/ 640080 w 7165571"/>
              <a:gd name="connsiteY11" fmla="*/ 591856 h 2164352"/>
              <a:gd name="connsiteX12" fmla="*/ 731520 w 7165571"/>
              <a:gd name="connsiteY12" fmla="*/ 517042 h 2164352"/>
              <a:gd name="connsiteX13" fmla="*/ 814647 w 7165571"/>
              <a:gd name="connsiteY13" fmla="*/ 450540 h 2164352"/>
              <a:gd name="connsiteX14" fmla="*/ 897774 w 7165571"/>
              <a:gd name="connsiteY14" fmla="*/ 417289 h 2164352"/>
              <a:gd name="connsiteX15" fmla="*/ 1135033 w 7165571"/>
              <a:gd name="connsiteY15" fmla="*/ 397070 h 2164352"/>
              <a:gd name="connsiteX16" fmla="*/ 1269293 w 7165571"/>
              <a:gd name="connsiteY16" fmla="*/ 480154 h 2164352"/>
              <a:gd name="connsiteX17" fmla="*/ 1335881 w 7165571"/>
              <a:gd name="connsiteY17" fmla="*/ 560900 h 2164352"/>
              <a:gd name="connsiteX18" fmla="*/ 1379912 w 7165571"/>
              <a:gd name="connsiteY18" fmla="*/ 683296 h 2164352"/>
              <a:gd name="connsiteX19" fmla="*/ 1504603 w 7165571"/>
              <a:gd name="connsiteY19" fmla="*/ 799675 h 2164352"/>
              <a:gd name="connsiteX20" fmla="*/ 1554480 w 7165571"/>
              <a:gd name="connsiteY20" fmla="*/ 849551 h 2164352"/>
              <a:gd name="connsiteX21" fmla="*/ 1604356 w 7165571"/>
              <a:gd name="connsiteY21" fmla="*/ 949304 h 2164352"/>
              <a:gd name="connsiteX22" fmla="*/ 1629294 w 7165571"/>
              <a:gd name="connsiteY22" fmla="*/ 1107246 h 2164352"/>
              <a:gd name="connsiteX23" fmla="*/ 1654232 w 7165571"/>
              <a:gd name="connsiteY23" fmla="*/ 1182060 h 2164352"/>
              <a:gd name="connsiteX24" fmla="*/ 1687483 w 7165571"/>
              <a:gd name="connsiteY24" fmla="*/ 1240249 h 2164352"/>
              <a:gd name="connsiteX25" fmla="*/ 1737360 w 7165571"/>
              <a:gd name="connsiteY25" fmla="*/ 1306751 h 2164352"/>
              <a:gd name="connsiteX26" fmla="*/ 1795549 w 7165571"/>
              <a:gd name="connsiteY26" fmla="*/ 1373253 h 2164352"/>
              <a:gd name="connsiteX27" fmla="*/ 1837112 w 7165571"/>
              <a:gd name="connsiteY27" fmla="*/ 1406504 h 2164352"/>
              <a:gd name="connsiteX28" fmla="*/ 1911927 w 7165571"/>
              <a:gd name="connsiteY28" fmla="*/ 1473006 h 2164352"/>
              <a:gd name="connsiteX29" fmla="*/ 1953491 w 7165571"/>
              <a:gd name="connsiteY29" fmla="*/ 1522882 h 2164352"/>
              <a:gd name="connsiteX30" fmla="*/ 2084872 w 7165571"/>
              <a:gd name="connsiteY30" fmla="*/ 1727050 h 2164352"/>
              <a:gd name="connsiteX31" fmla="*/ 2400756 w 7165571"/>
              <a:gd name="connsiteY31" fmla="*/ 2049220 h 2164352"/>
              <a:gd name="connsiteX32" fmla="*/ 2691311 w 7165571"/>
              <a:gd name="connsiteY32" fmla="*/ 2147990 h 2164352"/>
              <a:gd name="connsiteX33" fmla="*/ 2938649 w 7165571"/>
              <a:gd name="connsiteY33" fmla="*/ 2158705 h 2164352"/>
              <a:gd name="connsiteX34" fmla="*/ 3157339 w 7165571"/>
              <a:gd name="connsiteY34" fmla="*/ 2090326 h 2164352"/>
              <a:gd name="connsiteX35" fmla="*/ 3385713 w 7165571"/>
              <a:gd name="connsiteY35" fmla="*/ 2061181 h 2164352"/>
              <a:gd name="connsiteX36" fmla="*/ 3491548 w 7165571"/>
              <a:gd name="connsiteY36" fmla="*/ 1804501 h 2164352"/>
              <a:gd name="connsiteX37" fmla="*/ 3610765 w 7165571"/>
              <a:gd name="connsiteY37" fmla="*/ 1595670 h 2164352"/>
              <a:gd name="connsiteX38" fmla="*/ 3674225 w 7165571"/>
              <a:gd name="connsiteY38" fmla="*/ 1506256 h 2164352"/>
              <a:gd name="connsiteX39" fmla="*/ 3745795 w 7165571"/>
              <a:gd name="connsiteY39" fmla="*/ 1303507 h 2164352"/>
              <a:gd name="connsiteX40" fmla="*/ 3828315 w 7165571"/>
              <a:gd name="connsiteY40" fmla="*/ 1240857 h 2164352"/>
              <a:gd name="connsiteX41" fmla="*/ 3959291 w 7165571"/>
              <a:gd name="connsiteY41" fmla="*/ 1089809 h 2164352"/>
              <a:gd name="connsiteX42" fmla="*/ 3984837 w 7165571"/>
              <a:gd name="connsiteY42" fmla="*/ 979310 h 2164352"/>
              <a:gd name="connsiteX43" fmla="*/ 4114800 w 7165571"/>
              <a:gd name="connsiteY43" fmla="*/ 774736 h 2164352"/>
              <a:gd name="connsiteX44" fmla="*/ 4139738 w 7165571"/>
              <a:gd name="connsiteY44" fmla="*/ 699922 h 2164352"/>
              <a:gd name="connsiteX45" fmla="*/ 4189614 w 7165571"/>
              <a:gd name="connsiteY45" fmla="*/ 625107 h 2164352"/>
              <a:gd name="connsiteX46" fmla="*/ 4231178 w 7165571"/>
              <a:gd name="connsiteY46" fmla="*/ 600169 h 2164352"/>
              <a:gd name="connsiteX47" fmla="*/ 4272741 w 7165571"/>
              <a:gd name="connsiteY47" fmla="*/ 500416 h 2164352"/>
              <a:gd name="connsiteX48" fmla="*/ 4297680 w 7165571"/>
              <a:gd name="connsiteY48" fmla="*/ 450540 h 2164352"/>
              <a:gd name="connsiteX49" fmla="*/ 4363056 w 7165571"/>
              <a:gd name="connsiteY49" fmla="*/ 256750 h 2164352"/>
              <a:gd name="connsiteX50" fmla="*/ 4461639 w 7165571"/>
              <a:gd name="connsiteY50" fmla="*/ 290174 h 2164352"/>
              <a:gd name="connsiteX51" fmla="*/ 4566286 w 7165571"/>
              <a:gd name="connsiteY51" fmla="*/ 299785 h 2164352"/>
              <a:gd name="connsiteX52" fmla="*/ 4657682 w 7165571"/>
              <a:gd name="connsiteY52" fmla="*/ 296408 h 2164352"/>
              <a:gd name="connsiteX53" fmla="*/ 4788131 w 7165571"/>
              <a:gd name="connsiteY53" fmla="*/ 242722 h 2164352"/>
              <a:gd name="connsiteX54" fmla="*/ 4854632 w 7165571"/>
              <a:gd name="connsiteY54" fmla="*/ 192846 h 2164352"/>
              <a:gd name="connsiteX55" fmla="*/ 4929447 w 7165571"/>
              <a:gd name="connsiteY55" fmla="*/ 126344 h 2164352"/>
              <a:gd name="connsiteX56" fmla="*/ 5024611 w 7165571"/>
              <a:gd name="connsiteY56" fmla="*/ 31180 h 2164352"/>
              <a:gd name="connsiteX57" fmla="*/ 5137265 w 7165571"/>
              <a:gd name="connsiteY57" fmla="*/ 1653 h 2164352"/>
              <a:gd name="connsiteX58" fmla="*/ 5228705 w 7165571"/>
              <a:gd name="connsiteY58" fmla="*/ 9966 h 2164352"/>
              <a:gd name="connsiteX59" fmla="*/ 5336771 w 7165571"/>
              <a:gd name="connsiteY59" fmla="*/ 109718 h 2164352"/>
              <a:gd name="connsiteX60" fmla="*/ 5370021 w 7165571"/>
              <a:gd name="connsiteY60" fmla="*/ 151282 h 2164352"/>
              <a:gd name="connsiteX61" fmla="*/ 5419898 w 7165571"/>
              <a:gd name="connsiteY61" fmla="*/ 267660 h 2164352"/>
              <a:gd name="connsiteX62" fmla="*/ 5469774 w 7165571"/>
              <a:gd name="connsiteY62" fmla="*/ 367413 h 2164352"/>
              <a:gd name="connsiteX63" fmla="*/ 5552901 w 7165571"/>
              <a:gd name="connsiteY63" fmla="*/ 500416 h 2164352"/>
              <a:gd name="connsiteX64" fmla="*/ 5619403 w 7165571"/>
              <a:gd name="connsiteY64" fmla="*/ 633420 h 2164352"/>
              <a:gd name="connsiteX65" fmla="*/ 5677592 w 7165571"/>
              <a:gd name="connsiteY65" fmla="*/ 733173 h 2164352"/>
              <a:gd name="connsiteX66" fmla="*/ 5752407 w 7165571"/>
              <a:gd name="connsiteY66" fmla="*/ 866176 h 2164352"/>
              <a:gd name="connsiteX67" fmla="*/ 5810596 w 7165571"/>
              <a:gd name="connsiteY67" fmla="*/ 974242 h 2164352"/>
              <a:gd name="connsiteX68" fmla="*/ 5843847 w 7165571"/>
              <a:gd name="connsiteY68" fmla="*/ 1090620 h 2164352"/>
              <a:gd name="connsiteX69" fmla="*/ 5893723 w 7165571"/>
              <a:gd name="connsiteY69" fmla="*/ 1206998 h 2164352"/>
              <a:gd name="connsiteX70" fmla="*/ 5951912 w 7165571"/>
              <a:gd name="connsiteY70" fmla="*/ 1306751 h 2164352"/>
              <a:gd name="connsiteX71" fmla="*/ 6059978 w 7165571"/>
              <a:gd name="connsiteY71" fmla="*/ 1448067 h 2164352"/>
              <a:gd name="connsiteX72" fmla="*/ 6168043 w 7165571"/>
              <a:gd name="connsiteY72" fmla="*/ 1572758 h 2164352"/>
              <a:gd name="connsiteX73" fmla="*/ 6276109 w 7165571"/>
              <a:gd name="connsiteY73" fmla="*/ 1730700 h 2164352"/>
              <a:gd name="connsiteX74" fmla="*/ 6367549 w 7165571"/>
              <a:gd name="connsiteY74" fmla="*/ 1855391 h 2164352"/>
              <a:gd name="connsiteX75" fmla="*/ 6572856 w 7165571"/>
              <a:gd name="connsiteY75" fmla="*/ 1856561 h 2164352"/>
              <a:gd name="connsiteX76" fmla="*/ 6941127 w 7165571"/>
              <a:gd name="connsiteY76" fmla="*/ 1880329 h 2164352"/>
              <a:gd name="connsiteX77" fmla="*/ 7165571 w 7165571"/>
              <a:gd name="connsiteY77" fmla="*/ 1913580 h 2164352"/>
              <a:gd name="connsiteX0" fmla="*/ 0 w 7165571"/>
              <a:gd name="connsiteY0" fmla="*/ 1830453 h 2160528"/>
              <a:gd name="connsiteX1" fmla="*/ 74814 w 7165571"/>
              <a:gd name="connsiteY1" fmla="*/ 1797202 h 2160528"/>
              <a:gd name="connsiteX2" fmla="*/ 149629 w 7165571"/>
              <a:gd name="connsiteY2" fmla="*/ 1647573 h 2160528"/>
              <a:gd name="connsiteX3" fmla="*/ 216131 w 7165571"/>
              <a:gd name="connsiteY3" fmla="*/ 1448067 h 2160528"/>
              <a:gd name="connsiteX4" fmla="*/ 290945 w 7165571"/>
              <a:gd name="connsiteY4" fmla="*/ 1265187 h 2160528"/>
              <a:gd name="connsiteX5" fmla="*/ 336102 w 7165571"/>
              <a:gd name="connsiteY5" fmla="*/ 1114260 h 2160528"/>
              <a:gd name="connsiteX6" fmla="*/ 374072 w 7165571"/>
              <a:gd name="connsiteY6" fmla="*/ 982555 h 2160528"/>
              <a:gd name="connsiteX7" fmla="*/ 440574 w 7165571"/>
              <a:gd name="connsiteY7" fmla="*/ 841238 h 2160528"/>
              <a:gd name="connsiteX8" fmla="*/ 473825 w 7165571"/>
              <a:gd name="connsiteY8" fmla="*/ 783049 h 2160528"/>
              <a:gd name="connsiteX9" fmla="*/ 515389 w 7165571"/>
              <a:gd name="connsiteY9" fmla="*/ 691609 h 2160528"/>
              <a:gd name="connsiteX10" fmla="*/ 556952 w 7165571"/>
              <a:gd name="connsiteY10" fmla="*/ 625107 h 2160528"/>
              <a:gd name="connsiteX11" fmla="*/ 640080 w 7165571"/>
              <a:gd name="connsiteY11" fmla="*/ 591856 h 2160528"/>
              <a:gd name="connsiteX12" fmla="*/ 731520 w 7165571"/>
              <a:gd name="connsiteY12" fmla="*/ 517042 h 2160528"/>
              <a:gd name="connsiteX13" fmla="*/ 814647 w 7165571"/>
              <a:gd name="connsiteY13" fmla="*/ 450540 h 2160528"/>
              <a:gd name="connsiteX14" fmla="*/ 897774 w 7165571"/>
              <a:gd name="connsiteY14" fmla="*/ 417289 h 2160528"/>
              <a:gd name="connsiteX15" fmla="*/ 1135033 w 7165571"/>
              <a:gd name="connsiteY15" fmla="*/ 397070 h 2160528"/>
              <a:gd name="connsiteX16" fmla="*/ 1269293 w 7165571"/>
              <a:gd name="connsiteY16" fmla="*/ 480154 h 2160528"/>
              <a:gd name="connsiteX17" fmla="*/ 1335881 w 7165571"/>
              <a:gd name="connsiteY17" fmla="*/ 560900 h 2160528"/>
              <a:gd name="connsiteX18" fmla="*/ 1379912 w 7165571"/>
              <a:gd name="connsiteY18" fmla="*/ 683296 h 2160528"/>
              <a:gd name="connsiteX19" fmla="*/ 1504603 w 7165571"/>
              <a:gd name="connsiteY19" fmla="*/ 799675 h 2160528"/>
              <a:gd name="connsiteX20" fmla="*/ 1554480 w 7165571"/>
              <a:gd name="connsiteY20" fmla="*/ 849551 h 2160528"/>
              <a:gd name="connsiteX21" fmla="*/ 1604356 w 7165571"/>
              <a:gd name="connsiteY21" fmla="*/ 949304 h 2160528"/>
              <a:gd name="connsiteX22" fmla="*/ 1629294 w 7165571"/>
              <a:gd name="connsiteY22" fmla="*/ 1107246 h 2160528"/>
              <a:gd name="connsiteX23" fmla="*/ 1654232 w 7165571"/>
              <a:gd name="connsiteY23" fmla="*/ 1182060 h 2160528"/>
              <a:gd name="connsiteX24" fmla="*/ 1687483 w 7165571"/>
              <a:gd name="connsiteY24" fmla="*/ 1240249 h 2160528"/>
              <a:gd name="connsiteX25" fmla="*/ 1737360 w 7165571"/>
              <a:gd name="connsiteY25" fmla="*/ 1306751 h 2160528"/>
              <a:gd name="connsiteX26" fmla="*/ 1795549 w 7165571"/>
              <a:gd name="connsiteY26" fmla="*/ 1373253 h 2160528"/>
              <a:gd name="connsiteX27" fmla="*/ 1837112 w 7165571"/>
              <a:gd name="connsiteY27" fmla="*/ 1406504 h 2160528"/>
              <a:gd name="connsiteX28" fmla="*/ 1911927 w 7165571"/>
              <a:gd name="connsiteY28" fmla="*/ 1473006 h 2160528"/>
              <a:gd name="connsiteX29" fmla="*/ 1953491 w 7165571"/>
              <a:gd name="connsiteY29" fmla="*/ 1522882 h 2160528"/>
              <a:gd name="connsiteX30" fmla="*/ 2084872 w 7165571"/>
              <a:gd name="connsiteY30" fmla="*/ 1727050 h 2160528"/>
              <a:gd name="connsiteX31" fmla="*/ 2400756 w 7165571"/>
              <a:gd name="connsiteY31" fmla="*/ 2049220 h 2160528"/>
              <a:gd name="connsiteX32" fmla="*/ 2691311 w 7165571"/>
              <a:gd name="connsiteY32" fmla="*/ 2147990 h 2160528"/>
              <a:gd name="connsiteX33" fmla="*/ 2938649 w 7165571"/>
              <a:gd name="connsiteY33" fmla="*/ 2158705 h 2160528"/>
              <a:gd name="connsiteX34" fmla="*/ 3193022 w 7165571"/>
              <a:gd name="connsiteY34" fmla="*/ 2143852 h 2160528"/>
              <a:gd name="connsiteX35" fmla="*/ 3385713 w 7165571"/>
              <a:gd name="connsiteY35" fmla="*/ 2061181 h 2160528"/>
              <a:gd name="connsiteX36" fmla="*/ 3491548 w 7165571"/>
              <a:gd name="connsiteY36" fmla="*/ 1804501 h 2160528"/>
              <a:gd name="connsiteX37" fmla="*/ 3610765 w 7165571"/>
              <a:gd name="connsiteY37" fmla="*/ 1595670 h 2160528"/>
              <a:gd name="connsiteX38" fmla="*/ 3674225 w 7165571"/>
              <a:gd name="connsiteY38" fmla="*/ 1506256 h 2160528"/>
              <a:gd name="connsiteX39" fmla="*/ 3745795 w 7165571"/>
              <a:gd name="connsiteY39" fmla="*/ 1303507 h 2160528"/>
              <a:gd name="connsiteX40" fmla="*/ 3828315 w 7165571"/>
              <a:gd name="connsiteY40" fmla="*/ 1240857 h 2160528"/>
              <a:gd name="connsiteX41" fmla="*/ 3959291 w 7165571"/>
              <a:gd name="connsiteY41" fmla="*/ 1089809 h 2160528"/>
              <a:gd name="connsiteX42" fmla="*/ 3984837 w 7165571"/>
              <a:gd name="connsiteY42" fmla="*/ 979310 h 2160528"/>
              <a:gd name="connsiteX43" fmla="*/ 4114800 w 7165571"/>
              <a:gd name="connsiteY43" fmla="*/ 774736 h 2160528"/>
              <a:gd name="connsiteX44" fmla="*/ 4139738 w 7165571"/>
              <a:gd name="connsiteY44" fmla="*/ 699922 h 2160528"/>
              <a:gd name="connsiteX45" fmla="*/ 4189614 w 7165571"/>
              <a:gd name="connsiteY45" fmla="*/ 625107 h 2160528"/>
              <a:gd name="connsiteX46" fmla="*/ 4231178 w 7165571"/>
              <a:gd name="connsiteY46" fmla="*/ 600169 h 2160528"/>
              <a:gd name="connsiteX47" fmla="*/ 4272741 w 7165571"/>
              <a:gd name="connsiteY47" fmla="*/ 500416 h 2160528"/>
              <a:gd name="connsiteX48" fmla="*/ 4297680 w 7165571"/>
              <a:gd name="connsiteY48" fmla="*/ 450540 h 2160528"/>
              <a:gd name="connsiteX49" fmla="*/ 4363056 w 7165571"/>
              <a:gd name="connsiteY49" fmla="*/ 256750 h 2160528"/>
              <a:gd name="connsiteX50" fmla="*/ 4461639 w 7165571"/>
              <a:gd name="connsiteY50" fmla="*/ 290174 h 2160528"/>
              <a:gd name="connsiteX51" fmla="*/ 4566286 w 7165571"/>
              <a:gd name="connsiteY51" fmla="*/ 299785 h 2160528"/>
              <a:gd name="connsiteX52" fmla="*/ 4657682 w 7165571"/>
              <a:gd name="connsiteY52" fmla="*/ 296408 h 2160528"/>
              <a:gd name="connsiteX53" fmla="*/ 4788131 w 7165571"/>
              <a:gd name="connsiteY53" fmla="*/ 242722 h 2160528"/>
              <a:gd name="connsiteX54" fmla="*/ 4854632 w 7165571"/>
              <a:gd name="connsiteY54" fmla="*/ 192846 h 2160528"/>
              <a:gd name="connsiteX55" fmla="*/ 4929447 w 7165571"/>
              <a:gd name="connsiteY55" fmla="*/ 126344 h 2160528"/>
              <a:gd name="connsiteX56" fmla="*/ 5024611 w 7165571"/>
              <a:gd name="connsiteY56" fmla="*/ 31180 h 2160528"/>
              <a:gd name="connsiteX57" fmla="*/ 5137265 w 7165571"/>
              <a:gd name="connsiteY57" fmla="*/ 1653 h 2160528"/>
              <a:gd name="connsiteX58" fmla="*/ 5228705 w 7165571"/>
              <a:gd name="connsiteY58" fmla="*/ 9966 h 2160528"/>
              <a:gd name="connsiteX59" fmla="*/ 5336771 w 7165571"/>
              <a:gd name="connsiteY59" fmla="*/ 109718 h 2160528"/>
              <a:gd name="connsiteX60" fmla="*/ 5370021 w 7165571"/>
              <a:gd name="connsiteY60" fmla="*/ 151282 h 2160528"/>
              <a:gd name="connsiteX61" fmla="*/ 5419898 w 7165571"/>
              <a:gd name="connsiteY61" fmla="*/ 267660 h 2160528"/>
              <a:gd name="connsiteX62" fmla="*/ 5469774 w 7165571"/>
              <a:gd name="connsiteY62" fmla="*/ 367413 h 2160528"/>
              <a:gd name="connsiteX63" fmla="*/ 5552901 w 7165571"/>
              <a:gd name="connsiteY63" fmla="*/ 500416 h 2160528"/>
              <a:gd name="connsiteX64" fmla="*/ 5619403 w 7165571"/>
              <a:gd name="connsiteY64" fmla="*/ 633420 h 2160528"/>
              <a:gd name="connsiteX65" fmla="*/ 5677592 w 7165571"/>
              <a:gd name="connsiteY65" fmla="*/ 733173 h 2160528"/>
              <a:gd name="connsiteX66" fmla="*/ 5752407 w 7165571"/>
              <a:gd name="connsiteY66" fmla="*/ 866176 h 2160528"/>
              <a:gd name="connsiteX67" fmla="*/ 5810596 w 7165571"/>
              <a:gd name="connsiteY67" fmla="*/ 974242 h 2160528"/>
              <a:gd name="connsiteX68" fmla="*/ 5843847 w 7165571"/>
              <a:gd name="connsiteY68" fmla="*/ 1090620 h 2160528"/>
              <a:gd name="connsiteX69" fmla="*/ 5893723 w 7165571"/>
              <a:gd name="connsiteY69" fmla="*/ 1206998 h 2160528"/>
              <a:gd name="connsiteX70" fmla="*/ 5951912 w 7165571"/>
              <a:gd name="connsiteY70" fmla="*/ 1306751 h 2160528"/>
              <a:gd name="connsiteX71" fmla="*/ 6059978 w 7165571"/>
              <a:gd name="connsiteY71" fmla="*/ 1448067 h 2160528"/>
              <a:gd name="connsiteX72" fmla="*/ 6168043 w 7165571"/>
              <a:gd name="connsiteY72" fmla="*/ 1572758 h 2160528"/>
              <a:gd name="connsiteX73" fmla="*/ 6276109 w 7165571"/>
              <a:gd name="connsiteY73" fmla="*/ 1730700 h 2160528"/>
              <a:gd name="connsiteX74" fmla="*/ 6367549 w 7165571"/>
              <a:gd name="connsiteY74" fmla="*/ 1855391 h 2160528"/>
              <a:gd name="connsiteX75" fmla="*/ 6572856 w 7165571"/>
              <a:gd name="connsiteY75" fmla="*/ 1856561 h 2160528"/>
              <a:gd name="connsiteX76" fmla="*/ 6941127 w 7165571"/>
              <a:gd name="connsiteY76" fmla="*/ 1880329 h 2160528"/>
              <a:gd name="connsiteX77" fmla="*/ 7165571 w 7165571"/>
              <a:gd name="connsiteY77" fmla="*/ 1913580 h 2160528"/>
              <a:gd name="connsiteX0" fmla="*/ 0 w 7165571"/>
              <a:gd name="connsiteY0" fmla="*/ 1830453 h 2160528"/>
              <a:gd name="connsiteX1" fmla="*/ 74814 w 7165571"/>
              <a:gd name="connsiteY1" fmla="*/ 1797202 h 2160528"/>
              <a:gd name="connsiteX2" fmla="*/ 149629 w 7165571"/>
              <a:gd name="connsiteY2" fmla="*/ 1647573 h 2160528"/>
              <a:gd name="connsiteX3" fmla="*/ 216131 w 7165571"/>
              <a:gd name="connsiteY3" fmla="*/ 1448067 h 2160528"/>
              <a:gd name="connsiteX4" fmla="*/ 290945 w 7165571"/>
              <a:gd name="connsiteY4" fmla="*/ 1265187 h 2160528"/>
              <a:gd name="connsiteX5" fmla="*/ 336102 w 7165571"/>
              <a:gd name="connsiteY5" fmla="*/ 1114260 h 2160528"/>
              <a:gd name="connsiteX6" fmla="*/ 374072 w 7165571"/>
              <a:gd name="connsiteY6" fmla="*/ 982555 h 2160528"/>
              <a:gd name="connsiteX7" fmla="*/ 440574 w 7165571"/>
              <a:gd name="connsiteY7" fmla="*/ 841238 h 2160528"/>
              <a:gd name="connsiteX8" fmla="*/ 473825 w 7165571"/>
              <a:gd name="connsiteY8" fmla="*/ 783049 h 2160528"/>
              <a:gd name="connsiteX9" fmla="*/ 515389 w 7165571"/>
              <a:gd name="connsiteY9" fmla="*/ 691609 h 2160528"/>
              <a:gd name="connsiteX10" fmla="*/ 556952 w 7165571"/>
              <a:gd name="connsiteY10" fmla="*/ 625107 h 2160528"/>
              <a:gd name="connsiteX11" fmla="*/ 640080 w 7165571"/>
              <a:gd name="connsiteY11" fmla="*/ 591856 h 2160528"/>
              <a:gd name="connsiteX12" fmla="*/ 731520 w 7165571"/>
              <a:gd name="connsiteY12" fmla="*/ 517042 h 2160528"/>
              <a:gd name="connsiteX13" fmla="*/ 814647 w 7165571"/>
              <a:gd name="connsiteY13" fmla="*/ 450540 h 2160528"/>
              <a:gd name="connsiteX14" fmla="*/ 897774 w 7165571"/>
              <a:gd name="connsiteY14" fmla="*/ 417289 h 2160528"/>
              <a:gd name="connsiteX15" fmla="*/ 1135033 w 7165571"/>
              <a:gd name="connsiteY15" fmla="*/ 397070 h 2160528"/>
              <a:gd name="connsiteX16" fmla="*/ 1269293 w 7165571"/>
              <a:gd name="connsiteY16" fmla="*/ 480154 h 2160528"/>
              <a:gd name="connsiteX17" fmla="*/ 1335881 w 7165571"/>
              <a:gd name="connsiteY17" fmla="*/ 560900 h 2160528"/>
              <a:gd name="connsiteX18" fmla="*/ 1379912 w 7165571"/>
              <a:gd name="connsiteY18" fmla="*/ 683296 h 2160528"/>
              <a:gd name="connsiteX19" fmla="*/ 1504603 w 7165571"/>
              <a:gd name="connsiteY19" fmla="*/ 799675 h 2160528"/>
              <a:gd name="connsiteX20" fmla="*/ 1554480 w 7165571"/>
              <a:gd name="connsiteY20" fmla="*/ 849551 h 2160528"/>
              <a:gd name="connsiteX21" fmla="*/ 1604356 w 7165571"/>
              <a:gd name="connsiteY21" fmla="*/ 949304 h 2160528"/>
              <a:gd name="connsiteX22" fmla="*/ 1629294 w 7165571"/>
              <a:gd name="connsiteY22" fmla="*/ 1107246 h 2160528"/>
              <a:gd name="connsiteX23" fmla="*/ 1654232 w 7165571"/>
              <a:gd name="connsiteY23" fmla="*/ 1182060 h 2160528"/>
              <a:gd name="connsiteX24" fmla="*/ 1687483 w 7165571"/>
              <a:gd name="connsiteY24" fmla="*/ 1240249 h 2160528"/>
              <a:gd name="connsiteX25" fmla="*/ 1737360 w 7165571"/>
              <a:gd name="connsiteY25" fmla="*/ 1306751 h 2160528"/>
              <a:gd name="connsiteX26" fmla="*/ 1795549 w 7165571"/>
              <a:gd name="connsiteY26" fmla="*/ 1373253 h 2160528"/>
              <a:gd name="connsiteX27" fmla="*/ 1837112 w 7165571"/>
              <a:gd name="connsiteY27" fmla="*/ 1406504 h 2160528"/>
              <a:gd name="connsiteX28" fmla="*/ 1911927 w 7165571"/>
              <a:gd name="connsiteY28" fmla="*/ 1473006 h 2160528"/>
              <a:gd name="connsiteX29" fmla="*/ 1953491 w 7165571"/>
              <a:gd name="connsiteY29" fmla="*/ 1522882 h 2160528"/>
              <a:gd name="connsiteX30" fmla="*/ 2084872 w 7165571"/>
              <a:gd name="connsiteY30" fmla="*/ 1727050 h 2160528"/>
              <a:gd name="connsiteX31" fmla="*/ 2400756 w 7165571"/>
              <a:gd name="connsiteY31" fmla="*/ 2049220 h 2160528"/>
              <a:gd name="connsiteX32" fmla="*/ 2691311 w 7165571"/>
              <a:gd name="connsiteY32" fmla="*/ 2147990 h 2160528"/>
              <a:gd name="connsiteX33" fmla="*/ 2938649 w 7165571"/>
              <a:gd name="connsiteY33" fmla="*/ 2158705 h 2160528"/>
              <a:gd name="connsiteX34" fmla="*/ 3193022 w 7165571"/>
              <a:gd name="connsiteY34" fmla="*/ 2143852 h 2160528"/>
              <a:gd name="connsiteX35" fmla="*/ 3385713 w 7165571"/>
              <a:gd name="connsiteY35" fmla="*/ 2061181 h 2160528"/>
              <a:gd name="connsiteX36" fmla="*/ 3491548 w 7165571"/>
              <a:gd name="connsiteY36" fmla="*/ 1804501 h 2160528"/>
              <a:gd name="connsiteX37" fmla="*/ 3610765 w 7165571"/>
              <a:gd name="connsiteY37" fmla="*/ 1595670 h 2160528"/>
              <a:gd name="connsiteX38" fmla="*/ 3674225 w 7165571"/>
              <a:gd name="connsiteY38" fmla="*/ 1506256 h 2160528"/>
              <a:gd name="connsiteX39" fmla="*/ 3745795 w 7165571"/>
              <a:gd name="connsiteY39" fmla="*/ 1303507 h 2160528"/>
              <a:gd name="connsiteX40" fmla="*/ 3828315 w 7165571"/>
              <a:gd name="connsiteY40" fmla="*/ 1240857 h 2160528"/>
              <a:gd name="connsiteX41" fmla="*/ 3959291 w 7165571"/>
              <a:gd name="connsiteY41" fmla="*/ 1089809 h 2160528"/>
              <a:gd name="connsiteX42" fmla="*/ 3984837 w 7165571"/>
              <a:gd name="connsiteY42" fmla="*/ 979310 h 2160528"/>
              <a:gd name="connsiteX43" fmla="*/ 4114800 w 7165571"/>
              <a:gd name="connsiteY43" fmla="*/ 774736 h 2160528"/>
              <a:gd name="connsiteX44" fmla="*/ 4139738 w 7165571"/>
              <a:gd name="connsiteY44" fmla="*/ 699922 h 2160528"/>
              <a:gd name="connsiteX45" fmla="*/ 4189614 w 7165571"/>
              <a:gd name="connsiteY45" fmla="*/ 625107 h 2160528"/>
              <a:gd name="connsiteX46" fmla="*/ 4231178 w 7165571"/>
              <a:gd name="connsiteY46" fmla="*/ 600169 h 2160528"/>
              <a:gd name="connsiteX47" fmla="*/ 4272741 w 7165571"/>
              <a:gd name="connsiteY47" fmla="*/ 500416 h 2160528"/>
              <a:gd name="connsiteX48" fmla="*/ 4297680 w 7165571"/>
              <a:gd name="connsiteY48" fmla="*/ 450540 h 2160528"/>
              <a:gd name="connsiteX49" fmla="*/ 4363056 w 7165571"/>
              <a:gd name="connsiteY49" fmla="*/ 256750 h 2160528"/>
              <a:gd name="connsiteX50" fmla="*/ 4461639 w 7165571"/>
              <a:gd name="connsiteY50" fmla="*/ 290174 h 2160528"/>
              <a:gd name="connsiteX51" fmla="*/ 4566286 w 7165571"/>
              <a:gd name="connsiteY51" fmla="*/ 299785 h 2160528"/>
              <a:gd name="connsiteX52" fmla="*/ 4657682 w 7165571"/>
              <a:gd name="connsiteY52" fmla="*/ 296408 h 2160528"/>
              <a:gd name="connsiteX53" fmla="*/ 4788131 w 7165571"/>
              <a:gd name="connsiteY53" fmla="*/ 242722 h 2160528"/>
              <a:gd name="connsiteX54" fmla="*/ 4854632 w 7165571"/>
              <a:gd name="connsiteY54" fmla="*/ 192846 h 2160528"/>
              <a:gd name="connsiteX55" fmla="*/ 4929447 w 7165571"/>
              <a:gd name="connsiteY55" fmla="*/ 126344 h 2160528"/>
              <a:gd name="connsiteX56" fmla="*/ 5024611 w 7165571"/>
              <a:gd name="connsiteY56" fmla="*/ 31180 h 2160528"/>
              <a:gd name="connsiteX57" fmla="*/ 5137265 w 7165571"/>
              <a:gd name="connsiteY57" fmla="*/ 1653 h 2160528"/>
              <a:gd name="connsiteX58" fmla="*/ 5228705 w 7165571"/>
              <a:gd name="connsiteY58" fmla="*/ 9966 h 2160528"/>
              <a:gd name="connsiteX59" fmla="*/ 5336771 w 7165571"/>
              <a:gd name="connsiteY59" fmla="*/ 109718 h 2160528"/>
              <a:gd name="connsiteX60" fmla="*/ 5370021 w 7165571"/>
              <a:gd name="connsiteY60" fmla="*/ 151282 h 2160528"/>
              <a:gd name="connsiteX61" fmla="*/ 5419898 w 7165571"/>
              <a:gd name="connsiteY61" fmla="*/ 267660 h 2160528"/>
              <a:gd name="connsiteX62" fmla="*/ 5469774 w 7165571"/>
              <a:gd name="connsiteY62" fmla="*/ 367413 h 2160528"/>
              <a:gd name="connsiteX63" fmla="*/ 5552901 w 7165571"/>
              <a:gd name="connsiteY63" fmla="*/ 500416 h 2160528"/>
              <a:gd name="connsiteX64" fmla="*/ 5619403 w 7165571"/>
              <a:gd name="connsiteY64" fmla="*/ 633420 h 2160528"/>
              <a:gd name="connsiteX65" fmla="*/ 5677592 w 7165571"/>
              <a:gd name="connsiteY65" fmla="*/ 733173 h 2160528"/>
              <a:gd name="connsiteX66" fmla="*/ 5752407 w 7165571"/>
              <a:gd name="connsiteY66" fmla="*/ 866176 h 2160528"/>
              <a:gd name="connsiteX67" fmla="*/ 5810596 w 7165571"/>
              <a:gd name="connsiteY67" fmla="*/ 974242 h 2160528"/>
              <a:gd name="connsiteX68" fmla="*/ 5843847 w 7165571"/>
              <a:gd name="connsiteY68" fmla="*/ 1090620 h 2160528"/>
              <a:gd name="connsiteX69" fmla="*/ 5893723 w 7165571"/>
              <a:gd name="connsiteY69" fmla="*/ 1206998 h 2160528"/>
              <a:gd name="connsiteX70" fmla="*/ 5951912 w 7165571"/>
              <a:gd name="connsiteY70" fmla="*/ 1306751 h 2160528"/>
              <a:gd name="connsiteX71" fmla="*/ 6059978 w 7165571"/>
              <a:gd name="connsiteY71" fmla="*/ 1448067 h 2160528"/>
              <a:gd name="connsiteX72" fmla="*/ 6168043 w 7165571"/>
              <a:gd name="connsiteY72" fmla="*/ 1572758 h 2160528"/>
              <a:gd name="connsiteX73" fmla="*/ 6276109 w 7165571"/>
              <a:gd name="connsiteY73" fmla="*/ 1730700 h 2160528"/>
              <a:gd name="connsiteX74" fmla="*/ 6367549 w 7165571"/>
              <a:gd name="connsiteY74" fmla="*/ 1855391 h 2160528"/>
              <a:gd name="connsiteX75" fmla="*/ 6590698 w 7165571"/>
              <a:gd name="connsiteY75" fmla="*/ 2155414 h 2160528"/>
              <a:gd name="connsiteX76" fmla="*/ 6941127 w 7165571"/>
              <a:gd name="connsiteY76" fmla="*/ 1880329 h 2160528"/>
              <a:gd name="connsiteX77" fmla="*/ 7165571 w 7165571"/>
              <a:gd name="connsiteY77" fmla="*/ 1913580 h 2160528"/>
              <a:gd name="connsiteX0" fmla="*/ 0 w 7165571"/>
              <a:gd name="connsiteY0" fmla="*/ 1830453 h 2184825"/>
              <a:gd name="connsiteX1" fmla="*/ 74814 w 7165571"/>
              <a:gd name="connsiteY1" fmla="*/ 1797202 h 2184825"/>
              <a:gd name="connsiteX2" fmla="*/ 149629 w 7165571"/>
              <a:gd name="connsiteY2" fmla="*/ 1647573 h 2184825"/>
              <a:gd name="connsiteX3" fmla="*/ 216131 w 7165571"/>
              <a:gd name="connsiteY3" fmla="*/ 1448067 h 2184825"/>
              <a:gd name="connsiteX4" fmla="*/ 290945 w 7165571"/>
              <a:gd name="connsiteY4" fmla="*/ 1265187 h 2184825"/>
              <a:gd name="connsiteX5" fmla="*/ 336102 w 7165571"/>
              <a:gd name="connsiteY5" fmla="*/ 1114260 h 2184825"/>
              <a:gd name="connsiteX6" fmla="*/ 374072 w 7165571"/>
              <a:gd name="connsiteY6" fmla="*/ 982555 h 2184825"/>
              <a:gd name="connsiteX7" fmla="*/ 440574 w 7165571"/>
              <a:gd name="connsiteY7" fmla="*/ 841238 h 2184825"/>
              <a:gd name="connsiteX8" fmla="*/ 473825 w 7165571"/>
              <a:gd name="connsiteY8" fmla="*/ 783049 h 2184825"/>
              <a:gd name="connsiteX9" fmla="*/ 515389 w 7165571"/>
              <a:gd name="connsiteY9" fmla="*/ 691609 h 2184825"/>
              <a:gd name="connsiteX10" fmla="*/ 556952 w 7165571"/>
              <a:gd name="connsiteY10" fmla="*/ 625107 h 2184825"/>
              <a:gd name="connsiteX11" fmla="*/ 640080 w 7165571"/>
              <a:gd name="connsiteY11" fmla="*/ 591856 h 2184825"/>
              <a:gd name="connsiteX12" fmla="*/ 731520 w 7165571"/>
              <a:gd name="connsiteY12" fmla="*/ 517042 h 2184825"/>
              <a:gd name="connsiteX13" fmla="*/ 814647 w 7165571"/>
              <a:gd name="connsiteY13" fmla="*/ 450540 h 2184825"/>
              <a:gd name="connsiteX14" fmla="*/ 897774 w 7165571"/>
              <a:gd name="connsiteY14" fmla="*/ 417289 h 2184825"/>
              <a:gd name="connsiteX15" fmla="*/ 1135033 w 7165571"/>
              <a:gd name="connsiteY15" fmla="*/ 397070 h 2184825"/>
              <a:gd name="connsiteX16" fmla="*/ 1269293 w 7165571"/>
              <a:gd name="connsiteY16" fmla="*/ 480154 h 2184825"/>
              <a:gd name="connsiteX17" fmla="*/ 1335881 w 7165571"/>
              <a:gd name="connsiteY17" fmla="*/ 560900 h 2184825"/>
              <a:gd name="connsiteX18" fmla="*/ 1379912 w 7165571"/>
              <a:gd name="connsiteY18" fmla="*/ 683296 h 2184825"/>
              <a:gd name="connsiteX19" fmla="*/ 1504603 w 7165571"/>
              <a:gd name="connsiteY19" fmla="*/ 799675 h 2184825"/>
              <a:gd name="connsiteX20" fmla="*/ 1554480 w 7165571"/>
              <a:gd name="connsiteY20" fmla="*/ 849551 h 2184825"/>
              <a:gd name="connsiteX21" fmla="*/ 1604356 w 7165571"/>
              <a:gd name="connsiteY21" fmla="*/ 949304 h 2184825"/>
              <a:gd name="connsiteX22" fmla="*/ 1629294 w 7165571"/>
              <a:gd name="connsiteY22" fmla="*/ 1107246 h 2184825"/>
              <a:gd name="connsiteX23" fmla="*/ 1654232 w 7165571"/>
              <a:gd name="connsiteY23" fmla="*/ 1182060 h 2184825"/>
              <a:gd name="connsiteX24" fmla="*/ 1687483 w 7165571"/>
              <a:gd name="connsiteY24" fmla="*/ 1240249 h 2184825"/>
              <a:gd name="connsiteX25" fmla="*/ 1737360 w 7165571"/>
              <a:gd name="connsiteY25" fmla="*/ 1306751 h 2184825"/>
              <a:gd name="connsiteX26" fmla="*/ 1795549 w 7165571"/>
              <a:gd name="connsiteY26" fmla="*/ 1373253 h 2184825"/>
              <a:gd name="connsiteX27" fmla="*/ 1837112 w 7165571"/>
              <a:gd name="connsiteY27" fmla="*/ 1406504 h 2184825"/>
              <a:gd name="connsiteX28" fmla="*/ 1911927 w 7165571"/>
              <a:gd name="connsiteY28" fmla="*/ 1473006 h 2184825"/>
              <a:gd name="connsiteX29" fmla="*/ 1953491 w 7165571"/>
              <a:gd name="connsiteY29" fmla="*/ 1522882 h 2184825"/>
              <a:gd name="connsiteX30" fmla="*/ 2084872 w 7165571"/>
              <a:gd name="connsiteY30" fmla="*/ 1727050 h 2184825"/>
              <a:gd name="connsiteX31" fmla="*/ 2400756 w 7165571"/>
              <a:gd name="connsiteY31" fmla="*/ 2049220 h 2184825"/>
              <a:gd name="connsiteX32" fmla="*/ 2691311 w 7165571"/>
              <a:gd name="connsiteY32" fmla="*/ 2147990 h 2184825"/>
              <a:gd name="connsiteX33" fmla="*/ 2938649 w 7165571"/>
              <a:gd name="connsiteY33" fmla="*/ 2158705 h 2184825"/>
              <a:gd name="connsiteX34" fmla="*/ 3193022 w 7165571"/>
              <a:gd name="connsiteY34" fmla="*/ 2143852 h 2184825"/>
              <a:gd name="connsiteX35" fmla="*/ 3385713 w 7165571"/>
              <a:gd name="connsiteY35" fmla="*/ 2061181 h 2184825"/>
              <a:gd name="connsiteX36" fmla="*/ 3491548 w 7165571"/>
              <a:gd name="connsiteY36" fmla="*/ 1804501 h 2184825"/>
              <a:gd name="connsiteX37" fmla="*/ 3610765 w 7165571"/>
              <a:gd name="connsiteY37" fmla="*/ 1595670 h 2184825"/>
              <a:gd name="connsiteX38" fmla="*/ 3674225 w 7165571"/>
              <a:gd name="connsiteY38" fmla="*/ 1506256 h 2184825"/>
              <a:gd name="connsiteX39" fmla="*/ 3745795 w 7165571"/>
              <a:gd name="connsiteY39" fmla="*/ 1303507 h 2184825"/>
              <a:gd name="connsiteX40" fmla="*/ 3828315 w 7165571"/>
              <a:gd name="connsiteY40" fmla="*/ 1240857 h 2184825"/>
              <a:gd name="connsiteX41" fmla="*/ 3959291 w 7165571"/>
              <a:gd name="connsiteY41" fmla="*/ 1089809 h 2184825"/>
              <a:gd name="connsiteX42" fmla="*/ 3984837 w 7165571"/>
              <a:gd name="connsiteY42" fmla="*/ 979310 h 2184825"/>
              <a:gd name="connsiteX43" fmla="*/ 4114800 w 7165571"/>
              <a:gd name="connsiteY43" fmla="*/ 774736 h 2184825"/>
              <a:gd name="connsiteX44" fmla="*/ 4139738 w 7165571"/>
              <a:gd name="connsiteY44" fmla="*/ 699922 h 2184825"/>
              <a:gd name="connsiteX45" fmla="*/ 4189614 w 7165571"/>
              <a:gd name="connsiteY45" fmla="*/ 625107 h 2184825"/>
              <a:gd name="connsiteX46" fmla="*/ 4231178 w 7165571"/>
              <a:gd name="connsiteY46" fmla="*/ 600169 h 2184825"/>
              <a:gd name="connsiteX47" fmla="*/ 4272741 w 7165571"/>
              <a:gd name="connsiteY47" fmla="*/ 500416 h 2184825"/>
              <a:gd name="connsiteX48" fmla="*/ 4297680 w 7165571"/>
              <a:gd name="connsiteY48" fmla="*/ 450540 h 2184825"/>
              <a:gd name="connsiteX49" fmla="*/ 4363056 w 7165571"/>
              <a:gd name="connsiteY49" fmla="*/ 256750 h 2184825"/>
              <a:gd name="connsiteX50" fmla="*/ 4461639 w 7165571"/>
              <a:gd name="connsiteY50" fmla="*/ 290174 h 2184825"/>
              <a:gd name="connsiteX51" fmla="*/ 4566286 w 7165571"/>
              <a:gd name="connsiteY51" fmla="*/ 299785 h 2184825"/>
              <a:gd name="connsiteX52" fmla="*/ 4657682 w 7165571"/>
              <a:gd name="connsiteY52" fmla="*/ 296408 h 2184825"/>
              <a:gd name="connsiteX53" fmla="*/ 4788131 w 7165571"/>
              <a:gd name="connsiteY53" fmla="*/ 242722 h 2184825"/>
              <a:gd name="connsiteX54" fmla="*/ 4854632 w 7165571"/>
              <a:gd name="connsiteY54" fmla="*/ 192846 h 2184825"/>
              <a:gd name="connsiteX55" fmla="*/ 4929447 w 7165571"/>
              <a:gd name="connsiteY55" fmla="*/ 126344 h 2184825"/>
              <a:gd name="connsiteX56" fmla="*/ 5024611 w 7165571"/>
              <a:gd name="connsiteY56" fmla="*/ 31180 h 2184825"/>
              <a:gd name="connsiteX57" fmla="*/ 5137265 w 7165571"/>
              <a:gd name="connsiteY57" fmla="*/ 1653 h 2184825"/>
              <a:gd name="connsiteX58" fmla="*/ 5228705 w 7165571"/>
              <a:gd name="connsiteY58" fmla="*/ 9966 h 2184825"/>
              <a:gd name="connsiteX59" fmla="*/ 5336771 w 7165571"/>
              <a:gd name="connsiteY59" fmla="*/ 109718 h 2184825"/>
              <a:gd name="connsiteX60" fmla="*/ 5370021 w 7165571"/>
              <a:gd name="connsiteY60" fmla="*/ 151282 h 2184825"/>
              <a:gd name="connsiteX61" fmla="*/ 5419898 w 7165571"/>
              <a:gd name="connsiteY61" fmla="*/ 267660 h 2184825"/>
              <a:gd name="connsiteX62" fmla="*/ 5469774 w 7165571"/>
              <a:gd name="connsiteY62" fmla="*/ 367413 h 2184825"/>
              <a:gd name="connsiteX63" fmla="*/ 5552901 w 7165571"/>
              <a:gd name="connsiteY63" fmla="*/ 500416 h 2184825"/>
              <a:gd name="connsiteX64" fmla="*/ 5619403 w 7165571"/>
              <a:gd name="connsiteY64" fmla="*/ 633420 h 2184825"/>
              <a:gd name="connsiteX65" fmla="*/ 5677592 w 7165571"/>
              <a:gd name="connsiteY65" fmla="*/ 733173 h 2184825"/>
              <a:gd name="connsiteX66" fmla="*/ 5752407 w 7165571"/>
              <a:gd name="connsiteY66" fmla="*/ 866176 h 2184825"/>
              <a:gd name="connsiteX67" fmla="*/ 5810596 w 7165571"/>
              <a:gd name="connsiteY67" fmla="*/ 974242 h 2184825"/>
              <a:gd name="connsiteX68" fmla="*/ 5843847 w 7165571"/>
              <a:gd name="connsiteY68" fmla="*/ 1090620 h 2184825"/>
              <a:gd name="connsiteX69" fmla="*/ 5893723 w 7165571"/>
              <a:gd name="connsiteY69" fmla="*/ 1206998 h 2184825"/>
              <a:gd name="connsiteX70" fmla="*/ 5951912 w 7165571"/>
              <a:gd name="connsiteY70" fmla="*/ 1306751 h 2184825"/>
              <a:gd name="connsiteX71" fmla="*/ 6059978 w 7165571"/>
              <a:gd name="connsiteY71" fmla="*/ 1448067 h 2184825"/>
              <a:gd name="connsiteX72" fmla="*/ 6168043 w 7165571"/>
              <a:gd name="connsiteY72" fmla="*/ 1572758 h 2184825"/>
              <a:gd name="connsiteX73" fmla="*/ 6276109 w 7165571"/>
              <a:gd name="connsiteY73" fmla="*/ 1730700 h 2184825"/>
              <a:gd name="connsiteX74" fmla="*/ 6367549 w 7165571"/>
              <a:gd name="connsiteY74" fmla="*/ 1855391 h 2184825"/>
              <a:gd name="connsiteX75" fmla="*/ 6590698 w 7165571"/>
              <a:gd name="connsiteY75" fmla="*/ 2155414 h 2184825"/>
              <a:gd name="connsiteX76" fmla="*/ 7003574 w 7165571"/>
              <a:gd name="connsiteY76" fmla="*/ 2170261 h 2184825"/>
              <a:gd name="connsiteX77" fmla="*/ 7165571 w 7165571"/>
              <a:gd name="connsiteY77" fmla="*/ 1913580 h 2184825"/>
              <a:gd name="connsiteX0" fmla="*/ 0 w 7250320"/>
              <a:gd name="connsiteY0" fmla="*/ 1830453 h 2234735"/>
              <a:gd name="connsiteX1" fmla="*/ 74814 w 7250320"/>
              <a:gd name="connsiteY1" fmla="*/ 1797202 h 2234735"/>
              <a:gd name="connsiteX2" fmla="*/ 149629 w 7250320"/>
              <a:gd name="connsiteY2" fmla="*/ 1647573 h 2234735"/>
              <a:gd name="connsiteX3" fmla="*/ 216131 w 7250320"/>
              <a:gd name="connsiteY3" fmla="*/ 1448067 h 2234735"/>
              <a:gd name="connsiteX4" fmla="*/ 290945 w 7250320"/>
              <a:gd name="connsiteY4" fmla="*/ 1265187 h 2234735"/>
              <a:gd name="connsiteX5" fmla="*/ 336102 w 7250320"/>
              <a:gd name="connsiteY5" fmla="*/ 1114260 h 2234735"/>
              <a:gd name="connsiteX6" fmla="*/ 374072 w 7250320"/>
              <a:gd name="connsiteY6" fmla="*/ 982555 h 2234735"/>
              <a:gd name="connsiteX7" fmla="*/ 440574 w 7250320"/>
              <a:gd name="connsiteY7" fmla="*/ 841238 h 2234735"/>
              <a:gd name="connsiteX8" fmla="*/ 473825 w 7250320"/>
              <a:gd name="connsiteY8" fmla="*/ 783049 h 2234735"/>
              <a:gd name="connsiteX9" fmla="*/ 515389 w 7250320"/>
              <a:gd name="connsiteY9" fmla="*/ 691609 h 2234735"/>
              <a:gd name="connsiteX10" fmla="*/ 556952 w 7250320"/>
              <a:gd name="connsiteY10" fmla="*/ 625107 h 2234735"/>
              <a:gd name="connsiteX11" fmla="*/ 640080 w 7250320"/>
              <a:gd name="connsiteY11" fmla="*/ 591856 h 2234735"/>
              <a:gd name="connsiteX12" fmla="*/ 731520 w 7250320"/>
              <a:gd name="connsiteY12" fmla="*/ 517042 h 2234735"/>
              <a:gd name="connsiteX13" fmla="*/ 814647 w 7250320"/>
              <a:gd name="connsiteY13" fmla="*/ 450540 h 2234735"/>
              <a:gd name="connsiteX14" fmla="*/ 897774 w 7250320"/>
              <a:gd name="connsiteY14" fmla="*/ 417289 h 2234735"/>
              <a:gd name="connsiteX15" fmla="*/ 1135033 w 7250320"/>
              <a:gd name="connsiteY15" fmla="*/ 397070 h 2234735"/>
              <a:gd name="connsiteX16" fmla="*/ 1269293 w 7250320"/>
              <a:gd name="connsiteY16" fmla="*/ 480154 h 2234735"/>
              <a:gd name="connsiteX17" fmla="*/ 1335881 w 7250320"/>
              <a:gd name="connsiteY17" fmla="*/ 560900 h 2234735"/>
              <a:gd name="connsiteX18" fmla="*/ 1379912 w 7250320"/>
              <a:gd name="connsiteY18" fmla="*/ 683296 h 2234735"/>
              <a:gd name="connsiteX19" fmla="*/ 1504603 w 7250320"/>
              <a:gd name="connsiteY19" fmla="*/ 799675 h 2234735"/>
              <a:gd name="connsiteX20" fmla="*/ 1554480 w 7250320"/>
              <a:gd name="connsiteY20" fmla="*/ 849551 h 2234735"/>
              <a:gd name="connsiteX21" fmla="*/ 1604356 w 7250320"/>
              <a:gd name="connsiteY21" fmla="*/ 949304 h 2234735"/>
              <a:gd name="connsiteX22" fmla="*/ 1629294 w 7250320"/>
              <a:gd name="connsiteY22" fmla="*/ 1107246 h 2234735"/>
              <a:gd name="connsiteX23" fmla="*/ 1654232 w 7250320"/>
              <a:gd name="connsiteY23" fmla="*/ 1182060 h 2234735"/>
              <a:gd name="connsiteX24" fmla="*/ 1687483 w 7250320"/>
              <a:gd name="connsiteY24" fmla="*/ 1240249 h 2234735"/>
              <a:gd name="connsiteX25" fmla="*/ 1737360 w 7250320"/>
              <a:gd name="connsiteY25" fmla="*/ 1306751 h 2234735"/>
              <a:gd name="connsiteX26" fmla="*/ 1795549 w 7250320"/>
              <a:gd name="connsiteY26" fmla="*/ 1373253 h 2234735"/>
              <a:gd name="connsiteX27" fmla="*/ 1837112 w 7250320"/>
              <a:gd name="connsiteY27" fmla="*/ 1406504 h 2234735"/>
              <a:gd name="connsiteX28" fmla="*/ 1911927 w 7250320"/>
              <a:gd name="connsiteY28" fmla="*/ 1473006 h 2234735"/>
              <a:gd name="connsiteX29" fmla="*/ 1953491 w 7250320"/>
              <a:gd name="connsiteY29" fmla="*/ 1522882 h 2234735"/>
              <a:gd name="connsiteX30" fmla="*/ 2084872 w 7250320"/>
              <a:gd name="connsiteY30" fmla="*/ 1727050 h 2234735"/>
              <a:gd name="connsiteX31" fmla="*/ 2400756 w 7250320"/>
              <a:gd name="connsiteY31" fmla="*/ 2049220 h 2234735"/>
              <a:gd name="connsiteX32" fmla="*/ 2691311 w 7250320"/>
              <a:gd name="connsiteY32" fmla="*/ 2147990 h 2234735"/>
              <a:gd name="connsiteX33" fmla="*/ 2938649 w 7250320"/>
              <a:gd name="connsiteY33" fmla="*/ 2158705 h 2234735"/>
              <a:gd name="connsiteX34" fmla="*/ 3193022 w 7250320"/>
              <a:gd name="connsiteY34" fmla="*/ 2143852 h 2234735"/>
              <a:gd name="connsiteX35" fmla="*/ 3385713 w 7250320"/>
              <a:gd name="connsiteY35" fmla="*/ 2061181 h 2234735"/>
              <a:gd name="connsiteX36" fmla="*/ 3491548 w 7250320"/>
              <a:gd name="connsiteY36" fmla="*/ 1804501 h 2234735"/>
              <a:gd name="connsiteX37" fmla="*/ 3610765 w 7250320"/>
              <a:gd name="connsiteY37" fmla="*/ 1595670 h 2234735"/>
              <a:gd name="connsiteX38" fmla="*/ 3674225 w 7250320"/>
              <a:gd name="connsiteY38" fmla="*/ 1506256 h 2234735"/>
              <a:gd name="connsiteX39" fmla="*/ 3745795 w 7250320"/>
              <a:gd name="connsiteY39" fmla="*/ 1303507 h 2234735"/>
              <a:gd name="connsiteX40" fmla="*/ 3828315 w 7250320"/>
              <a:gd name="connsiteY40" fmla="*/ 1240857 h 2234735"/>
              <a:gd name="connsiteX41" fmla="*/ 3959291 w 7250320"/>
              <a:gd name="connsiteY41" fmla="*/ 1089809 h 2234735"/>
              <a:gd name="connsiteX42" fmla="*/ 3984837 w 7250320"/>
              <a:gd name="connsiteY42" fmla="*/ 979310 h 2234735"/>
              <a:gd name="connsiteX43" fmla="*/ 4114800 w 7250320"/>
              <a:gd name="connsiteY43" fmla="*/ 774736 h 2234735"/>
              <a:gd name="connsiteX44" fmla="*/ 4139738 w 7250320"/>
              <a:gd name="connsiteY44" fmla="*/ 699922 h 2234735"/>
              <a:gd name="connsiteX45" fmla="*/ 4189614 w 7250320"/>
              <a:gd name="connsiteY45" fmla="*/ 625107 h 2234735"/>
              <a:gd name="connsiteX46" fmla="*/ 4231178 w 7250320"/>
              <a:gd name="connsiteY46" fmla="*/ 600169 h 2234735"/>
              <a:gd name="connsiteX47" fmla="*/ 4272741 w 7250320"/>
              <a:gd name="connsiteY47" fmla="*/ 500416 h 2234735"/>
              <a:gd name="connsiteX48" fmla="*/ 4297680 w 7250320"/>
              <a:gd name="connsiteY48" fmla="*/ 450540 h 2234735"/>
              <a:gd name="connsiteX49" fmla="*/ 4363056 w 7250320"/>
              <a:gd name="connsiteY49" fmla="*/ 256750 h 2234735"/>
              <a:gd name="connsiteX50" fmla="*/ 4461639 w 7250320"/>
              <a:gd name="connsiteY50" fmla="*/ 290174 h 2234735"/>
              <a:gd name="connsiteX51" fmla="*/ 4566286 w 7250320"/>
              <a:gd name="connsiteY51" fmla="*/ 299785 h 2234735"/>
              <a:gd name="connsiteX52" fmla="*/ 4657682 w 7250320"/>
              <a:gd name="connsiteY52" fmla="*/ 296408 h 2234735"/>
              <a:gd name="connsiteX53" fmla="*/ 4788131 w 7250320"/>
              <a:gd name="connsiteY53" fmla="*/ 242722 h 2234735"/>
              <a:gd name="connsiteX54" fmla="*/ 4854632 w 7250320"/>
              <a:gd name="connsiteY54" fmla="*/ 192846 h 2234735"/>
              <a:gd name="connsiteX55" fmla="*/ 4929447 w 7250320"/>
              <a:gd name="connsiteY55" fmla="*/ 126344 h 2234735"/>
              <a:gd name="connsiteX56" fmla="*/ 5024611 w 7250320"/>
              <a:gd name="connsiteY56" fmla="*/ 31180 h 2234735"/>
              <a:gd name="connsiteX57" fmla="*/ 5137265 w 7250320"/>
              <a:gd name="connsiteY57" fmla="*/ 1653 h 2234735"/>
              <a:gd name="connsiteX58" fmla="*/ 5228705 w 7250320"/>
              <a:gd name="connsiteY58" fmla="*/ 9966 h 2234735"/>
              <a:gd name="connsiteX59" fmla="*/ 5336771 w 7250320"/>
              <a:gd name="connsiteY59" fmla="*/ 109718 h 2234735"/>
              <a:gd name="connsiteX60" fmla="*/ 5370021 w 7250320"/>
              <a:gd name="connsiteY60" fmla="*/ 151282 h 2234735"/>
              <a:gd name="connsiteX61" fmla="*/ 5419898 w 7250320"/>
              <a:gd name="connsiteY61" fmla="*/ 267660 h 2234735"/>
              <a:gd name="connsiteX62" fmla="*/ 5469774 w 7250320"/>
              <a:gd name="connsiteY62" fmla="*/ 367413 h 2234735"/>
              <a:gd name="connsiteX63" fmla="*/ 5552901 w 7250320"/>
              <a:gd name="connsiteY63" fmla="*/ 500416 h 2234735"/>
              <a:gd name="connsiteX64" fmla="*/ 5619403 w 7250320"/>
              <a:gd name="connsiteY64" fmla="*/ 633420 h 2234735"/>
              <a:gd name="connsiteX65" fmla="*/ 5677592 w 7250320"/>
              <a:gd name="connsiteY65" fmla="*/ 733173 h 2234735"/>
              <a:gd name="connsiteX66" fmla="*/ 5752407 w 7250320"/>
              <a:gd name="connsiteY66" fmla="*/ 866176 h 2234735"/>
              <a:gd name="connsiteX67" fmla="*/ 5810596 w 7250320"/>
              <a:gd name="connsiteY67" fmla="*/ 974242 h 2234735"/>
              <a:gd name="connsiteX68" fmla="*/ 5843847 w 7250320"/>
              <a:gd name="connsiteY68" fmla="*/ 1090620 h 2234735"/>
              <a:gd name="connsiteX69" fmla="*/ 5893723 w 7250320"/>
              <a:gd name="connsiteY69" fmla="*/ 1206998 h 2234735"/>
              <a:gd name="connsiteX70" fmla="*/ 5951912 w 7250320"/>
              <a:gd name="connsiteY70" fmla="*/ 1306751 h 2234735"/>
              <a:gd name="connsiteX71" fmla="*/ 6059978 w 7250320"/>
              <a:gd name="connsiteY71" fmla="*/ 1448067 h 2234735"/>
              <a:gd name="connsiteX72" fmla="*/ 6168043 w 7250320"/>
              <a:gd name="connsiteY72" fmla="*/ 1572758 h 2234735"/>
              <a:gd name="connsiteX73" fmla="*/ 6276109 w 7250320"/>
              <a:gd name="connsiteY73" fmla="*/ 1730700 h 2234735"/>
              <a:gd name="connsiteX74" fmla="*/ 6367549 w 7250320"/>
              <a:gd name="connsiteY74" fmla="*/ 1855391 h 2234735"/>
              <a:gd name="connsiteX75" fmla="*/ 6590698 w 7250320"/>
              <a:gd name="connsiteY75" fmla="*/ 2155414 h 2234735"/>
              <a:gd name="connsiteX76" fmla="*/ 7003574 w 7250320"/>
              <a:gd name="connsiteY76" fmla="*/ 2170261 h 2234735"/>
              <a:gd name="connsiteX77" fmla="*/ 7250320 w 7250320"/>
              <a:gd name="connsiteY77" fmla="*/ 2234735 h 2234735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336771 w 7250320"/>
              <a:gd name="connsiteY58" fmla="*/ 108065 h 2233082"/>
              <a:gd name="connsiteX59" fmla="*/ 5370021 w 7250320"/>
              <a:gd name="connsiteY59" fmla="*/ 149629 h 2233082"/>
              <a:gd name="connsiteX60" fmla="*/ 5419898 w 7250320"/>
              <a:gd name="connsiteY60" fmla="*/ 266007 h 2233082"/>
              <a:gd name="connsiteX61" fmla="*/ 5469774 w 7250320"/>
              <a:gd name="connsiteY61" fmla="*/ 365760 h 2233082"/>
              <a:gd name="connsiteX62" fmla="*/ 5552901 w 7250320"/>
              <a:gd name="connsiteY62" fmla="*/ 498763 h 2233082"/>
              <a:gd name="connsiteX63" fmla="*/ 5619403 w 7250320"/>
              <a:gd name="connsiteY63" fmla="*/ 631767 h 2233082"/>
              <a:gd name="connsiteX64" fmla="*/ 5677592 w 7250320"/>
              <a:gd name="connsiteY64" fmla="*/ 731520 h 2233082"/>
              <a:gd name="connsiteX65" fmla="*/ 5752407 w 7250320"/>
              <a:gd name="connsiteY65" fmla="*/ 864523 h 2233082"/>
              <a:gd name="connsiteX66" fmla="*/ 5810596 w 7250320"/>
              <a:gd name="connsiteY66" fmla="*/ 972589 h 2233082"/>
              <a:gd name="connsiteX67" fmla="*/ 5843847 w 7250320"/>
              <a:gd name="connsiteY67" fmla="*/ 1088967 h 2233082"/>
              <a:gd name="connsiteX68" fmla="*/ 5893723 w 7250320"/>
              <a:gd name="connsiteY68" fmla="*/ 1205345 h 2233082"/>
              <a:gd name="connsiteX69" fmla="*/ 5951912 w 7250320"/>
              <a:gd name="connsiteY69" fmla="*/ 1305098 h 2233082"/>
              <a:gd name="connsiteX70" fmla="*/ 6059978 w 7250320"/>
              <a:gd name="connsiteY70" fmla="*/ 1446414 h 2233082"/>
              <a:gd name="connsiteX71" fmla="*/ 6168043 w 7250320"/>
              <a:gd name="connsiteY71" fmla="*/ 1571105 h 2233082"/>
              <a:gd name="connsiteX72" fmla="*/ 6276109 w 7250320"/>
              <a:gd name="connsiteY72" fmla="*/ 1729047 h 2233082"/>
              <a:gd name="connsiteX73" fmla="*/ 6367549 w 7250320"/>
              <a:gd name="connsiteY73" fmla="*/ 1853738 h 2233082"/>
              <a:gd name="connsiteX74" fmla="*/ 6590698 w 7250320"/>
              <a:gd name="connsiteY74" fmla="*/ 2153761 h 2233082"/>
              <a:gd name="connsiteX75" fmla="*/ 7003574 w 7250320"/>
              <a:gd name="connsiteY75" fmla="*/ 2168608 h 2233082"/>
              <a:gd name="connsiteX76" fmla="*/ 7250320 w 7250320"/>
              <a:gd name="connsiteY76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336771 w 7250320"/>
              <a:gd name="connsiteY58" fmla="*/ 108065 h 2233082"/>
              <a:gd name="connsiteX59" fmla="*/ 5419898 w 7250320"/>
              <a:gd name="connsiteY59" fmla="*/ 266007 h 2233082"/>
              <a:gd name="connsiteX60" fmla="*/ 5469774 w 7250320"/>
              <a:gd name="connsiteY60" fmla="*/ 365760 h 2233082"/>
              <a:gd name="connsiteX61" fmla="*/ 5552901 w 7250320"/>
              <a:gd name="connsiteY61" fmla="*/ 498763 h 2233082"/>
              <a:gd name="connsiteX62" fmla="*/ 5619403 w 7250320"/>
              <a:gd name="connsiteY62" fmla="*/ 631767 h 2233082"/>
              <a:gd name="connsiteX63" fmla="*/ 5677592 w 7250320"/>
              <a:gd name="connsiteY63" fmla="*/ 731520 h 2233082"/>
              <a:gd name="connsiteX64" fmla="*/ 5752407 w 7250320"/>
              <a:gd name="connsiteY64" fmla="*/ 864523 h 2233082"/>
              <a:gd name="connsiteX65" fmla="*/ 5810596 w 7250320"/>
              <a:gd name="connsiteY65" fmla="*/ 972589 h 2233082"/>
              <a:gd name="connsiteX66" fmla="*/ 5843847 w 7250320"/>
              <a:gd name="connsiteY66" fmla="*/ 1088967 h 2233082"/>
              <a:gd name="connsiteX67" fmla="*/ 5893723 w 7250320"/>
              <a:gd name="connsiteY67" fmla="*/ 1205345 h 2233082"/>
              <a:gd name="connsiteX68" fmla="*/ 5951912 w 7250320"/>
              <a:gd name="connsiteY68" fmla="*/ 1305098 h 2233082"/>
              <a:gd name="connsiteX69" fmla="*/ 6059978 w 7250320"/>
              <a:gd name="connsiteY69" fmla="*/ 1446414 h 2233082"/>
              <a:gd name="connsiteX70" fmla="*/ 6168043 w 7250320"/>
              <a:gd name="connsiteY70" fmla="*/ 1571105 h 2233082"/>
              <a:gd name="connsiteX71" fmla="*/ 6276109 w 7250320"/>
              <a:gd name="connsiteY71" fmla="*/ 1729047 h 2233082"/>
              <a:gd name="connsiteX72" fmla="*/ 6367549 w 7250320"/>
              <a:gd name="connsiteY72" fmla="*/ 1853738 h 2233082"/>
              <a:gd name="connsiteX73" fmla="*/ 6590698 w 7250320"/>
              <a:gd name="connsiteY73" fmla="*/ 2153761 h 2233082"/>
              <a:gd name="connsiteX74" fmla="*/ 7003574 w 7250320"/>
              <a:gd name="connsiteY74" fmla="*/ 2168608 h 2233082"/>
              <a:gd name="connsiteX75" fmla="*/ 7250320 w 7250320"/>
              <a:gd name="connsiteY75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419898 w 7250320"/>
              <a:gd name="connsiteY58" fmla="*/ 266007 h 2233082"/>
              <a:gd name="connsiteX59" fmla="*/ 5469774 w 7250320"/>
              <a:gd name="connsiteY59" fmla="*/ 365760 h 2233082"/>
              <a:gd name="connsiteX60" fmla="*/ 5552901 w 7250320"/>
              <a:gd name="connsiteY60" fmla="*/ 498763 h 2233082"/>
              <a:gd name="connsiteX61" fmla="*/ 5619403 w 7250320"/>
              <a:gd name="connsiteY61" fmla="*/ 631767 h 2233082"/>
              <a:gd name="connsiteX62" fmla="*/ 5677592 w 7250320"/>
              <a:gd name="connsiteY62" fmla="*/ 731520 h 2233082"/>
              <a:gd name="connsiteX63" fmla="*/ 5752407 w 7250320"/>
              <a:gd name="connsiteY63" fmla="*/ 864523 h 2233082"/>
              <a:gd name="connsiteX64" fmla="*/ 5810596 w 7250320"/>
              <a:gd name="connsiteY64" fmla="*/ 972589 h 2233082"/>
              <a:gd name="connsiteX65" fmla="*/ 5843847 w 7250320"/>
              <a:gd name="connsiteY65" fmla="*/ 1088967 h 2233082"/>
              <a:gd name="connsiteX66" fmla="*/ 5893723 w 7250320"/>
              <a:gd name="connsiteY66" fmla="*/ 1205345 h 2233082"/>
              <a:gd name="connsiteX67" fmla="*/ 5951912 w 7250320"/>
              <a:gd name="connsiteY67" fmla="*/ 1305098 h 2233082"/>
              <a:gd name="connsiteX68" fmla="*/ 6059978 w 7250320"/>
              <a:gd name="connsiteY68" fmla="*/ 1446414 h 2233082"/>
              <a:gd name="connsiteX69" fmla="*/ 6168043 w 7250320"/>
              <a:gd name="connsiteY69" fmla="*/ 1571105 h 2233082"/>
              <a:gd name="connsiteX70" fmla="*/ 6276109 w 7250320"/>
              <a:gd name="connsiteY70" fmla="*/ 1729047 h 2233082"/>
              <a:gd name="connsiteX71" fmla="*/ 6367549 w 7250320"/>
              <a:gd name="connsiteY71" fmla="*/ 1853738 h 2233082"/>
              <a:gd name="connsiteX72" fmla="*/ 6590698 w 7250320"/>
              <a:gd name="connsiteY72" fmla="*/ 2153761 h 2233082"/>
              <a:gd name="connsiteX73" fmla="*/ 7003574 w 7250320"/>
              <a:gd name="connsiteY73" fmla="*/ 2168608 h 2233082"/>
              <a:gd name="connsiteX74" fmla="*/ 7250320 w 7250320"/>
              <a:gd name="connsiteY74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469774 w 7250320"/>
              <a:gd name="connsiteY58" fmla="*/ 365760 h 2233082"/>
              <a:gd name="connsiteX59" fmla="*/ 5552901 w 7250320"/>
              <a:gd name="connsiteY59" fmla="*/ 498763 h 2233082"/>
              <a:gd name="connsiteX60" fmla="*/ 5619403 w 7250320"/>
              <a:gd name="connsiteY60" fmla="*/ 631767 h 2233082"/>
              <a:gd name="connsiteX61" fmla="*/ 5677592 w 7250320"/>
              <a:gd name="connsiteY61" fmla="*/ 731520 h 2233082"/>
              <a:gd name="connsiteX62" fmla="*/ 5752407 w 7250320"/>
              <a:gd name="connsiteY62" fmla="*/ 864523 h 2233082"/>
              <a:gd name="connsiteX63" fmla="*/ 5810596 w 7250320"/>
              <a:gd name="connsiteY63" fmla="*/ 972589 h 2233082"/>
              <a:gd name="connsiteX64" fmla="*/ 5843847 w 7250320"/>
              <a:gd name="connsiteY64" fmla="*/ 1088967 h 2233082"/>
              <a:gd name="connsiteX65" fmla="*/ 5893723 w 7250320"/>
              <a:gd name="connsiteY65" fmla="*/ 1205345 h 2233082"/>
              <a:gd name="connsiteX66" fmla="*/ 5951912 w 7250320"/>
              <a:gd name="connsiteY66" fmla="*/ 1305098 h 2233082"/>
              <a:gd name="connsiteX67" fmla="*/ 6059978 w 7250320"/>
              <a:gd name="connsiteY67" fmla="*/ 1446414 h 2233082"/>
              <a:gd name="connsiteX68" fmla="*/ 6168043 w 7250320"/>
              <a:gd name="connsiteY68" fmla="*/ 1571105 h 2233082"/>
              <a:gd name="connsiteX69" fmla="*/ 6276109 w 7250320"/>
              <a:gd name="connsiteY69" fmla="*/ 1729047 h 2233082"/>
              <a:gd name="connsiteX70" fmla="*/ 6367549 w 7250320"/>
              <a:gd name="connsiteY70" fmla="*/ 1853738 h 2233082"/>
              <a:gd name="connsiteX71" fmla="*/ 6590698 w 7250320"/>
              <a:gd name="connsiteY71" fmla="*/ 2153761 h 2233082"/>
              <a:gd name="connsiteX72" fmla="*/ 7003574 w 7250320"/>
              <a:gd name="connsiteY72" fmla="*/ 2168608 h 2233082"/>
              <a:gd name="connsiteX73" fmla="*/ 7250320 w 7250320"/>
              <a:gd name="connsiteY73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552901 w 7250320"/>
              <a:gd name="connsiteY58" fmla="*/ 498763 h 2233082"/>
              <a:gd name="connsiteX59" fmla="*/ 5619403 w 7250320"/>
              <a:gd name="connsiteY59" fmla="*/ 631767 h 2233082"/>
              <a:gd name="connsiteX60" fmla="*/ 5677592 w 7250320"/>
              <a:gd name="connsiteY60" fmla="*/ 731520 h 2233082"/>
              <a:gd name="connsiteX61" fmla="*/ 5752407 w 7250320"/>
              <a:gd name="connsiteY61" fmla="*/ 864523 h 2233082"/>
              <a:gd name="connsiteX62" fmla="*/ 5810596 w 7250320"/>
              <a:gd name="connsiteY62" fmla="*/ 972589 h 2233082"/>
              <a:gd name="connsiteX63" fmla="*/ 5843847 w 7250320"/>
              <a:gd name="connsiteY63" fmla="*/ 1088967 h 2233082"/>
              <a:gd name="connsiteX64" fmla="*/ 5893723 w 7250320"/>
              <a:gd name="connsiteY64" fmla="*/ 1205345 h 2233082"/>
              <a:gd name="connsiteX65" fmla="*/ 5951912 w 7250320"/>
              <a:gd name="connsiteY65" fmla="*/ 1305098 h 2233082"/>
              <a:gd name="connsiteX66" fmla="*/ 6059978 w 7250320"/>
              <a:gd name="connsiteY66" fmla="*/ 1446414 h 2233082"/>
              <a:gd name="connsiteX67" fmla="*/ 6168043 w 7250320"/>
              <a:gd name="connsiteY67" fmla="*/ 1571105 h 2233082"/>
              <a:gd name="connsiteX68" fmla="*/ 6276109 w 7250320"/>
              <a:gd name="connsiteY68" fmla="*/ 1729047 h 2233082"/>
              <a:gd name="connsiteX69" fmla="*/ 6367549 w 7250320"/>
              <a:gd name="connsiteY69" fmla="*/ 1853738 h 2233082"/>
              <a:gd name="connsiteX70" fmla="*/ 6590698 w 7250320"/>
              <a:gd name="connsiteY70" fmla="*/ 2153761 h 2233082"/>
              <a:gd name="connsiteX71" fmla="*/ 7003574 w 7250320"/>
              <a:gd name="connsiteY71" fmla="*/ 2168608 h 2233082"/>
              <a:gd name="connsiteX72" fmla="*/ 7250320 w 7250320"/>
              <a:gd name="connsiteY72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619403 w 7250320"/>
              <a:gd name="connsiteY58" fmla="*/ 631767 h 2233082"/>
              <a:gd name="connsiteX59" fmla="*/ 5677592 w 7250320"/>
              <a:gd name="connsiteY59" fmla="*/ 731520 h 2233082"/>
              <a:gd name="connsiteX60" fmla="*/ 5752407 w 7250320"/>
              <a:gd name="connsiteY60" fmla="*/ 864523 h 2233082"/>
              <a:gd name="connsiteX61" fmla="*/ 5810596 w 7250320"/>
              <a:gd name="connsiteY61" fmla="*/ 972589 h 2233082"/>
              <a:gd name="connsiteX62" fmla="*/ 5843847 w 7250320"/>
              <a:gd name="connsiteY62" fmla="*/ 1088967 h 2233082"/>
              <a:gd name="connsiteX63" fmla="*/ 5893723 w 7250320"/>
              <a:gd name="connsiteY63" fmla="*/ 1205345 h 2233082"/>
              <a:gd name="connsiteX64" fmla="*/ 5951912 w 7250320"/>
              <a:gd name="connsiteY64" fmla="*/ 1305098 h 2233082"/>
              <a:gd name="connsiteX65" fmla="*/ 6059978 w 7250320"/>
              <a:gd name="connsiteY65" fmla="*/ 1446414 h 2233082"/>
              <a:gd name="connsiteX66" fmla="*/ 6168043 w 7250320"/>
              <a:gd name="connsiteY66" fmla="*/ 1571105 h 2233082"/>
              <a:gd name="connsiteX67" fmla="*/ 6276109 w 7250320"/>
              <a:gd name="connsiteY67" fmla="*/ 1729047 h 2233082"/>
              <a:gd name="connsiteX68" fmla="*/ 6367549 w 7250320"/>
              <a:gd name="connsiteY68" fmla="*/ 1853738 h 2233082"/>
              <a:gd name="connsiteX69" fmla="*/ 6590698 w 7250320"/>
              <a:gd name="connsiteY69" fmla="*/ 2153761 h 2233082"/>
              <a:gd name="connsiteX70" fmla="*/ 7003574 w 7250320"/>
              <a:gd name="connsiteY70" fmla="*/ 2168608 h 2233082"/>
              <a:gd name="connsiteX71" fmla="*/ 7250320 w 7250320"/>
              <a:gd name="connsiteY71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677592 w 7250320"/>
              <a:gd name="connsiteY58" fmla="*/ 731520 h 2233082"/>
              <a:gd name="connsiteX59" fmla="*/ 5752407 w 7250320"/>
              <a:gd name="connsiteY59" fmla="*/ 864523 h 2233082"/>
              <a:gd name="connsiteX60" fmla="*/ 5810596 w 7250320"/>
              <a:gd name="connsiteY60" fmla="*/ 972589 h 2233082"/>
              <a:gd name="connsiteX61" fmla="*/ 5843847 w 7250320"/>
              <a:gd name="connsiteY61" fmla="*/ 1088967 h 2233082"/>
              <a:gd name="connsiteX62" fmla="*/ 5893723 w 7250320"/>
              <a:gd name="connsiteY62" fmla="*/ 1205345 h 2233082"/>
              <a:gd name="connsiteX63" fmla="*/ 5951912 w 7250320"/>
              <a:gd name="connsiteY63" fmla="*/ 1305098 h 2233082"/>
              <a:gd name="connsiteX64" fmla="*/ 6059978 w 7250320"/>
              <a:gd name="connsiteY64" fmla="*/ 1446414 h 2233082"/>
              <a:gd name="connsiteX65" fmla="*/ 6168043 w 7250320"/>
              <a:gd name="connsiteY65" fmla="*/ 1571105 h 2233082"/>
              <a:gd name="connsiteX66" fmla="*/ 6276109 w 7250320"/>
              <a:gd name="connsiteY66" fmla="*/ 1729047 h 2233082"/>
              <a:gd name="connsiteX67" fmla="*/ 6367549 w 7250320"/>
              <a:gd name="connsiteY67" fmla="*/ 1853738 h 2233082"/>
              <a:gd name="connsiteX68" fmla="*/ 6590698 w 7250320"/>
              <a:gd name="connsiteY68" fmla="*/ 2153761 h 2233082"/>
              <a:gd name="connsiteX69" fmla="*/ 7003574 w 7250320"/>
              <a:gd name="connsiteY69" fmla="*/ 2168608 h 2233082"/>
              <a:gd name="connsiteX70" fmla="*/ 7250320 w 7250320"/>
              <a:gd name="connsiteY70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752407 w 7250320"/>
              <a:gd name="connsiteY58" fmla="*/ 864523 h 2233082"/>
              <a:gd name="connsiteX59" fmla="*/ 5810596 w 7250320"/>
              <a:gd name="connsiteY59" fmla="*/ 972589 h 2233082"/>
              <a:gd name="connsiteX60" fmla="*/ 5843847 w 7250320"/>
              <a:gd name="connsiteY60" fmla="*/ 1088967 h 2233082"/>
              <a:gd name="connsiteX61" fmla="*/ 5893723 w 7250320"/>
              <a:gd name="connsiteY61" fmla="*/ 1205345 h 2233082"/>
              <a:gd name="connsiteX62" fmla="*/ 5951912 w 7250320"/>
              <a:gd name="connsiteY62" fmla="*/ 1305098 h 2233082"/>
              <a:gd name="connsiteX63" fmla="*/ 6059978 w 7250320"/>
              <a:gd name="connsiteY63" fmla="*/ 1446414 h 2233082"/>
              <a:gd name="connsiteX64" fmla="*/ 6168043 w 7250320"/>
              <a:gd name="connsiteY64" fmla="*/ 1571105 h 2233082"/>
              <a:gd name="connsiteX65" fmla="*/ 6276109 w 7250320"/>
              <a:gd name="connsiteY65" fmla="*/ 1729047 h 2233082"/>
              <a:gd name="connsiteX66" fmla="*/ 6367549 w 7250320"/>
              <a:gd name="connsiteY66" fmla="*/ 1853738 h 2233082"/>
              <a:gd name="connsiteX67" fmla="*/ 6590698 w 7250320"/>
              <a:gd name="connsiteY67" fmla="*/ 2153761 h 2233082"/>
              <a:gd name="connsiteX68" fmla="*/ 7003574 w 7250320"/>
              <a:gd name="connsiteY68" fmla="*/ 2168608 h 2233082"/>
              <a:gd name="connsiteX69" fmla="*/ 7250320 w 7250320"/>
              <a:gd name="connsiteY69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810596 w 7250320"/>
              <a:gd name="connsiteY58" fmla="*/ 972589 h 2233082"/>
              <a:gd name="connsiteX59" fmla="*/ 5843847 w 7250320"/>
              <a:gd name="connsiteY59" fmla="*/ 1088967 h 2233082"/>
              <a:gd name="connsiteX60" fmla="*/ 5893723 w 7250320"/>
              <a:gd name="connsiteY60" fmla="*/ 1205345 h 2233082"/>
              <a:gd name="connsiteX61" fmla="*/ 5951912 w 7250320"/>
              <a:gd name="connsiteY61" fmla="*/ 1305098 h 2233082"/>
              <a:gd name="connsiteX62" fmla="*/ 6059978 w 7250320"/>
              <a:gd name="connsiteY62" fmla="*/ 1446414 h 2233082"/>
              <a:gd name="connsiteX63" fmla="*/ 6168043 w 7250320"/>
              <a:gd name="connsiteY63" fmla="*/ 1571105 h 2233082"/>
              <a:gd name="connsiteX64" fmla="*/ 6276109 w 7250320"/>
              <a:gd name="connsiteY64" fmla="*/ 1729047 h 2233082"/>
              <a:gd name="connsiteX65" fmla="*/ 6367549 w 7250320"/>
              <a:gd name="connsiteY65" fmla="*/ 1853738 h 2233082"/>
              <a:gd name="connsiteX66" fmla="*/ 6590698 w 7250320"/>
              <a:gd name="connsiteY66" fmla="*/ 2153761 h 2233082"/>
              <a:gd name="connsiteX67" fmla="*/ 7003574 w 7250320"/>
              <a:gd name="connsiteY67" fmla="*/ 2168608 h 2233082"/>
              <a:gd name="connsiteX68" fmla="*/ 7250320 w 7250320"/>
              <a:gd name="connsiteY68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843847 w 7250320"/>
              <a:gd name="connsiteY58" fmla="*/ 1088967 h 2233082"/>
              <a:gd name="connsiteX59" fmla="*/ 5893723 w 7250320"/>
              <a:gd name="connsiteY59" fmla="*/ 1205345 h 2233082"/>
              <a:gd name="connsiteX60" fmla="*/ 5951912 w 7250320"/>
              <a:gd name="connsiteY60" fmla="*/ 1305098 h 2233082"/>
              <a:gd name="connsiteX61" fmla="*/ 6059978 w 7250320"/>
              <a:gd name="connsiteY61" fmla="*/ 1446414 h 2233082"/>
              <a:gd name="connsiteX62" fmla="*/ 6168043 w 7250320"/>
              <a:gd name="connsiteY62" fmla="*/ 1571105 h 2233082"/>
              <a:gd name="connsiteX63" fmla="*/ 6276109 w 7250320"/>
              <a:gd name="connsiteY63" fmla="*/ 1729047 h 2233082"/>
              <a:gd name="connsiteX64" fmla="*/ 6367549 w 7250320"/>
              <a:gd name="connsiteY64" fmla="*/ 1853738 h 2233082"/>
              <a:gd name="connsiteX65" fmla="*/ 6590698 w 7250320"/>
              <a:gd name="connsiteY65" fmla="*/ 2153761 h 2233082"/>
              <a:gd name="connsiteX66" fmla="*/ 7003574 w 7250320"/>
              <a:gd name="connsiteY66" fmla="*/ 2168608 h 2233082"/>
              <a:gd name="connsiteX67" fmla="*/ 7250320 w 7250320"/>
              <a:gd name="connsiteY67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893723 w 7250320"/>
              <a:gd name="connsiteY58" fmla="*/ 1205345 h 2233082"/>
              <a:gd name="connsiteX59" fmla="*/ 5951912 w 7250320"/>
              <a:gd name="connsiteY59" fmla="*/ 1305098 h 2233082"/>
              <a:gd name="connsiteX60" fmla="*/ 6059978 w 7250320"/>
              <a:gd name="connsiteY60" fmla="*/ 1446414 h 2233082"/>
              <a:gd name="connsiteX61" fmla="*/ 6168043 w 7250320"/>
              <a:gd name="connsiteY61" fmla="*/ 1571105 h 2233082"/>
              <a:gd name="connsiteX62" fmla="*/ 6276109 w 7250320"/>
              <a:gd name="connsiteY62" fmla="*/ 1729047 h 2233082"/>
              <a:gd name="connsiteX63" fmla="*/ 6367549 w 7250320"/>
              <a:gd name="connsiteY63" fmla="*/ 1853738 h 2233082"/>
              <a:gd name="connsiteX64" fmla="*/ 6590698 w 7250320"/>
              <a:gd name="connsiteY64" fmla="*/ 2153761 h 2233082"/>
              <a:gd name="connsiteX65" fmla="*/ 7003574 w 7250320"/>
              <a:gd name="connsiteY65" fmla="*/ 2168608 h 2233082"/>
              <a:gd name="connsiteX66" fmla="*/ 7250320 w 7250320"/>
              <a:gd name="connsiteY66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5951912 w 7250320"/>
              <a:gd name="connsiteY58" fmla="*/ 1305098 h 2233082"/>
              <a:gd name="connsiteX59" fmla="*/ 6059978 w 7250320"/>
              <a:gd name="connsiteY59" fmla="*/ 1446414 h 2233082"/>
              <a:gd name="connsiteX60" fmla="*/ 6168043 w 7250320"/>
              <a:gd name="connsiteY60" fmla="*/ 1571105 h 2233082"/>
              <a:gd name="connsiteX61" fmla="*/ 6276109 w 7250320"/>
              <a:gd name="connsiteY61" fmla="*/ 1729047 h 2233082"/>
              <a:gd name="connsiteX62" fmla="*/ 6367549 w 7250320"/>
              <a:gd name="connsiteY62" fmla="*/ 1853738 h 2233082"/>
              <a:gd name="connsiteX63" fmla="*/ 6590698 w 7250320"/>
              <a:gd name="connsiteY63" fmla="*/ 2153761 h 2233082"/>
              <a:gd name="connsiteX64" fmla="*/ 7003574 w 7250320"/>
              <a:gd name="connsiteY64" fmla="*/ 2168608 h 2233082"/>
              <a:gd name="connsiteX65" fmla="*/ 7250320 w 7250320"/>
              <a:gd name="connsiteY65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6059978 w 7250320"/>
              <a:gd name="connsiteY58" fmla="*/ 1446414 h 2233082"/>
              <a:gd name="connsiteX59" fmla="*/ 6168043 w 7250320"/>
              <a:gd name="connsiteY59" fmla="*/ 1571105 h 2233082"/>
              <a:gd name="connsiteX60" fmla="*/ 6276109 w 7250320"/>
              <a:gd name="connsiteY60" fmla="*/ 1729047 h 2233082"/>
              <a:gd name="connsiteX61" fmla="*/ 6367549 w 7250320"/>
              <a:gd name="connsiteY61" fmla="*/ 1853738 h 2233082"/>
              <a:gd name="connsiteX62" fmla="*/ 6590698 w 7250320"/>
              <a:gd name="connsiteY62" fmla="*/ 2153761 h 2233082"/>
              <a:gd name="connsiteX63" fmla="*/ 7003574 w 7250320"/>
              <a:gd name="connsiteY63" fmla="*/ 2168608 h 2233082"/>
              <a:gd name="connsiteX64" fmla="*/ 7250320 w 7250320"/>
              <a:gd name="connsiteY64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6168043 w 7250320"/>
              <a:gd name="connsiteY58" fmla="*/ 1571105 h 2233082"/>
              <a:gd name="connsiteX59" fmla="*/ 6276109 w 7250320"/>
              <a:gd name="connsiteY59" fmla="*/ 1729047 h 2233082"/>
              <a:gd name="connsiteX60" fmla="*/ 6367549 w 7250320"/>
              <a:gd name="connsiteY60" fmla="*/ 1853738 h 2233082"/>
              <a:gd name="connsiteX61" fmla="*/ 6590698 w 7250320"/>
              <a:gd name="connsiteY61" fmla="*/ 2153761 h 2233082"/>
              <a:gd name="connsiteX62" fmla="*/ 7003574 w 7250320"/>
              <a:gd name="connsiteY62" fmla="*/ 2168608 h 2233082"/>
              <a:gd name="connsiteX63" fmla="*/ 7250320 w 7250320"/>
              <a:gd name="connsiteY63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6276109 w 7250320"/>
              <a:gd name="connsiteY58" fmla="*/ 1729047 h 2233082"/>
              <a:gd name="connsiteX59" fmla="*/ 6367549 w 7250320"/>
              <a:gd name="connsiteY59" fmla="*/ 1853738 h 2233082"/>
              <a:gd name="connsiteX60" fmla="*/ 6590698 w 7250320"/>
              <a:gd name="connsiteY60" fmla="*/ 2153761 h 2233082"/>
              <a:gd name="connsiteX61" fmla="*/ 7003574 w 7250320"/>
              <a:gd name="connsiteY61" fmla="*/ 2168608 h 2233082"/>
              <a:gd name="connsiteX62" fmla="*/ 7250320 w 7250320"/>
              <a:gd name="connsiteY62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6367549 w 7250320"/>
              <a:gd name="connsiteY58" fmla="*/ 1853738 h 2233082"/>
              <a:gd name="connsiteX59" fmla="*/ 6590698 w 7250320"/>
              <a:gd name="connsiteY59" fmla="*/ 2153761 h 2233082"/>
              <a:gd name="connsiteX60" fmla="*/ 7003574 w 7250320"/>
              <a:gd name="connsiteY60" fmla="*/ 2168608 h 2233082"/>
              <a:gd name="connsiteX61" fmla="*/ 7250320 w 7250320"/>
              <a:gd name="connsiteY61" fmla="*/ 2233082 h 2233082"/>
              <a:gd name="connsiteX0" fmla="*/ 0 w 7250320"/>
              <a:gd name="connsiteY0" fmla="*/ 1828800 h 2315320"/>
              <a:gd name="connsiteX1" fmla="*/ 74814 w 7250320"/>
              <a:gd name="connsiteY1" fmla="*/ 1795549 h 2315320"/>
              <a:gd name="connsiteX2" fmla="*/ 149629 w 7250320"/>
              <a:gd name="connsiteY2" fmla="*/ 1645920 h 2315320"/>
              <a:gd name="connsiteX3" fmla="*/ 216131 w 7250320"/>
              <a:gd name="connsiteY3" fmla="*/ 1446414 h 2315320"/>
              <a:gd name="connsiteX4" fmla="*/ 290945 w 7250320"/>
              <a:gd name="connsiteY4" fmla="*/ 1263534 h 2315320"/>
              <a:gd name="connsiteX5" fmla="*/ 336102 w 7250320"/>
              <a:gd name="connsiteY5" fmla="*/ 1112607 h 2315320"/>
              <a:gd name="connsiteX6" fmla="*/ 374072 w 7250320"/>
              <a:gd name="connsiteY6" fmla="*/ 980902 h 2315320"/>
              <a:gd name="connsiteX7" fmla="*/ 440574 w 7250320"/>
              <a:gd name="connsiteY7" fmla="*/ 839585 h 2315320"/>
              <a:gd name="connsiteX8" fmla="*/ 473825 w 7250320"/>
              <a:gd name="connsiteY8" fmla="*/ 781396 h 2315320"/>
              <a:gd name="connsiteX9" fmla="*/ 515389 w 7250320"/>
              <a:gd name="connsiteY9" fmla="*/ 689956 h 2315320"/>
              <a:gd name="connsiteX10" fmla="*/ 556952 w 7250320"/>
              <a:gd name="connsiteY10" fmla="*/ 623454 h 2315320"/>
              <a:gd name="connsiteX11" fmla="*/ 640080 w 7250320"/>
              <a:gd name="connsiteY11" fmla="*/ 590203 h 2315320"/>
              <a:gd name="connsiteX12" fmla="*/ 731520 w 7250320"/>
              <a:gd name="connsiteY12" fmla="*/ 515389 h 2315320"/>
              <a:gd name="connsiteX13" fmla="*/ 814647 w 7250320"/>
              <a:gd name="connsiteY13" fmla="*/ 448887 h 2315320"/>
              <a:gd name="connsiteX14" fmla="*/ 897774 w 7250320"/>
              <a:gd name="connsiteY14" fmla="*/ 415636 h 2315320"/>
              <a:gd name="connsiteX15" fmla="*/ 1135033 w 7250320"/>
              <a:gd name="connsiteY15" fmla="*/ 395417 h 2315320"/>
              <a:gd name="connsiteX16" fmla="*/ 1269293 w 7250320"/>
              <a:gd name="connsiteY16" fmla="*/ 478501 h 2315320"/>
              <a:gd name="connsiteX17" fmla="*/ 1335881 w 7250320"/>
              <a:gd name="connsiteY17" fmla="*/ 559247 h 2315320"/>
              <a:gd name="connsiteX18" fmla="*/ 1379912 w 7250320"/>
              <a:gd name="connsiteY18" fmla="*/ 681643 h 2315320"/>
              <a:gd name="connsiteX19" fmla="*/ 1504603 w 7250320"/>
              <a:gd name="connsiteY19" fmla="*/ 798022 h 2315320"/>
              <a:gd name="connsiteX20" fmla="*/ 1554480 w 7250320"/>
              <a:gd name="connsiteY20" fmla="*/ 847898 h 2315320"/>
              <a:gd name="connsiteX21" fmla="*/ 1604356 w 7250320"/>
              <a:gd name="connsiteY21" fmla="*/ 947651 h 2315320"/>
              <a:gd name="connsiteX22" fmla="*/ 1629294 w 7250320"/>
              <a:gd name="connsiteY22" fmla="*/ 1105593 h 2315320"/>
              <a:gd name="connsiteX23" fmla="*/ 1654232 w 7250320"/>
              <a:gd name="connsiteY23" fmla="*/ 1180407 h 2315320"/>
              <a:gd name="connsiteX24" fmla="*/ 1687483 w 7250320"/>
              <a:gd name="connsiteY24" fmla="*/ 1238596 h 2315320"/>
              <a:gd name="connsiteX25" fmla="*/ 1737360 w 7250320"/>
              <a:gd name="connsiteY25" fmla="*/ 1305098 h 2315320"/>
              <a:gd name="connsiteX26" fmla="*/ 1795549 w 7250320"/>
              <a:gd name="connsiteY26" fmla="*/ 1371600 h 2315320"/>
              <a:gd name="connsiteX27" fmla="*/ 1837112 w 7250320"/>
              <a:gd name="connsiteY27" fmla="*/ 1404851 h 2315320"/>
              <a:gd name="connsiteX28" fmla="*/ 1911927 w 7250320"/>
              <a:gd name="connsiteY28" fmla="*/ 1471353 h 2315320"/>
              <a:gd name="connsiteX29" fmla="*/ 1953491 w 7250320"/>
              <a:gd name="connsiteY29" fmla="*/ 1521229 h 2315320"/>
              <a:gd name="connsiteX30" fmla="*/ 2084872 w 7250320"/>
              <a:gd name="connsiteY30" fmla="*/ 1725397 h 2315320"/>
              <a:gd name="connsiteX31" fmla="*/ 2400756 w 7250320"/>
              <a:gd name="connsiteY31" fmla="*/ 2047567 h 2315320"/>
              <a:gd name="connsiteX32" fmla="*/ 2691311 w 7250320"/>
              <a:gd name="connsiteY32" fmla="*/ 2146337 h 2315320"/>
              <a:gd name="connsiteX33" fmla="*/ 2938649 w 7250320"/>
              <a:gd name="connsiteY33" fmla="*/ 2157052 h 2315320"/>
              <a:gd name="connsiteX34" fmla="*/ 3193022 w 7250320"/>
              <a:gd name="connsiteY34" fmla="*/ 2142199 h 2315320"/>
              <a:gd name="connsiteX35" fmla="*/ 3385713 w 7250320"/>
              <a:gd name="connsiteY35" fmla="*/ 2059528 h 2315320"/>
              <a:gd name="connsiteX36" fmla="*/ 3491548 w 7250320"/>
              <a:gd name="connsiteY36" fmla="*/ 1802848 h 2315320"/>
              <a:gd name="connsiteX37" fmla="*/ 3610765 w 7250320"/>
              <a:gd name="connsiteY37" fmla="*/ 1594017 h 2315320"/>
              <a:gd name="connsiteX38" fmla="*/ 3674225 w 7250320"/>
              <a:gd name="connsiteY38" fmla="*/ 1504603 h 2315320"/>
              <a:gd name="connsiteX39" fmla="*/ 3745795 w 7250320"/>
              <a:gd name="connsiteY39" fmla="*/ 1301854 h 2315320"/>
              <a:gd name="connsiteX40" fmla="*/ 3828315 w 7250320"/>
              <a:gd name="connsiteY40" fmla="*/ 1239204 h 2315320"/>
              <a:gd name="connsiteX41" fmla="*/ 3959291 w 7250320"/>
              <a:gd name="connsiteY41" fmla="*/ 1088156 h 2315320"/>
              <a:gd name="connsiteX42" fmla="*/ 3984837 w 7250320"/>
              <a:gd name="connsiteY42" fmla="*/ 977657 h 2315320"/>
              <a:gd name="connsiteX43" fmla="*/ 4114800 w 7250320"/>
              <a:gd name="connsiteY43" fmla="*/ 773083 h 2315320"/>
              <a:gd name="connsiteX44" fmla="*/ 4139738 w 7250320"/>
              <a:gd name="connsiteY44" fmla="*/ 698269 h 2315320"/>
              <a:gd name="connsiteX45" fmla="*/ 4189614 w 7250320"/>
              <a:gd name="connsiteY45" fmla="*/ 623454 h 2315320"/>
              <a:gd name="connsiteX46" fmla="*/ 4231178 w 7250320"/>
              <a:gd name="connsiteY46" fmla="*/ 598516 h 2315320"/>
              <a:gd name="connsiteX47" fmla="*/ 4272741 w 7250320"/>
              <a:gd name="connsiteY47" fmla="*/ 498763 h 2315320"/>
              <a:gd name="connsiteX48" fmla="*/ 4297680 w 7250320"/>
              <a:gd name="connsiteY48" fmla="*/ 448887 h 2315320"/>
              <a:gd name="connsiteX49" fmla="*/ 4363056 w 7250320"/>
              <a:gd name="connsiteY49" fmla="*/ 255097 h 2315320"/>
              <a:gd name="connsiteX50" fmla="*/ 4461639 w 7250320"/>
              <a:gd name="connsiteY50" fmla="*/ 288521 h 2315320"/>
              <a:gd name="connsiteX51" fmla="*/ 4566286 w 7250320"/>
              <a:gd name="connsiteY51" fmla="*/ 298132 h 2315320"/>
              <a:gd name="connsiteX52" fmla="*/ 4657682 w 7250320"/>
              <a:gd name="connsiteY52" fmla="*/ 294755 h 2315320"/>
              <a:gd name="connsiteX53" fmla="*/ 4788131 w 7250320"/>
              <a:gd name="connsiteY53" fmla="*/ 241069 h 2315320"/>
              <a:gd name="connsiteX54" fmla="*/ 4854632 w 7250320"/>
              <a:gd name="connsiteY54" fmla="*/ 191193 h 2315320"/>
              <a:gd name="connsiteX55" fmla="*/ 4929447 w 7250320"/>
              <a:gd name="connsiteY55" fmla="*/ 124691 h 2315320"/>
              <a:gd name="connsiteX56" fmla="*/ 5024611 w 7250320"/>
              <a:gd name="connsiteY56" fmla="*/ 29527 h 2315320"/>
              <a:gd name="connsiteX57" fmla="*/ 5137265 w 7250320"/>
              <a:gd name="connsiteY57" fmla="*/ 0 h 2315320"/>
              <a:gd name="connsiteX58" fmla="*/ 6590698 w 7250320"/>
              <a:gd name="connsiteY58" fmla="*/ 2153761 h 2315320"/>
              <a:gd name="connsiteX59" fmla="*/ 7003574 w 7250320"/>
              <a:gd name="connsiteY59" fmla="*/ 2168608 h 2315320"/>
              <a:gd name="connsiteX60" fmla="*/ 7250320 w 7250320"/>
              <a:gd name="connsiteY60" fmla="*/ 2233082 h 2315320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7003574 w 7250320"/>
              <a:gd name="connsiteY58" fmla="*/ 2168608 h 2233082"/>
              <a:gd name="connsiteX59" fmla="*/ 7250320 w 7250320"/>
              <a:gd name="connsiteY59" fmla="*/ 2233082 h 2233082"/>
              <a:gd name="connsiteX0" fmla="*/ 0 w 7250320"/>
              <a:gd name="connsiteY0" fmla="*/ 1828800 h 2233082"/>
              <a:gd name="connsiteX1" fmla="*/ 74814 w 7250320"/>
              <a:gd name="connsiteY1" fmla="*/ 1795549 h 2233082"/>
              <a:gd name="connsiteX2" fmla="*/ 149629 w 7250320"/>
              <a:gd name="connsiteY2" fmla="*/ 1645920 h 2233082"/>
              <a:gd name="connsiteX3" fmla="*/ 216131 w 7250320"/>
              <a:gd name="connsiteY3" fmla="*/ 1446414 h 2233082"/>
              <a:gd name="connsiteX4" fmla="*/ 290945 w 7250320"/>
              <a:gd name="connsiteY4" fmla="*/ 1263534 h 2233082"/>
              <a:gd name="connsiteX5" fmla="*/ 336102 w 7250320"/>
              <a:gd name="connsiteY5" fmla="*/ 1112607 h 2233082"/>
              <a:gd name="connsiteX6" fmla="*/ 374072 w 7250320"/>
              <a:gd name="connsiteY6" fmla="*/ 980902 h 2233082"/>
              <a:gd name="connsiteX7" fmla="*/ 440574 w 7250320"/>
              <a:gd name="connsiteY7" fmla="*/ 839585 h 2233082"/>
              <a:gd name="connsiteX8" fmla="*/ 473825 w 7250320"/>
              <a:gd name="connsiteY8" fmla="*/ 781396 h 2233082"/>
              <a:gd name="connsiteX9" fmla="*/ 515389 w 7250320"/>
              <a:gd name="connsiteY9" fmla="*/ 689956 h 2233082"/>
              <a:gd name="connsiteX10" fmla="*/ 556952 w 7250320"/>
              <a:gd name="connsiteY10" fmla="*/ 623454 h 2233082"/>
              <a:gd name="connsiteX11" fmla="*/ 640080 w 7250320"/>
              <a:gd name="connsiteY11" fmla="*/ 590203 h 2233082"/>
              <a:gd name="connsiteX12" fmla="*/ 731520 w 7250320"/>
              <a:gd name="connsiteY12" fmla="*/ 515389 h 2233082"/>
              <a:gd name="connsiteX13" fmla="*/ 814647 w 7250320"/>
              <a:gd name="connsiteY13" fmla="*/ 448887 h 2233082"/>
              <a:gd name="connsiteX14" fmla="*/ 897774 w 7250320"/>
              <a:gd name="connsiteY14" fmla="*/ 415636 h 2233082"/>
              <a:gd name="connsiteX15" fmla="*/ 1135033 w 7250320"/>
              <a:gd name="connsiteY15" fmla="*/ 395417 h 2233082"/>
              <a:gd name="connsiteX16" fmla="*/ 1269293 w 7250320"/>
              <a:gd name="connsiteY16" fmla="*/ 478501 h 2233082"/>
              <a:gd name="connsiteX17" fmla="*/ 1335881 w 7250320"/>
              <a:gd name="connsiteY17" fmla="*/ 559247 h 2233082"/>
              <a:gd name="connsiteX18" fmla="*/ 1379912 w 7250320"/>
              <a:gd name="connsiteY18" fmla="*/ 681643 h 2233082"/>
              <a:gd name="connsiteX19" fmla="*/ 1504603 w 7250320"/>
              <a:gd name="connsiteY19" fmla="*/ 798022 h 2233082"/>
              <a:gd name="connsiteX20" fmla="*/ 1554480 w 7250320"/>
              <a:gd name="connsiteY20" fmla="*/ 847898 h 2233082"/>
              <a:gd name="connsiteX21" fmla="*/ 1604356 w 7250320"/>
              <a:gd name="connsiteY21" fmla="*/ 947651 h 2233082"/>
              <a:gd name="connsiteX22" fmla="*/ 1629294 w 7250320"/>
              <a:gd name="connsiteY22" fmla="*/ 1105593 h 2233082"/>
              <a:gd name="connsiteX23" fmla="*/ 1654232 w 7250320"/>
              <a:gd name="connsiteY23" fmla="*/ 1180407 h 2233082"/>
              <a:gd name="connsiteX24" fmla="*/ 1687483 w 7250320"/>
              <a:gd name="connsiteY24" fmla="*/ 1238596 h 2233082"/>
              <a:gd name="connsiteX25" fmla="*/ 1737360 w 7250320"/>
              <a:gd name="connsiteY25" fmla="*/ 1305098 h 2233082"/>
              <a:gd name="connsiteX26" fmla="*/ 1795549 w 7250320"/>
              <a:gd name="connsiteY26" fmla="*/ 1371600 h 2233082"/>
              <a:gd name="connsiteX27" fmla="*/ 1837112 w 7250320"/>
              <a:gd name="connsiteY27" fmla="*/ 1404851 h 2233082"/>
              <a:gd name="connsiteX28" fmla="*/ 1911927 w 7250320"/>
              <a:gd name="connsiteY28" fmla="*/ 1471353 h 2233082"/>
              <a:gd name="connsiteX29" fmla="*/ 1953491 w 7250320"/>
              <a:gd name="connsiteY29" fmla="*/ 1521229 h 2233082"/>
              <a:gd name="connsiteX30" fmla="*/ 2084872 w 7250320"/>
              <a:gd name="connsiteY30" fmla="*/ 1725397 h 2233082"/>
              <a:gd name="connsiteX31" fmla="*/ 2400756 w 7250320"/>
              <a:gd name="connsiteY31" fmla="*/ 2047567 h 2233082"/>
              <a:gd name="connsiteX32" fmla="*/ 2691311 w 7250320"/>
              <a:gd name="connsiteY32" fmla="*/ 2146337 h 2233082"/>
              <a:gd name="connsiteX33" fmla="*/ 2938649 w 7250320"/>
              <a:gd name="connsiteY33" fmla="*/ 2157052 h 2233082"/>
              <a:gd name="connsiteX34" fmla="*/ 3193022 w 7250320"/>
              <a:gd name="connsiteY34" fmla="*/ 2142199 h 2233082"/>
              <a:gd name="connsiteX35" fmla="*/ 3385713 w 7250320"/>
              <a:gd name="connsiteY35" fmla="*/ 2059528 h 2233082"/>
              <a:gd name="connsiteX36" fmla="*/ 3491548 w 7250320"/>
              <a:gd name="connsiteY36" fmla="*/ 1802848 h 2233082"/>
              <a:gd name="connsiteX37" fmla="*/ 3610765 w 7250320"/>
              <a:gd name="connsiteY37" fmla="*/ 1594017 h 2233082"/>
              <a:gd name="connsiteX38" fmla="*/ 3674225 w 7250320"/>
              <a:gd name="connsiteY38" fmla="*/ 1504603 h 2233082"/>
              <a:gd name="connsiteX39" fmla="*/ 3745795 w 7250320"/>
              <a:gd name="connsiteY39" fmla="*/ 1301854 h 2233082"/>
              <a:gd name="connsiteX40" fmla="*/ 3828315 w 7250320"/>
              <a:gd name="connsiteY40" fmla="*/ 1239204 h 2233082"/>
              <a:gd name="connsiteX41" fmla="*/ 3959291 w 7250320"/>
              <a:gd name="connsiteY41" fmla="*/ 1088156 h 2233082"/>
              <a:gd name="connsiteX42" fmla="*/ 3984837 w 7250320"/>
              <a:gd name="connsiteY42" fmla="*/ 977657 h 2233082"/>
              <a:gd name="connsiteX43" fmla="*/ 4114800 w 7250320"/>
              <a:gd name="connsiteY43" fmla="*/ 773083 h 2233082"/>
              <a:gd name="connsiteX44" fmla="*/ 4139738 w 7250320"/>
              <a:gd name="connsiteY44" fmla="*/ 698269 h 2233082"/>
              <a:gd name="connsiteX45" fmla="*/ 4189614 w 7250320"/>
              <a:gd name="connsiteY45" fmla="*/ 623454 h 2233082"/>
              <a:gd name="connsiteX46" fmla="*/ 4231178 w 7250320"/>
              <a:gd name="connsiteY46" fmla="*/ 598516 h 2233082"/>
              <a:gd name="connsiteX47" fmla="*/ 4272741 w 7250320"/>
              <a:gd name="connsiteY47" fmla="*/ 498763 h 2233082"/>
              <a:gd name="connsiteX48" fmla="*/ 4297680 w 7250320"/>
              <a:gd name="connsiteY48" fmla="*/ 448887 h 2233082"/>
              <a:gd name="connsiteX49" fmla="*/ 4363056 w 7250320"/>
              <a:gd name="connsiteY49" fmla="*/ 255097 h 2233082"/>
              <a:gd name="connsiteX50" fmla="*/ 4461639 w 7250320"/>
              <a:gd name="connsiteY50" fmla="*/ 288521 h 2233082"/>
              <a:gd name="connsiteX51" fmla="*/ 4566286 w 7250320"/>
              <a:gd name="connsiteY51" fmla="*/ 298132 h 2233082"/>
              <a:gd name="connsiteX52" fmla="*/ 4657682 w 7250320"/>
              <a:gd name="connsiteY52" fmla="*/ 294755 h 2233082"/>
              <a:gd name="connsiteX53" fmla="*/ 4788131 w 7250320"/>
              <a:gd name="connsiteY53" fmla="*/ 241069 h 2233082"/>
              <a:gd name="connsiteX54" fmla="*/ 4854632 w 7250320"/>
              <a:gd name="connsiteY54" fmla="*/ 191193 h 2233082"/>
              <a:gd name="connsiteX55" fmla="*/ 4929447 w 7250320"/>
              <a:gd name="connsiteY55" fmla="*/ 124691 h 2233082"/>
              <a:gd name="connsiteX56" fmla="*/ 5024611 w 7250320"/>
              <a:gd name="connsiteY56" fmla="*/ 29527 h 2233082"/>
              <a:gd name="connsiteX57" fmla="*/ 5137265 w 7250320"/>
              <a:gd name="connsiteY57" fmla="*/ 0 h 2233082"/>
              <a:gd name="connsiteX58" fmla="*/ 7250320 w 7250320"/>
              <a:gd name="connsiteY58" fmla="*/ 2233082 h 2233082"/>
              <a:gd name="connsiteX0" fmla="*/ 0 w 5137265"/>
              <a:gd name="connsiteY0" fmla="*/ 1828800 h 2158875"/>
              <a:gd name="connsiteX1" fmla="*/ 74814 w 5137265"/>
              <a:gd name="connsiteY1" fmla="*/ 1795549 h 2158875"/>
              <a:gd name="connsiteX2" fmla="*/ 149629 w 5137265"/>
              <a:gd name="connsiteY2" fmla="*/ 1645920 h 2158875"/>
              <a:gd name="connsiteX3" fmla="*/ 216131 w 5137265"/>
              <a:gd name="connsiteY3" fmla="*/ 1446414 h 2158875"/>
              <a:gd name="connsiteX4" fmla="*/ 290945 w 5137265"/>
              <a:gd name="connsiteY4" fmla="*/ 1263534 h 2158875"/>
              <a:gd name="connsiteX5" fmla="*/ 336102 w 5137265"/>
              <a:gd name="connsiteY5" fmla="*/ 1112607 h 2158875"/>
              <a:gd name="connsiteX6" fmla="*/ 374072 w 5137265"/>
              <a:gd name="connsiteY6" fmla="*/ 980902 h 2158875"/>
              <a:gd name="connsiteX7" fmla="*/ 440574 w 5137265"/>
              <a:gd name="connsiteY7" fmla="*/ 839585 h 2158875"/>
              <a:gd name="connsiteX8" fmla="*/ 473825 w 5137265"/>
              <a:gd name="connsiteY8" fmla="*/ 781396 h 2158875"/>
              <a:gd name="connsiteX9" fmla="*/ 515389 w 5137265"/>
              <a:gd name="connsiteY9" fmla="*/ 689956 h 2158875"/>
              <a:gd name="connsiteX10" fmla="*/ 556952 w 5137265"/>
              <a:gd name="connsiteY10" fmla="*/ 623454 h 2158875"/>
              <a:gd name="connsiteX11" fmla="*/ 640080 w 5137265"/>
              <a:gd name="connsiteY11" fmla="*/ 590203 h 2158875"/>
              <a:gd name="connsiteX12" fmla="*/ 731520 w 5137265"/>
              <a:gd name="connsiteY12" fmla="*/ 515389 h 2158875"/>
              <a:gd name="connsiteX13" fmla="*/ 814647 w 5137265"/>
              <a:gd name="connsiteY13" fmla="*/ 448887 h 2158875"/>
              <a:gd name="connsiteX14" fmla="*/ 897774 w 5137265"/>
              <a:gd name="connsiteY14" fmla="*/ 415636 h 2158875"/>
              <a:gd name="connsiteX15" fmla="*/ 1135033 w 5137265"/>
              <a:gd name="connsiteY15" fmla="*/ 395417 h 2158875"/>
              <a:gd name="connsiteX16" fmla="*/ 1269293 w 5137265"/>
              <a:gd name="connsiteY16" fmla="*/ 478501 h 2158875"/>
              <a:gd name="connsiteX17" fmla="*/ 1335881 w 5137265"/>
              <a:gd name="connsiteY17" fmla="*/ 559247 h 2158875"/>
              <a:gd name="connsiteX18" fmla="*/ 1379912 w 5137265"/>
              <a:gd name="connsiteY18" fmla="*/ 681643 h 2158875"/>
              <a:gd name="connsiteX19" fmla="*/ 1504603 w 5137265"/>
              <a:gd name="connsiteY19" fmla="*/ 798022 h 2158875"/>
              <a:gd name="connsiteX20" fmla="*/ 1554480 w 5137265"/>
              <a:gd name="connsiteY20" fmla="*/ 847898 h 2158875"/>
              <a:gd name="connsiteX21" fmla="*/ 1604356 w 5137265"/>
              <a:gd name="connsiteY21" fmla="*/ 947651 h 2158875"/>
              <a:gd name="connsiteX22" fmla="*/ 1629294 w 5137265"/>
              <a:gd name="connsiteY22" fmla="*/ 1105593 h 2158875"/>
              <a:gd name="connsiteX23" fmla="*/ 1654232 w 5137265"/>
              <a:gd name="connsiteY23" fmla="*/ 1180407 h 2158875"/>
              <a:gd name="connsiteX24" fmla="*/ 1687483 w 5137265"/>
              <a:gd name="connsiteY24" fmla="*/ 1238596 h 2158875"/>
              <a:gd name="connsiteX25" fmla="*/ 1737360 w 5137265"/>
              <a:gd name="connsiteY25" fmla="*/ 1305098 h 2158875"/>
              <a:gd name="connsiteX26" fmla="*/ 1795549 w 5137265"/>
              <a:gd name="connsiteY26" fmla="*/ 1371600 h 2158875"/>
              <a:gd name="connsiteX27" fmla="*/ 1837112 w 5137265"/>
              <a:gd name="connsiteY27" fmla="*/ 1404851 h 2158875"/>
              <a:gd name="connsiteX28" fmla="*/ 1911927 w 5137265"/>
              <a:gd name="connsiteY28" fmla="*/ 1471353 h 2158875"/>
              <a:gd name="connsiteX29" fmla="*/ 1953491 w 5137265"/>
              <a:gd name="connsiteY29" fmla="*/ 1521229 h 2158875"/>
              <a:gd name="connsiteX30" fmla="*/ 2084872 w 5137265"/>
              <a:gd name="connsiteY30" fmla="*/ 1725397 h 2158875"/>
              <a:gd name="connsiteX31" fmla="*/ 2400756 w 5137265"/>
              <a:gd name="connsiteY31" fmla="*/ 2047567 h 2158875"/>
              <a:gd name="connsiteX32" fmla="*/ 2691311 w 5137265"/>
              <a:gd name="connsiteY32" fmla="*/ 2146337 h 2158875"/>
              <a:gd name="connsiteX33" fmla="*/ 2938649 w 5137265"/>
              <a:gd name="connsiteY33" fmla="*/ 2157052 h 2158875"/>
              <a:gd name="connsiteX34" fmla="*/ 3193022 w 5137265"/>
              <a:gd name="connsiteY34" fmla="*/ 2142199 h 2158875"/>
              <a:gd name="connsiteX35" fmla="*/ 3385713 w 5137265"/>
              <a:gd name="connsiteY35" fmla="*/ 2059528 h 2158875"/>
              <a:gd name="connsiteX36" fmla="*/ 3491548 w 5137265"/>
              <a:gd name="connsiteY36" fmla="*/ 1802848 h 2158875"/>
              <a:gd name="connsiteX37" fmla="*/ 3610765 w 5137265"/>
              <a:gd name="connsiteY37" fmla="*/ 1594017 h 2158875"/>
              <a:gd name="connsiteX38" fmla="*/ 3674225 w 5137265"/>
              <a:gd name="connsiteY38" fmla="*/ 1504603 h 2158875"/>
              <a:gd name="connsiteX39" fmla="*/ 3745795 w 5137265"/>
              <a:gd name="connsiteY39" fmla="*/ 1301854 h 2158875"/>
              <a:gd name="connsiteX40" fmla="*/ 3828315 w 5137265"/>
              <a:gd name="connsiteY40" fmla="*/ 1239204 h 2158875"/>
              <a:gd name="connsiteX41" fmla="*/ 3959291 w 5137265"/>
              <a:gd name="connsiteY41" fmla="*/ 1088156 h 2158875"/>
              <a:gd name="connsiteX42" fmla="*/ 3984837 w 5137265"/>
              <a:gd name="connsiteY42" fmla="*/ 977657 h 2158875"/>
              <a:gd name="connsiteX43" fmla="*/ 4114800 w 5137265"/>
              <a:gd name="connsiteY43" fmla="*/ 773083 h 2158875"/>
              <a:gd name="connsiteX44" fmla="*/ 4139738 w 5137265"/>
              <a:gd name="connsiteY44" fmla="*/ 698269 h 2158875"/>
              <a:gd name="connsiteX45" fmla="*/ 4189614 w 5137265"/>
              <a:gd name="connsiteY45" fmla="*/ 623454 h 2158875"/>
              <a:gd name="connsiteX46" fmla="*/ 4231178 w 5137265"/>
              <a:gd name="connsiteY46" fmla="*/ 598516 h 2158875"/>
              <a:gd name="connsiteX47" fmla="*/ 4272741 w 5137265"/>
              <a:gd name="connsiteY47" fmla="*/ 498763 h 2158875"/>
              <a:gd name="connsiteX48" fmla="*/ 4297680 w 5137265"/>
              <a:gd name="connsiteY48" fmla="*/ 448887 h 2158875"/>
              <a:gd name="connsiteX49" fmla="*/ 4363056 w 5137265"/>
              <a:gd name="connsiteY49" fmla="*/ 255097 h 2158875"/>
              <a:gd name="connsiteX50" fmla="*/ 4461639 w 5137265"/>
              <a:gd name="connsiteY50" fmla="*/ 288521 h 2158875"/>
              <a:gd name="connsiteX51" fmla="*/ 4566286 w 5137265"/>
              <a:gd name="connsiteY51" fmla="*/ 298132 h 2158875"/>
              <a:gd name="connsiteX52" fmla="*/ 4657682 w 5137265"/>
              <a:gd name="connsiteY52" fmla="*/ 294755 h 2158875"/>
              <a:gd name="connsiteX53" fmla="*/ 4788131 w 5137265"/>
              <a:gd name="connsiteY53" fmla="*/ 241069 h 2158875"/>
              <a:gd name="connsiteX54" fmla="*/ 4854632 w 5137265"/>
              <a:gd name="connsiteY54" fmla="*/ 191193 h 2158875"/>
              <a:gd name="connsiteX55" fmla="*/ 4929447 w 5137265"/>
              <a:gd name="connsiteY55" fmla="*/ 124691 h 2158875"/>
              <a:gd name="connsiteX56" fmla="*/ 5024611 w 5137265"/>
              <a:gd name="connsiteY56" fmla="*/ 29527 h 2158875"/>
              <a:gd name="connsiteX57" fmla="*/ 5137265 w 5137265"/>
              <a:gd name="connsiteY57" fmla="*/ 0 h 2158875"/>
              <a:gd name="connsiteX0" fmla="*/ 0 w 5137265"/>
              <a:gd name="connsiteY0" fmla="*/ 1828800 h 2158875"/>
              <a:gd name="connsiteX1" fmla="*/ 74814 w 5137265"/>
              <a:gd name="connsiteY1" fmla="*/ 1795549 h 2158875"/>
              <a:gd name="connsiteX2" fmla="*/ 149629 w 5137265"/>
              <a:gd name="connsiteY2" fmla="*/ 1645920 h 2158875"/>
              <a:gd name="connsiteX3" fmla="*/ 216131 w 5137265"/>
              <a:gd name="connsiteY3" fmla="*/ 1446414 h 2158875"/>
              <a:gd name="connsiteX4" fmla="*/ 290945 w 5137265"/>
              <a:gd name="connsiteY4" fmla="*/ 1263534 h 2158875"/>
              <a:gd name="connsiteX5" fmla="*/ 336102 w 5137265"/>
              <a:gd name="connsiteY5" fmla="*/ 1112607 h 2158875"/>
              <a:gd name="connsiteX6" fmla="*/ 374072 w 5137265"/>
              <a:gd name="connsiteY6" fmla="*/ 980902 h 2158875"/>
              <a:gd name="connsiteX7" fmla="*/ 440574 w 5137265"/>
              <a:gd name="connsiteY7" fmla="*/ 839585 h 2158875"/>
              <a:gd name="connsiteX8" fmla="*/ 473825 w 5137265"/>
              <a:gd name="connsiteY8" fmla="*/ 781396 h 2158875"/>
              <a:gd name="connsiteX9" fmla="*/ 515389 w 5137265"/>
              <a:gd name="connsiteY9" fmla="*/ 689956 h 2158875"/>
              <a:gd name="connsiteX10" fmla="*/ 556952 w 5137265"/>
              <a:gd name="connsiteY10" fmla="*/ 623454 h 2158875"/>
              <a:gd name="connsiteX11" fmla="*/ 640080 w 5137265"/>
              <a:gd name="connsiteY11" fmla="*/ 590203 h 2158875"/>
              <a:gd name="connsiteX12" fmla="*/ 731520 w 5137265"/>
              <a:gd name="connsiteY12" fmla="*/ 515389 h 2158875"/>
              <a:gd name="connsiteX13" fmla="*/ 814647 w 5137265"/>
              <a:gd name="connsiteY13" fmla="*/ 448887 h 2158875"/>
              <a:gd name="connsiteX14" fmla="*/ 897774 w 5137265"/>
              <a:gd name="connsiteY14" fmla="*/ 415636 h 2158875"/>
              <a:gd name="connsiteX15" fmla="*/ 1135033 w 5137265"/>
              <a:gd name="connsiteY15" fmla="*/ 395417 h 2158875"/>
              <a:gd name="connsiteX16" fmla="*/ 1269293 w 5137265"/>
              <a:gd name="connsiteY16" fmla="*/ 478501 h 2158875"/>
              <a:gd name="connsiteX17" fmla="*/ 1335881 w 5137265"/>
              <a:gd name="connsiteY17" fmla="*/ 559247 h 2158875"/>
              <a:gd name="connsiteX18" fmla="*/ 1379912 w 5137265"/>
              <a:gd name="connsiteY18" fmla="*/ 681643 h 2158875"/>
              <a:gd name="connsiteX19" fmla="*/ 1504603 w 5137265"/>
              <a:gd name="connsiteY19" fmla="*/ 798022 h 2158875"/>
              <a:gd name="connsiteX20" fmla="*/ 1554480 w 5137265"/>
              <a:gd name="connsiteY20" fmla="*/ 847898 h 2158875"/>
              <a:gd name="connsiteX21" fmla="*/ 1604356 w 5137265"/>
              <a:gd name="connsiteY21" fmla="*/ 947651 h 2158875"/>
              <a:gd name="connsiteX22" fmla="*/ 1629294 w 5137265"/>
              <a:gd name="connsiteY22" fmla="*/ 1105593 h 2158875"/>
              <a:gd name="connsiteX23" fmla="*/ 1654232 w 5137265"/>
              <a:gd name="connsiteY23" fmla="*/ 1180407 h 2158875"/>
              <a:gd name="connsiteX24" fmla="*/ 1687483 w 5137265"/>
              <a:gd name="connsiteY24" fmla="*/ 1238596 h 2158875"/>
              <a:gd name="connsiteX25" fmla="*/ 1737360 w 5137265"/>
              <a:gd name="connsiteY25" fmla="*/ 1305098 h 2158875"/>
              <a:gd name="connsiteX26" fmla="*/ 1795549 w 5137265"/>
              <a:gd name="connsiteY26" fmla="*/ 1371600 h 2158875"/>
              <a:gd name="connsiteX27" fmla="*/ 1837112 w 5137265"/>
              <a:gd name="connsiteY27" fmla="*/ 1404851 h 2158875"/>
              <a:gd name="connsiteX28" fmla="*/ 1911927 w 5137265"/>
              <a:gd name="connsiteY28" fmla="*/ 1471353 h 2158875"/>
              <a:gd name="connsiteX29" fmla="*/ 1953491 w 5137265"/>
              <a:gd name="connsiteY29" fmla="*/ 1521229 h 2158875"/>
              <a:gd name="connsiteX30" fmla="*/ 2084872 w 5137265"/>
              <a:gd name="connsiteY30" fmla="*/ 1725397 h 2158875"/>
              <a:gd name="connsiteX31" fmla="*/ 2400756 w 5137265"/>
              <a:gd name="connsiteY31" fmla="*/ 2047567 h 2158875"/>
              <a:gd name="connsiteX32" fmla="*/ 2691311 w 5137265"/>
              <a:gd name="connsiteY32" fmla="*/ 2146337 h 2158875"/>
              <a:gd name="connsiteX33" fmla="*/ 2938649 w 5137265"/>
              <a:gd name="connsiteY33" fmla="*/ 2157052 h 2158875"/>
              <a:gd name="connsiteX34" fmla="*/ 3193022 w 5137265"/>
              <a:gd name="connsiteY34" fmla="*/ 2142199 h 2158875"/>
              <a:gd name="connsiteX35" fmla="*/ 3385713 w 5137265"/>
              <a:gd name="connsiteY35" fmla="*/ 2059528 h 2158875"/>
              <a:gd name="connsiteX36" fmla="*/ 3491548 w 5137265"/>
              <a:gd name="connsiteY36" fmla="*/ 1802848 h 2158875"/>
              <a:gd name="connsiteX37" fmla="*/ 3610765 w 5137265"/>
              <a:gd name="connsiteY37" fmla="*/ 1594017 h 2158875"/>
              <a:gd name="connsiteX38" fmla="*/ 3674225 w 5137265"/>
              <a:gd name="connsiteY38" fmla="*/ 1504603 h 2158875"/>
              <a:gd name="connsiteX39" fmla="*/ 3745795 w 5137265"/>
              <a:gd name="connsiteY39" fmla="*/ 1301854 h 2158875"/>
              <a:gd name="connsiteX40" fmla="*/ 3828315 w 5137265"/>
              <a:gd name="connsiteY40" fmla="*/ 1239204 h 2158875"/>
              <a:gd name="connsiteX41" fmla="*/ 3959291 w 5137265"/>
              <a:gd name="connsiteY41" fmla="*/ 1088156 h 2158875"/>
              <a:gd name="connsiteX42" fmla="*/ 3984837 w 5137265"/>
              <a:gd name="connsiteY42" fmla="*/ 977657 h 2158875"/>
              <a:gd name="connsiteX43" fmla="*/ 4114800 w 5137265"/>
              <a:gd name="connsiteY43" fmla="*/ 773083 h 2158875"/>
              <a:gd name="connsiteX44" fmla="*/ 4139738 w 5137265"/>
              <a:gd name="connsiteY44" fmla="*/ 698269 h 2158875"/>
              <a:gd name="connsiteX45" fmla="*/ 4189614 w 5137265"/>
              <a:gd name="connsiteY45" fmla="*/ 623454 h 2158875"/>
              <a:gd name="connsiteX46" fmla="*/ 4231178 w 5137265"/>
              <a:gd name="connsiteY46" fmla="*/ 598516 h 2158875"/>
              <a:gd name="connsiteX47" fmla="*/ 4272741 w 5137265"/>
              <a:gd name="connsiteY47" fmla="*/ 498763 h 2158875"/>
              <a:gd name="connsiteX48" fmla="*/ 4297680 w 5137265"/>
              <a:gd name="connsiteY48" fmla="*/ 448887 h 2158875"/>
              <a:gd name="connsiteX49" fmla="*/ 4363056 w 5137265"/>
              <a:gd name="connsiteY49" fmla="*/ 255097 h 2158875"/>
              <a:gd name="connsiteX50" fmla="*/ 4461639 w 5137265"/>
              <a:gd name="connsiteY50" fmla="*/ 288521 h 2158875"/>
              <a:gd name="connsiteX51" fmla="*/ 4566286 w 5137265"/>
              <a:gd name="connsiteY51" fmla="*/ 298132 h 2158875"/>
              <a:gd name="connsiteX52" fmla="*/ 4657682 w 5137265"/>
              <a:gd name="connsiteY52" fmla="*/ 294755 h 2158875"/>
              <a:gd name="connsiteX53" fmla="*/ 4919082 w 5137265"/>
              <a:gd name="connsiteY53" fmla="*/ 309568 h 2158875"/>
              <a:gd name="connsiteX54" fmla="*/ 4854632 w 5137265"/>
              <a:gd name="connsiteY54" fmla="*/ 191193 h 2158875"/>
              <a:gd name="connsiteX55" fmla="*/ 4929447 w 5137265"/>
              <a:gd name="connsiteY55" fmla="*/ 124691 h 2158875"/>
              <a:gd name="connsiteX56" fmla="*/ 5024611 w 5137265"/>
              <a:gd name="connsiteY56" fmla="*/ 29527 h 2158875"/>
              <a:gd name="connsiteX57" fmla="*/ 5137265 w 5137265"/>
              <a:gd name="connsiteY57" fmla="*/ 0 h 2158875"/>
              <a:gd name="connsiteX0" fmla="*/ 0 w 5230035"/>
              <a:gd name="connsiteY0" fmla="*/ 1828800 h 2158875"/>
              <a:gd name="connsiteX1" fmla="*/ 74814 w 5230035"/>
              <a:gd name="connsiteY1" fmla="*/ 1795549 h 2158875"/>
              <a:gd name="connsiteX2" fmla="*/ 149629 w 5230035"/>
              <a:gd name="connsiteY2" fmla="*/ 1645920 h 2158875"/>
              <a:gd name="connsiteX3" fmla="*/ 216131 w 5230035"/>
              <a:gd name="connsiteY3" fmla="*/ 1446414 h 2158875"/>
              <a:gd name="connsiteX4" fmla="*/ 290945 w 5230035"/>
              <a:gd name="connsiteY4" fmla="*/ 1263534 h 2158875"/>
              <a:gd name="connsiteX5" fmla="*/ 336102 w 5230035"/>
              <a:gd name="connsiteY5" fmla="*/ 1112607 h 2158875"/>
              <a:gd name="connsiteX6" fmla="*/ 374072 w 5230035"/>
              <a:gd name="connsiteY6" fmla="*/ 980902 h 2158875"/>
              <a:gd name="connsiteX7" fmla="*/ 440574 w 5230035"/>
              <a:gd name="connsiteY7" fmla="*/ 839585 h 2158875"/>
              <a:gd name="connsiteX8" fmla="*/ 473825 w 5230035"/>
              <a:gd name="connsiteY8" fmla="*/ 781396 h 2158875"/>
              <a:gd name="connsiteX9" fmla="*/ 515389 w 5230035"/>
              <a:gd name="connsiteY9" fmla="*/ 689956 h 2158875"/>
              <a:gd name="connsiteX10" fmla="*/ 556952 w 5230035"/>
              <a:gd name="connsiteY10" fmla="*/ 623454 h 2158875"/>
              <a:gd name="connsiteX11" fmla="*/ 640080 w 5230035"/>
              <a:gd name="connsiteY11" fmla="*/ 590203 h 2158875"/>
              <a:gd name="connsiteX12" fmla="*/ 731520 w 5230035"/>
              <a:gd name="connsiteY12" fmla="*/ 515389 h 2158875"/>
              <a:gd name="connsiteX13" fmla="*/ 814647 w 5230035"/>
              <a:gd name="connsiteY13" fmla="*/ 448887 h 2158875"/>
              <a:gd name="connsiteX14" fmla="*/ 897774 w 5230035"/>
              <a:gd name="connsiteY14" fmla="*/ 415636 h 2158875"/>
              <a:gd name="connsiteX15" fmla="*/ 1135033 w 5230035"/>
              <a:gd name="connsiteY15" fmla="*/ 395417 h 2158875"/>
              <a:gd name="connsiteX16" fmla="*/ 1269293 w 5230035"/>
              <a:gd name="connsiteY16" fmla="*/ 478501 h 2158875"/>
              <a:gd name="connsiteX17" fmla="*/ 1335881 w 5230035"/>
              <a:gd name="connsiteY17" fmla="*/ 559247 h 2158875"/>
              <a:gd name="connsiteX18" fmla="*/ 1379912 w 5230035"/>
              <a:gd name="connsiteY18" fmla="*/ 681643 h 2158875"/>
              <a:gd name="connsiteX19" fmla="*/ 1504603 w 5230035"/>
              <a:gd name="connsiteY19" fmla="*/ 798022 h 2158875"/>
              <a:gd name="connsiteX20" fmla="*/ 1554480 w 5230035"/>
              <a:gd name="connsiteY20" fmla="*/ 847898 h 2158875"/>
              <a:gd name="connsiteX21" fmla="*/ 1604356 w 5230035"/>
              <a:gd name="connsiteY21" fmla="*/ 947651 h 2158875"/>
              <a:gd name="connsiteX22" fmla="*/ 1629294 w 5230035"/>
              <a:gd name="connsiteY22" fmla="*/ 1105593 h 2158875"/>
              <a:gd name="connsiteX23" fmla="*/ 1654232 w 5230035"/>
              <a:gd name="connsiteY23" fmla="*/ 1180407 h 2158875"/>
              <a:gd name="connsiteX24" fmla="*/ 1687483 w 5230035"/>
              <a:gd name="connsiteY24" fmla="*/ 1238596 h 2158875"/>
              <a:gd name="connsiteX25" fmla="*/ 1737360 w 5230035"/>
              <a:gd name="connsiteY25" fmla="*/ 1305098 h 2158875"/>
              <a:gd name="connsiteX26" fmla="*/ 1795549 w 5230035"/>
              <a:gd name="connsiteY26" fmla="*/ 1371600 h 2158875"/>
              <a:gd name="connsiteX27" fmla="*/ 1837112 w 5230035"/>
              <a:gd name="connsiteY27" fmla="*/ 1404851 h 2158875"/>
              <a:gd name="connsiteX28" fmla="*/ 1911927 w 5230035"/>
              <a:gd name="connsiteY28" fmla="*/ 1471353 h 2158875"/>
              <a:gd name="connsiteX29" fmla="*/ 1953491 w 5230035"/>
              <a:gd name="connsiteY29" fmla="*/ 1521229 h 2158875"/>
              <a:gd name="connsiteX30" fmla="*/ 2084872 w 5230035"/>
              <a:gd name="connsiteY30" fmla="*/ 1725397 h 2158875"/>
              <a:gd name="connsiteX31" fmla="*/ 2400756 w 5230035"/>
              <a:gd name="connsiteY31" fmla="*/ 2047567 h 2158875"/>
              <a:gd name="connsiteX32" fmla="*/ 2691311 w 5230035"/>
              <a:gd name="connsiteY32" fmla="*/ 2146337 h 2158875"/>
              <a:gd name="connsiteX33" fmla="*/ 2938649 w 5230035"/>
              <a:gd name="connsiteY33" fmla="*/ 2157052 h 2158875"/>
              <a:gd name="connsiteX34" fmla="*/ 3193022 w 5230035"/>
              <a:gd name="connsiteY34" fmla="*/ 2142199 h 2158875"/>
              <a:gd name="connsiteX35" fmla="*/ 3385713 w 5230035"/>
              <a:gd name="connsiteY35" fmla="*/ 2059528 h 2158875"/>
              <a:gd name="connsiteX36" fmla="*/ 3491548 w 5230035"/>
              <a:gd name="connsiteY36" fmla="*/ 1802848 h 2158875"/>
              <a:gd name="connsiteX37" fmla="*/ 3610765 w 5230035"/>
              <a:gd name="connsiteY37" fmla="*/ 1594017 h 2158875"/>
              <a:gd name="connsiteX38" fmla="*/ 3674225 w 5230035"/>
              <a:gd name="connsiteY38" fmla="*/ 1504603 h 2158875"/>
              <a:gd name="connsiteX39" fmla="*/ 3745795 w 5230035"/>
              <a:gd name="connsiteY39" fmla="*/ 1301854 h 2158875"/>
              <a:gd name="connsiteX40" fmla="*/ 3828315 w 5230035"/>
              <a:gd name="connsiteY40" fmla="*/ 1239204 h 2158875"/>
              <a:gd name="connsiteX41" fmla="*/ 3959291 w 5230035"/>
              <a:gd name="connsiteY41" fmla="*/ 1088156 h 2158875"/>
              <a:gd name="connsiteX42" fmla="*/ 3984837 w 5230035"/>
              <a:gd name="connsiteY42" fmla="*/ 977657 h 2158875"/>
              <a:gd name="connsiteX43" fmla="*/ 4114800 w 5230035"/>
              <a:gd name="connsiteY43" fmla="*/ 773083 h 2158875"/>
              <a:gd name="connsiteX44" fmla="*/ 4139738 w 5230035"/>
              <a:gd name="connsiteY44" fmla="*/ 698269 h 2158875"/>
              <a:gd name="connsiteX45" fmla="*/ 4189614 w 5230035"/>
              <a:gd name="connsiteY45" fmla="*/ 623454 h 2158875"/>
              <a:gd name="connsiteX46" fmla="*/ 4231178 w 5230035"/>
              <a:gd name="connsiteY46" fmla="*/ 598516 h 2158875"/>
              <a:gd name="connsiteX47" fmla="*/ 4272741 w 5230035"/>
              <a:gd name="connsiteY47" fmla="*/ 498763 h 2158875"/>
              <a:gd name="connsiteX48" fmla="*/ 4297680 w 5230035"/>
              <a:gd name="connsiteY48" fmla="*/ 448887 h 2158875"/>
              <a:gd name="connsiteX49" fmla="*/ 4363056 w 5230035"/>
              <a:gd name="connsiteY49" fmla="*/ 255097 h 2158875"/>
              <a:gd name="connsiteX50" fmla="*/ 4461639 w 5230035"/>
              <a:gd name="connsiteY50" fmla="*/ 288521 h 2158875"/>
              <a:gd name="connsiteX51" fmla="*/ 4566286 w 5230035"/>
              <a:gd name="connsiteY51" fmla="*/ 298132 h 2158875"/>
              <a:gd name="connsiteX52" fmla="*/ 4657682 w 5230035"/>
              <a:gd name="connsiteY52" fmla="*/ 294755 h 2158875"/>
              <a:gd name="connsiteX53" fmla="*/ 4919082 w 5230035"/>
              <a:gd name="connsiteY53" fmla="*/ 309568 h 2158875"/>
              <a:gd name="connsiteX54" fmla="*/ 5230027 w 5230035"/>
              <a:gd name="connsiteY54" fmla="*/ 254423 h 2158875"/>
              <a:gd name="connsiteX55" fmla="*/ 4929447 w 5230035"/>
              <a:gd name="connsiteY55" fmla="*/ 124691 h 2158875"/>
              <a:gd name="connsiteX56" fmla="*/ 5024611 w 5230035"/>
              <a:gd name="connsiteY56" fmla="*/ 29527 h 2158875"/>
              <a:gd name="connsiteX57" fmla="*/ 5137265 w 5230035"/>
              <a:gd name="connsiteY57" fmla="*/ 0 h 2158875"/>
              <a:gd name="connsiteX0" fmla="*/ 0 w 5856503"/>
              <a:gd name="connsiteY0" fmla="*/ 1831060 h 2161135"/>
              <a:gd name="connsiteX1" fmla="*/ 74814 w 5856503"/>
              <a:gd name="connsiteY1" fmla="*/ 1797809 h 2161135"/>
              <a:gd name="connsiteX2" fmla="*/ 149629 w 5856503"/>
              <a:gd name="connsiteY2" fmla="*/ 1648180 h 2161135"/>
              <a:gd name="connsiteX3" fmla="*/ 216131 w 5856503"/>
              <a:gd name="connsiteY3" fmla="*/ 1448674 h 2161135"/>
              <a:gd name="connsiteX4" fmla="*/ 290945 w 5856503"/>
              <a:gd name="connsiteY4" fmla="*/ 1265794 h 2161135"/>
              <a:gd name="connsiteX5" fmla="*/ 336102 w 5856503"/>
              <a:gd name="connsiteY5" fmla="*/ 1114867 h 2161135"/>
              <a:gd name="connsiteX6" fmla="*/ 374072 w 5856503"/>
              <a:gd name="connsiteY6" fmla="*/ 983162 h 2161135"/>
              <a:gd name="connsiteX7" fmla="*/ 440574 w 5856503"/>
              <a:gd name="connsiteY7" fmla="*/ 841845 h 2161135"/>
              <a:gd name="connsiteX8" fmla="*/ 473825 w 5856503"/>
              <a:gd name="connsiteY8" fmla="*/ 783656 h 2161135"/>
              <a:gd name="connsiteX9" fmla="*/ 515389 w 5856503"/>
              <a:gd name="connsiteY9" fmla="*/ 692216 h 2161135"/>
              <a:gd name="connsiteX10" fmla="*/ 556952 w 5856503"/>
              <a:gd name="connsiteY10" fmla="*/ 625714 h 2161135"/>
              <a:gd name="connsiteX11" fmla="*/ 640080 w 5856503"/>
              <a:gd name="connsiteY11" fmla="*/ 592463 h 2161135"/>
              <a:gd name="connsiteX12" fmla="*/ 731520 w 5856503"/>
              <a:gd name="connsiteY12" fmla="*/ 517649 h 2161135"/>
              <a:gd name="connsiteX13" fmla="*/ 814647 w 5856503"/>
              <a:gd name="connsiteY13" fmla="*/ 451147 h 2161135"/>
              <a:gd name="connsiteX14" fmla="*/ 897774 w 5856503"/>
              <a:gd name="connsiteY14" fmla="*/ 417896 h 2161135"/>
              <a:gd name="connsiteX15" fmla="*/ 1135033 w 5856503"/>
              <a:gd name="connsiteY15" fmla="*/ 397677 h 2161135"/>
              <a:gd name="connsiteX16" fmla="*/ 1269293 w 5856503"/>
              <a:gd name="connsiteY16" fmla="*/ 480761 h 2161135"/>
              <a:gd name="connsiteX17" fmla="*/ 1335881 w 5856503"/>
              <a:gd name="connsiteY17" fmla="*/ 561507 h 2161135"/>
              <a:gd name="connsiteX18" fmla="*/ 1379912 w 5856503"/>
              <a:gd name="connsiteY18" fmla="*/ 683903 h 2161135"/>
              <a:gd name="connsiteX19" fmla="*/ 1504603 w 5856503"/>
              <a:gd name="connsiteY19" fmla="*/ 800282 h 2161135"/>
              <a:gd name="connsiteX20" fmla="*/ 1554480 w 5856503"/>
              <a:gd name="connsiteY20" fmla="*/ 850158 h 2161135"/>
              <a:gd name="connsiteX21" fmla="*/ 1604356 w 5856503"/>
              <a:gd name="connsiteY21" fmla="*/ 949911 h 2161135"/>
              <a:gd name="connsiteX22" fmla="*/ 1629294 w 5856503"/>
              <a:gd name="connsiteY22" fmla="*/ 1107853 h 2161135"/>
              <a:gd name="connsiteX23" fmla="*/ 1654232 w 5856503"/>
              <a:gd name="connsiteY23" fmla="*/ 1182667 h 2161135"/>
              <a:gd name="connsiteX24" fmla="*/ 1687483 w 5856503"/>
              <a:gd name="connsiteY24" fmla="*/ 1240856 h 2161135"/>
              <a:gd name="connsiteX25" fmla="*/ 1737360 w 5856503"/>
              <a:gd name="connsiteY25" fmla="*/ 1307358 h 2161135"/>
              <a:gd name="connsiteX26" fmla="*/ 1795549 w 5856503"/>
              <a:gd name="connsiteY26" fmla="*/ 1373860 h 2161135"/>
              <a:gd name="connsiteX27" fmla="*/ 1837112 w 5856503"/>
              <a:gd name="connsiteY27" fmla="*/ 1407111 h 2161135"/>
              <a:gd name="connsiteX28" fmla="*/ 1911927 w 5856503"/>
              <a:gd name="connsiteY28" fmla="*/ 1473613 h 2161135"/>
              <a:gd name="connsiteX29" fmla="*/ 1953491 w 5856503"/>
              <a:gd name="connsiteY29" fmla="*/ 1523489 h 2161135"/>
              <a:gd name="connsiteX30" fmla="*/ 2084872 w 5856503"/>
              <a:gd name="connsiteY30" fmla="*/ 1727657 h 2161135"/>
              <a:gd name="connsiteX31" fmla="*/ 2400756 w 5856503"/>
              <a:gd name="connsiteY31" fmla="*/ 2049827 h 2161135"/>
              <a:gd name="connsiteX32" fmla="*/ 2691311 w 5856503"/>
              <a:gd name="connsiteY32" fmla="*/ 2148597 h 2161135"/>
              <a:gd name="connsiteX33" fmla="*/ 2938649 w 5856503"/>
              <a:gd name="connsiteY33" fmla="*/ 2159312 h 2161135"/>
              <a:gd name="connsiteX34" fmla="*/ 3193022 w 5856503"/>
              <a:gd name="connsiteY34" fmla="*/ 2144459 h 2161135"/>
              <a:gd name="connsiteX35" fmla="*/ 3385713 w 5856503"/>
              <a:gd name="connsiteY35" fmla="*/ 2061788 h 2161135"/>
              <a:gd name="connsiteX36" fmla="*/ 3491548 w 5856503"/>
              <a:gd name="connsiteY36" fmla="*/ 1805108 h 2161135"/>
              <a:gd name="connsiteX37" fmla="*/ 3610765 w 5856503"/>
              <a:gd name="connsiteY37" fmla="*/ 1596277 h 2161135"/>
              <a:gd name="connsiteX38" fmla="*/ 3674225 w 5856503"/>
              <a:gd name="connsiteY38" fmla="*/ 1506863 h 2161135"/>
              <a:gd name="connsiteX39" fmla="*/ 3745795 w 5856503"/>
              <a:gd name="connsiteY39" fmla="*/ 1304114 h 2161135"/>
              <a:gd name="connsiteX40" fmla="*/ 3828315 w 5856503"/>
              <a:gd name="connsiteY40" fmla="*/ 1241464 h 2161135"/>
              <a:gd name="connsiteX41" fmla="*/ 3959291 w 5856503"/>
              <a:gd name="connsiteY41" fmla="*/ 1090416 h 2161135"/>
              <a:gd name="connsiteX42" fmla="*/ 3984837 w 5856503"/>
              <a:gd name="connsiteY42" fmla="*/ 979917 h 2161135"/>
              <a:gd name="connsiteX43" fmla="*/ 4114800 w 5856503"/>
              <a:gd name="connsiteY43" fmla="*/ 775343 h 2161135"/>
              <a:gd name="connsiteX44" fmla="*/ 4139738 w 5856503"/>
              <a:gd name="connsiteY44" fmla="*/ 700529 h 2161135"/>
              <a:gd name="connsiteX45" fmla="*/ 4189614 w 5856503"/>
              <a:gd name="connsiteY45" fmla="*/ 625714 h 2161135"/>
              <a:gd name="connsiteX46" fmla="*/ 4231178 w 5856503"/>
              <a:gd name="connsiteY46" fmla="*/ 600776 h 2161135"/>
              <a:gd name="connsiteX47" fmla="*/ 4272741 w 5856503"/>
              <a:gd name="connsiteY47" fmla="*/ 501023 h 2161135"/>
              <a:gd name="connsiteX48" fmla="*/ 4297680 w 5856503"/>
              <a:gd name="connsiteY48" fmla="*/ 451147 h 2161135"/>
              <a:gd name="connsiteX49" fmla="*/ 4363056 w 5856503"/>
              <a:gd name="connsiteY49" fmla="*/ 257357 h 2161135"/>
              <a:gd name="connsiteX50" fmla="*/ 4461639 w 5856503"/>
              <a:gd name="connsiteY50" fmla="*/ 290781 h 2161135"/>
              <a:gd name="connsiteX51" fmla="*/ 4566286 w 5856503"/>
              <a:gd name="connsiteY51" fmla="*/ 300392 h 2161135"/>
              <a:gd name="connsiteX52" fmla="*/ 4657682 w 5856503"/>
              <a:gd name="connsiteY52" fmla="*/ 297015 h 2161135"/>
              <a:gd name="connsiteX53" fmla="*/ 4919082 w 5856503"/>
              <a:gd name="connsiteY53" fmla="*/ 311828 h 2161135"/>
              <a:gd name="connsiteX54" fmla="*/ 5230027 w 5856503"/>
              <a:gd name="connsiteY54" fmla="*/ 256683 h 2161135"/>
              <a:gd name="connsiteX55" fmla="*/ 5854838 w 5856503"/>
              <a:gd name="connsiteY55" fmla="*/ 321911 h 2161135"/>
              <a:gd name="connsiteX56" fmla="*/ 5024611 w 5856503"/>
              <a:gd name="connsiteY56" fmla="*/ 31787 h 2161135"/>
              <a:gd name="connsiteX57" fmla="*/ 5137265 w 5856503"/>
              <a:gd name="connsiteY57" fmla="*/ 2260 h 2161135"/>
              <a:gd name="connsiteX0" fmla="*/ 0 w 6316667"/>
              <a:gd name="connsiteY0" fmla="*/ 1828800 h 2158875"/>
              <a:gd name="connsiteX1" fmla="*/ 74814 w 6316667"/>
              <a:gd name="connsiteY1" fmla="*/ 1795549 h 2158875"/>
              <a:gd name="connsiteX2" fmla="*/ 149629 w 6316667"/>
              <a:gd name="connsiteY2" fmla="*/ 1645920 h 2158875"/>
              <a:gd name="connsiteX3" fmla="*/ 216131 w 6316667"/>
              <a:gd name="connsiteY3" fmla="*/ 1446414 h 2158875"/>
              <a:gd name="connsiteX4" fmla="*/ 290945 w 6316667"/>
              <a:gd name="connsiteY4" fmla="*/ 1263534 h 2158875"/>
              <a:gd name="connsiteX5" fmla="*/ 336102 w 6316667"/>
              <a:gd name="connsiteY5" fmla="*/ 1112607 h 2158875"/>
              <a:gd name="connsiteX6" fmla="*/ 374072 w 6316667"/>
              <a:gd name="connsiteY6" fmla="*/ 980902 h 2158875"/>
              <a:gd name="connsiteX7" fmla="*/ 440574 w 6316667"/>
              <a:gd name="connsiteY7" fmla="*/ 839585 h 2158875"/>
              <a:gd name="connsiteX8" fmla="*/ 473825 w 6316667"/>
              <a:gd name="connsiteY8" fmla="*/ 781396 h 2158875"/>
              <a:gd name="connsiteX9" fmla="*/ 515389 w 6316667"/>
              <a:gd name="connsiteY9" fmla="*/ 689956 h 2158875"/>
              <a:gd name="connsiteX10" fmla="*/ 556952 w 6316667"/>
              <a:gd name="connsiteY10" fmla="*/ 623454 h 2158875"/>
              <a:gd name="connsiteX11" fmla="*/ 640080 w 6316667"/>
              <a:gd name="connsiteY11" fmla="*/ 590203 h 2158875"/>
              <a:gd name="connsiteX12" fmla="*/ 731520 w 6316667"/>
              <a:gd name="connsiteY12" fmla="*/ 515389 h 2158875"/>
              <a:gd name="connsiteX13" fmla="*/ 814647 w 6316667"/>
              <a:gd name="connsiteY13" fmla="*/ 448887 h 2158875"/>
              <a:gd name="connsiteX14" fmla="*/ 897774 w 6316667"/>
              <a:gd name="connsiteY14" fmla="*/ 415636 h 2158875"/>
              <a:gd name="connsiteX15" fmla="*/ 1135033 w 6316667"/>
              <a:gd name="connsiteY15" fmla="*/ 395417 h 2158875"/>
              <a:gd name="connsiteX16" fmla="*/ 1269293 w 6316667"/>
              <a:gd name="connsiteY16" fmla="*/ 478501 h 2158875"/>
              <a:gd name="connsiteX17" fmla="*/ 1335881 w 6316667"/>
              <a:gd name="connsiteY17" fmla="*/ 559247 h 2158875"/>
              <a:gd name="connsiteX18" fmla="*/ 1379912 w 6316667"/>
              <a:gd name="connsiteY18" fmla="*/ 681643 h 2158875"/>
              <a:gd name="connsiteX19" fmla="*/ 1504603 w 6316667"/>
              <a:gd name="connsiteY19" fmla="*/ 798022 h 2158875"/>
              <a:gd name="connsiteX20" fmla="*/ 1554480 w 6316667"/>
              <a:gd name="connsiteY20" fmla="*/ 847898 h 2158875"/>
              <a:gd name="connsiteX21" fmla="*/ 1604356 w 6316667"/>
              <a:gd name="connsiteY21" fmla="*/ 947651 h 2158875"/>
              <a:gd name="connsiteX22" fmla="*/ 1629294 w 6316667"/>
              <a:gd name="connsiteY22" fmla="*/ 1105593 h 2158875"/>
              <a:gd name="connsiteX23" fmla="*/ 1654232 w 6316667"/>
              <a:gd name="connsiteY23" fmla="*/ 1180407 h 2158875"/>
              <a:gd name="connsiteX24" fmla="*/ 1687483 w 6316667"/>
              <a:gd name="connsiteY24" fmla="*/ 1238596 h 2158875"/>
              <a:gd name="connsiteX25" fmla="*/ 1737360 w 6316667"/>
              <a:gd name="connsiteY25" fmla="*/ 1305098 h 2158875"/>
              <a:gd name="connsiteX26" fmla="*/ 1795549 w 6316667"/>
              <a:gd name="connsiteY26" fmla="*/ 1371600 h 2158875"/>
              <a:gd name="connsiteX27" fmla="*/ 1837112 w 6316667"/>
              <a:gd name="connsiteY27" fmla="*/ 1404851 h 2158875"/>
              <a:gd name="connsiteX28" fmla="*/ 1911927 w 6316667"/>
              <a:gd name="connsiteY28" fmla="*/ 1471353 h 2158875"/>
              <a:gd name="connsiteX29" fmla="*/ 1953491 w 6316667"/>
              <a:gd name="connsiteY29" fmla="*/ 1521229 h 2158875"/>
              <a:gd name="connsiteX30" fmla="*/ 2084872 w 6316667"/>
              <a:gd name="connsiteY30" fmla="*/ 1725397 h 2158875"/>
              <a:gd name="connsiteX31" fmla="*/ 2400756 w 6316667"/>
              <a:gd name="connsiteY31" fmla="*/ 2047567 h 2158875"/>
              <a:gd name="connsiteX32" fmla="*/ 2691311 w 6316667"/>
              <a:gd name="connsiteY32" fmla="*/ 2146337 h 2158875"/>
              <a:gd name="connsiteX33" fmla="*/ 2938649 w 6316667"/>
              <a:gd name="connsiteY33" fmla="*/ 2157052 h 2158875"/>
              <a:gd name="connsiteX34" fmla="*/ 3193022 w 6316667"/>
              <a:gd name="connsiteY34" fmla="*/ 2142199 h 2158875"/>
              <a:gd name="connsiteX35" fmla="*/ 3385713 w 6316667"/>
              <a:gd name="connsiteY35" fmla="*/ 2059528 h 2158875"/>
              <a:gd name="connsiteX36" fmla="*/ 3491548 w 6316667"/>
              <a:gd name="connsiteY36" fmla="*/ 1802848 h 2158875"/>
              <a:gd name="connsiteX37" fmla="*/ 3610765 w 6316667"/>
              <a:gd name="connsiteY37" fmla="*/ 1594017 h 2158875"/>
              <a:gd name="connsiteX38" fmla="*/ 3674225 w 6316667"/>
              <a:gd name="connsiteY38" fmla="*/ 1504603 h 2158875"/>
              <a:gd name="connsiteX39" fmla="*/ 3745795 w 6316667"/>
              <a:gd name="connsiteY39" fmla="*/ 1301854 h 2158875"/>
              <a:gd name="connsiteX40" fmla="*/ 3828315 w 6316667"/>
              <a:gd name="connsiteY40" fmla="*/ 1239204 h 2158875"/>
              <a:gd name="connsiteX41" fmla="*/ 3959291 w 6316667"/>
              <a:gd name="connsiteY41" fmla="*/ 1088156 h 2158875"/>
              <a:gd name="connsiteX42" fmla="*/ 3984837 w 6316667"/>
              <a:gd name="connsiteY42" fmla="*/ 977657 h 2158875"/>
              <a:gd name="connsiteX43" fmla="*/ 4114800 w 6316667"/>
              <a:gd name="connsiteY43" fmla="*/ 773083 h 2158875"/>
              <a:gd name="connsiteX44" fmla="*/ 4139738 w 6316667"/>
              <a:gd name="connsiteY44" fmla="*/ 698269 h 2158875"/>
              <a:gd name="connsiteX45" fmla="*/ 4189614 w 6316667"/>
              <a:gd name="connsiteY45" fmla="*/ 623454 h 2158875"/>
              <a:gd name="connsiteX46" fmla="*/ 4231178 w 6316667"/>
              <a:gd name="connsiteY46" fmla="*/ 598516 h 2158875"/>
              <a:gd name="connsiteX47" fmla="*/ 4272741 w 6316667"/>
              <a:gd name="connsiteY47" fmla="*/ 498763 h 2158875"/>
              <a:gd name="connsiteX48" fmla="*/ 4297680 w 6316667"/>
              <a:gd name="connsiteY48" fmla="*/ 448887 h 2158875"/>
              <a:gd name="connsiteX49" fmla="*/ 4363056 w 6316667"/>
              <a:gd name="connsiteY49" fmla="*/ 255097 h 2158875"/>
              <a:gd name="connsiteX50" fmla="*/ 4461639 w 6316667"/>
              <a:gd name="connsiteY50" fmla="*/ 288521 h 2158875"/>
              <a:gd name="connsiteX51" fmla="*/ 4566286 w 6316667"/>
              <a:gd name="connsiteY51" fmla="*/ 298132 h 2158875"/>
              <a:gd name="connsiteX52" fmla="*/ 4657682 w 6316667"/>
              <a:gd name="connsiteY52" fmla="*/ 294755 h 2158875"/>
              <a:gd name="connsiteX53" fmla="*/ 4919082 w 6316667"/>
              <a:gd name="connsiteY53" fmla="*/ 309568 h 2158875"/>
              <a:gd name="connsiteX54" fmla="*/ 5230027 w 6316667"/>
              <a:gd name="connsiteY54" fmla="*/ 254423 h 2158875"/>
              <a:gd name="connsiteX55" fmla="*/ 5854838 w 6316667"/>
              <a:gd name="connsiteY55" fmla="*/ 319651 h 2158875"/>
              <a:gd name="connsiteX56" fmla="*/ 6316667 w 6316667"/>
              <a:gd name="connsiteY56" fmla="*/ 298255 h 2158875"/>
              <a:gd name="connsiteX57" fmla="*/ 5137265 w 6316667"/>
              <a:gd name="connsiteY57" fmla="*/ 0 h 2158875"/>
              <a:gd name="connsiteX0" fmla="*/ 0 w 7302331"/>
              <a:gd name="connsiteY0" fmla="*/ 1581742 h 1911817"/>
              <a:gd name="connsiteX1" fmla="*/ 74814 w 7302331"/>
              <a:gd name="connsiteY1" fmla="*/ 1548491 h 1911817"/>
              <a:gd name="connsiteX2" fmla="*/ 149629 w 7302331"/>
              <a:gd name="connsiteY2" fmla="*/ 1398862 h 1911817"/>
              <a:gd name="connsiteX3" fmla="*/ 216131 w 7302331"/>
              <a:gd name="connsiteY3" fmla="*/ 1199356 h 1911817"/>
              <a:gd name="connsiteX4" fmla="*/ 290945 w 7302331"/>
              <a:gd name="connsiteY4" fmla="*/ 1016476 h 1911817"/>
              <a:gd name="connsiteX5" fmla="*/ 336102 w 7302331"/>
              <a:gd name="connsiteY5" fmla="*/ 865549 h 1911817"/>
              <a:gd name="connsiteX6" fmla="*/ 374072 w 7302331"/>
              <a:gd name="connsiteY6" fmla="*/ 733844 h 1911817"/>
              <a:gd name="connsiteX7" fmla="*/ 440574 w 7302331"/>
              <a:gd name="connsiteY7" fmla="*/ 592527 h 1911817"/>
              <a:gd name="connsiteX8" fmla="*/ 473825 w 7302331"/>
              <a:gd name="connsiteY8" fmla="*/ 534338 h 1911817"/>
              <a:gd name="connsiteX9" fmla="*/ 515389 w 7302331"/>
              <a:gd name="connsiteY9" fmla="*/ 442898 h 1911817"/>
              <a:gd name="connsiteX10" fmla="*/ 556952 w 7302331"/>
              <a:gd name="connsiteY10" fmla="*/ 376396 h 1911817"/>
              <a:gd name="connsiteX11" fmla="*/ 640080 w 7302331"/>
              <a:gd name="connsiteY11" fmla="*/ 343145 h 1911817"/>
              <a:gd name="connsiteX12" fmla="*/ 731520 w 7302331"/>
              <a:gd name="connsiteY12" fmla="*/ 268331 h 1911817"/>
              <a:gd name="connsiteX13" fmla="*/ 814647 w 7302331"/>
              <a:gd name="connsiteY13" fmla="*/ 201829 h 1911817"/>
              <a:gd name="connsiteX14" fmla="*/ 897774 w 7302331"/>
              <a:gd name="connsiteY14" fmla="*/ 168578 h 1911817"/>
              <a:gd name="connsiteX15" fmla="*/ 1135033 w 7302331"/>
              <a:gd name="connsiteY15" fmla="*/ 148359 h 1911817"/>
              <a:gd name="connsiteX16" fmla="*/ 1269293 w 7302331"/>
              <a:gd name="connsiteY16" fmla="*/ 231443 h 1911817"/>
              <a:gd name="connsiteX17" fmla="*/ 1335881 w 7302331"/>
              <a:gd name="connsiteY17" fmla="*/ 312189 h 1911817"/>
              <a:gd name="connsiteX18" fmla="*/ 1379912 w 7302331"/>
              <a:gd name="connsiteY18" fmla="*/ 434585 h 1911817"/>
              <a:gd name="connsiteX19" fmla="*/ 1504603 w 7302331"/>
              <a:gd name="connsiteY19" fmla="*/ 550964 h 1911817"/>
              <a:gd name="connsiteX20" fmla="*/ 1554480 w 7302331"/>
              <a:gd name="connsiteY20" fmla="*/ 600840 h 1911817"/>
              <a:gd name="connsiteX21" fmla="*/ 1604356 w 7302331"/>
              <a:gd name="connsiteY21" fmla="*/ 700593 h 1911817"/>
              <a:gd name="connsiteX22" fmla="*/ 1629294 w 7302331"/>
              <a:gd name="connsiteY22" fmla="*/ 858535 h 1911817"/>
              <a:gd name="connsiteX23" fmla="*/ 1654232 w 7302331"/>
              <a:gd name="connsiteY23" fmla="*/ 933349 h 1911817"/>
              <a:gd name="connsiteX24" fmla="*/ 1687483 w 7302331"/>
              <a:gd name="connsiteY24" fmla="*/ 991538 h 1911817"/>
              <a:gd name="connsiteX25" fmla="*/ 1737360 w 7302331"/>
              <a:gd name="connsiteY25" fmla="*/ 1058040 h 1911817"/>
              <a:gd name="connsiteX26" fmla="*/ 1795549 w 7302331"/>
              <a:gd name="connsiteY26" fmla="*/ 1124542 h 1911817"/>
              <a:gd name="connsiteX27" fmla="*/ 1837112 w 7302331"/>
              <a:gd name="connsiteY27" fmla="*/ 1157793 h 1911817"/>
              <a:gd name="connsiteX28" fmla="*/ 1911927 w 7302331"/>
              <a:gd name="connsiteY28" fmla="*/ 1224295 h 1911817"/>
              <a:gd name="connsiteX29" fmla="*/ 1953491 w 7302331"/>
              <a:gd name="connsiteY29" fmla="*/ 1274171 h 1911817"/>
              <a:gd name="connsiteX30" fmla="*/ 2084872 w 7302331"/>
              <a:gd name="connsiteY30" fmla="*/ 1478339 h 1911817"/>
              <a:gd name="connsiteX31" fmla="*/ 2400756 w 7302331"/>
              <a:gd name="connsiteY31" fmla="*/ 1800509 h 1911817"/>
              <a:gd name="connsiteX32" fmla="*/ 2691311 w 7302331"/>
              <a:gd name="connsiteY32" fmla="*/ 1899279 h 1911817"/>
              <a:gd name="connsiteX33" fmla="*/ 2938649 w 7302331"/>
              <a:gd name="connsiteY33" fmla="*/ 1909994 h 1911817"/>
              <a:gd name="connsiteX34" fmla="*/ 3193022 w 7302331"/>
              <a:gd name="connsiteY34" fmla="*/ 1895141 h 1911817"/>
              <a:gd name="connsiteX35" fmla="*/ 3385713 w 7302331"/>
              <a:gd name="connsiteY35" fmla="*/ 1812470 h 1911817"/>
              <a:gd name="connsiteX36" fmla="*/ 3491548 w 7302331"/>
              <a:gd name="connsiteY36" fmla="*/ 1555790 h 1911817"/>
              <a:gd name="connsiteX37" fmla="*/ 3610765 w 7302331"/>
              <a:gd name="connsiteY37" fmla="*/ 1346959 h 1911817"/>
              <a:gd name="connsiteX38" fmla="*/ 3674225 w 7302331"/>
              <a:gd name="connsiteY38" fmla="*/ 1257545 h 1911817"/>
              <a:gd name="connsiteX39" fmla="*/ 3745795 w 7302331"/>
              <a:gd name="connsiteY39" fmla="*/ 1054796 h 1911817"/>
              <a:gd name="connsiteX40" fmla="*/ 3828315 w 7302331"/>
              <a:gd name="connsiteY40" fmla="*/ 992146 h 1911817"/>
              <a:gd name="connsiteX41" fmla="*/ 3959291 w 7302331"/>
              <a:gd name="connsiteY41" fmla="*/ 841098 h 1911817"/>
              <a:gd name="connsiteX42" fmla="*/ 3984837 w 7302331"/>
              <a:gd name="connsiteY42" fmla="*/ 730599 h 1911817"/>
              <a:gd name="connsiteX43" fmla="*/ 4114800 w 7302331"/>
              <a:gd name="connsiteY43" fmla="*/ 526025 h 1911817"/>
              <a:gd name="connsiteX44" fmla="*/ 4139738 w 7302331"/>
              <a:gd name="connsiteY44" fmla="*/ 451211 h 1911817"/>
              <a:gd name="connsiteX45" fmla="*/ 4189614 w 7302331"/>
              <a:gd name="connsiteY45" fmla="*/ 376396 h 1911817"/>
              <a:gd name="connsiteX46" fmla="*/ 4231178 w 7302331"/>
              <a:gd name="connsiteY46" fmla="*/ 351458 h 1911817"/>
              <a:gd name="connsiteX47" fmla="*/ 4272741 w 7302331"/>
              <a:gd name="connsiteY47" fmla="*/ 251705 h 1911817"/>
              <a:gd name="connsiteX48" fmla="*/ 4297680 w 7302331"/>
              <a:gd name="connsiteY48" fmla="*/ 201829 h 1911817"/>
              <a:gd name="connsiteX49" fmla="*/ 4363056 w 7302331"/>
              <a:gd name="connsiteY49" fmla="*/ 8039 h 1911817"/>
              <a:gd name="connsiteX50" fmla="*/ 4461639 w 7302331"/>
              <a:gd name="connsiteY50" fmla="*/ 41463 h 1911817"/>
              <a:gd name="connsiteX51" fmla="*/ 4566286 w 7302331"/>
              <a:gd name="connsiteY51" fmla="*/ 51074 h 1911817"/>
              <a:gd name="connsiteX52" fmla="*/ 4657682 w 7302331"/>
              <a:gd name="connsiteY52" fmla="*/ 47697 h 1911817"/>
              <a:gd name="connsiteX53" fmla="*/ 4919082 w 7302331"/>
              <a:gd name="connsiteY53" fmla="*/ 62510 h 1911817"/>
              <a:gd name="connsiteX54" fmla="*/ 5230027 w 7302331"/>
              <a:gd name="connsiteY54" fmla="*/ 7365 h 1911817"/>
              <a:gd name="connsiteX55" fmla="*/ 5854838 w 7302331"/>
              <a:gd name="connsiteY55" fmla="*/ 72593 h 1911817"/>
              <a:gd name="connsiteX56" fmla="*/ 6316667 w 7302331"/>
              <a:gd name="connsiteY56" fmla="*/ 51197 h 1911817"/>
              <a:gd name="connsiteX57" fmla="*/ 7302331 w 7302331"/>
              <a:gd name="connsiteY57" fmla="*/ 121784 h 1911817"/>
              <a:gd name="connsiteX0" fmla="*/ 0 w 7302331"/>
              <a:gd name="connsiteY0" fmla="*/ 1574419 h 1904494"/>
              <a:gd name="connsiteX1" fmla="*/ 74814 w 7302331"/>
              <a:gd name="connsiteY1" fmla="*/ 1541168 h 1904494"/>
              <a:gd name="connsiteX2" fmla="*/ 149629 w 7302331"/>
              <a:gd name="connsiteY2" fmla="*/ 1391539 h 1904494"/>
              <a:gd name="connsiteX3" fmla="*/ 216131 w 7302331"/>
              <a:gd name="connsiteY3" fmla="*/ 1192033 h 1904494"/>
              <a:gd name="connsiteX4" fmla="*/ 290945 w 7302331"/>
              <a:gd name="connsiteY4" fmla="*/ 1009153 h 1904494"/>
              <a:gd name="connsiteX5" fmla="*/ 336102 w 7302331"/>
              <a:gd name="connsiteY5" fmla="*/ 858226 h 1904494"/>
              <a:gd name="connsiteX6" fmla="*/ 374072 w 7302331"/>
              <a:gd name="connsiteY6" fmla="*/ 726521 h 1904494"/>
              <a:gd name="connsiteX7" fmla="*/ 440574 w 7302331"/>
              <a:gd name="connsiteY7" fmla="*/ 585204 h 1904494"/>
              <a:gd name="connsiteX8" fmla="*/ 473825 w 7302331"/>
              <a:gd name="connsiteY8" fmla="*/ 527015 h 1904494"/>
              <a:gd name="connsiteX9" fmla="*/ 515389 w 7302331"/>
              <a:gd name="connsiteY9" fmla="*/ 435575 h 1904494"/>
              <a:gd name="connsiteX10" fmla="*/ 556952 w 7302331"/>
              <a:gd name="connsiteY10" fmla="*/ 369073 h 1904494"/>
              <a:gd name="connsiteX11" fmla="*/ 640080 w 7302331"/>
              <a:gd name="connsiteY11" fmla="*/ 335822 h 1904494"/>
              <a:gd name="connsiteX12" fmla="*/ 731520 w 7302331"/>
              <a:gd name="connsiteY12" fmla="*/ 261008 h 1904494"/>
              <a:gd name="connsiteX13" fmla="*/ 814647 w 7302331"/>
              <a:gd name="connsiteY13" fmla="*/ 194506 h 1904494"/>
              <a:gd name="connsiteX14" fmla="*/ 897774 w 7302331"/>
              <a:gd name="connsiteY14" fmla="*/ 161255 h 1904494"/>
              <a:gd name="connsiteX15" fmla="*/ 1135033 w 7302331"/>
              <a:gd name="connsiteY15" fmla="*/ 141036 h 1904494"/>
              <a:gd name="connsiteX16" fmla="*/ 1269293 w 7302331"/>
              <a:gd name="connsiteY16" fmla="*/ 224120 h 1904494"/>
              <a:gd name="connsiteX17" fmla="*/ 1335881 w 7302331"/>
              <a:gd name="connsiteY17" fmla="*/ 304866 h 1904494"/>
              <a:gd name="connsiteX18" fmla="*/ 1379912 w 7302331"/>
              <a:gd name="connsiteY18" fmla="*/ 427262 h 1904494"/>
              <a:gd name="connsiteX19" fmla="*/ 1504603 w 7302331"/>
              <a:gd name="connsiteY19" fmla="*/ 543641 h 1904494"/>
              <a:gd name="connsiteX20" fmla="*/ 1554480 w 7302331"/>
              <a:gd name="connsiteY20" fmla="*/ 593517 h 1904494"/>
              <a:gd name="connsiteX21" fmla="*/ 1604356 w 7302331"/>
              <a:gd name="connsiteY21" fmla="*/ 693270 h 1904494"/>
              <a:gd name="connsiteX22" fmla="*/ 1629294 w 7302331"/>
              <a:gd name="connsiteY22" fmla="*/ 851212 h 1904494"/>
              <a:gd name="connsiteX23" fmla="*/ 1654232 w 7302331"/>
              <a:gd name="connsiteY23" fmla="*/ 926026 h 1904494"/>
              <a:gd name="connsiteX24" fmla="*/ 1687483 w 7302331"/>
              <a:gd name="connsiteY24" fmla="*/ 984215 h 1904494"/>
              <a:gd name="connsiteX25" fmla="*/ 1737360 w 7302331"/>
              <a:gd name="connsiteY25" fmla="*/ 1050717 h 1904494"/>
              <a:gd name="connsiteX26" fmla="*/ 1795549 w 7302331"/>
              <a:gd name="connsiteY26" fmla="*/ 1117219 h 1904494"/>
              <a:gd name="connsiteX27" fmla="*/ 1837112 w 7302331"/>
              <a:gd name="connsiteY27" fmla="*/ 1150470 h 1904494"/>
              <a:gd name="connsiteX28" fmla="*/ 1911927 w 7302331"/>
              <a:gd name="connsiteY28" fmla="*/ 1216972 h 1904494"/>
              <a:gd name="connsiteX29" fmla="*/ 1953491 w 7302331"/>
              <a:gd name="connsiteY29" fmla="*/ 1266848 h 1904494"/>
              <a:gd name="connsiteX30" fmla="*/ 2084872 w 7302331"/>
              <a:gd name="connsiteY30" fmla="*/ 1471016 h 1904494"/>
              <a:gd name="connsiteX31" fmla="*/ 2400756 w 7302331"/>
              <a:gd name="connsiteY31" fmla="*/ 1793186 h 1904494"/>
              <a:gd name="connsiteX32" fmla="*/ 2691311 w 7302331"/>
              <a:gd name="connsiteY32" fmla="*/ 1891956 h 1904494"/>
              <a:gd name="connsiteX33" fmla="*/ 2938649 w 7302331"/>
              <a:gd name="connsiteY33" fmla="*/ 1902671 h 1904494"/>
              <a:gd name="connsiteX34" fmla="*/ 3193022 w 7302331"/>
              <a:gd name="connsiteY34" fmla="*/ 1887818 h 1904494"/>
              <a:gd name="connsiteX35" fmla="*/ 3385713 w 7302331"/>
              <a:gd name="connsiteY35" fmla="*/ 1805147 h 1904494"/>
              <a:gd name="connsiteX36" fmla="*/ 3491548 w 7302331"/>
              <a:gd name="connsiteY36" fmla="*/ 1548467 h 1904494"/>
              <a:gd name="connsiteX37" fmla="*/ 3610765 w 7302331"/>
              <a:gd name="connsiteY37" fmla="*/ 1339636 h 1904494"/>
              <a:gd name="connsiteX38" fmla="*/ 3674225 w 7302331"/>
              <a:gd name="connsiteY38" fmla="*/ 1250222 h 1904494"/>
              <a:gd name="connsiteX39" fmla="*/ 3745795 w 7302331"/>
              <a:gd name="connsiteY39" fmla="*/ 1047473 h 1904494"/>
              <a:gd name="connsiteX40" fmla="*/ 3828315 w 7302331"/>
              <a:gd name="connsiteY40" fmla="*/ 984823 h 1904494"/>
              <a:gd name="connsiteX41" fmla="*/ 3959291 w 7302331"/>
              <a:gd name="connsiteY41" fmla="*/ 833775 h 1904494"/>
              <a:gd name="connsiteX42" fmla="*/ 3984837 w 7302331"/>
              <a:gd name="connsiteY42" fmla="*/ 723276 h 1904494"/>
              <a:gd name="connsiteX43" fmla="*/ 4114800 w 7302331"/>
              <a:gd name="connsiteY43" fmla="*/ 518702 h 1904494"/>
              <a:gd name="connsiteX44" fmla="*/ 4139738 w 7302331"/>
              <a:gd name="connsiteY44" fmla="*/ 443888 h 1904494"/>
              <a:gd name="connsiteX45" fmla="*/ 4189614 w 7302331"/>
              <a:gd name="connsiteY45" fmla="*/ 369073 h 1904494"/>
              <a:gd name="connsiteX46" fmla="*/ 4231178 w 7302331"/>
              <a:gd name="connsiteY46" fmla="*/ 344135 h 1904494"/>
              <a:gd name="connsiteX47" fmla="*/ 4272741 w 7302331"/>
              <a:gd name="connsiteY47" fmla="*/ 244382 h 1904494"/>
              <a:gd name="connsiteX48" fmla="*/ 4297680 w 7302331"/>
              <a:gd name="connsiteY48" fmla="*/ 194506 h 1904494"/>
              <a:gd name="connsiteX49" fmla="*/ 4345596 w 7302331"/>
              <a:gd name="connsiteY49" fmla="*/ 69215 h 1904494"/>
              <a:gd name="connsiteX50" fmla="*/ 4461639 w 7302331"/>
              <a:gd name="connsiteY50" fmla="*/ 34140 h 1904494"/>
              <a:gd name="connsiteX51" fmla="*/ 4566286 w 7302331"/>
              <a:gd name="connsiteY51" fmla="*/ 43751 h 1904494"/>
              <a:gd name="connsiteX52" fmla="*/ 4657682 w 7302331"/>
              <a:gd name="connsiteY52" fmla="*/ 40374 h 1904494"/>
              <a:gd name="connsiteX53" fmla="*/ 4919082 w 7302331"/>
              <a:gd name="connsiteY53" fmla="*/ 55187 h 1904494"/>
              <a:gd name="connsiteX54" fmla="*/ 5230027 w 7302331"/>
              <a:gd name="connsiteY54" fmla="*/ 42 h 1904494"/>
              <a:gd name="connsiteX55" fmla="*/ 5854838 w 7302331"/>
              <a:gd name="connsiteY55" fmla="*/ 65270 h 1904494"/>
              <a:gd name="connsiteX56" fmla="*/ 6316667 w 7302331"/>
              <a:gd name="connsiteY56" fmla="*/ 43874 h 1904494"/>
              <a:gd name="connsiteX57" fmla="*/ 7302331 w 7302331"/>
              <a:gd name="connsiteY57" fmla="*/ 114461 h 1904494"/>
              <a:gd name="connsiteX0" fmla="*/ 0 w 7302331"/>
              <a:gd name="connsiteY0" fmla="*/ 1574419 h 1904494"/>
              <a:gd name="connsiteX1" fmla="*/ 74814 w 7302331"/>
              <a:gd name="connsiteY1" fmla="*/ 1541168 h 1904494"/>
              <a:gd name="connsiteX2" fmla="*/ 149629 w 7302331"/>
              <a:gd name="connsiteY2" fmla="*/ 1391539 h 1904494"/>
              <a:gd name="connsiteX3" fmla="*/ 216131 w 7302331"/>
              <a:gd name="connsiteY3" fmla="*/ 1192033 h 1904494"/>
              <a:gd name="connsiteX4" fmla="*/ 290945 w 7302331"/>
              <a:gd name="connsiteY4" fmla="*/ 1009153 h 1904494"/>
              <a:gd name="connsiteX5" fmla="*/ 336102 w 7302331"/>
              <a:gd name="connsiteY5" fmla="*/ 858226 h 1904494"/>
              <a:gd name="connsiteX6" fmla="*/ 374072 w 7302331"/>
              <a:gd name="connsiteY6" fmla="*/ 726521 h 1904494"/>
              <a:gd name="connsiteX7" fmla="*/ 440574 w 7302331"/>
              <a:gd name="connsiteY7" fmla="*/ 585204 h 1904494"/>
              <a:gd name="connsiteX8" fmla="*/ 473825 w 7302331"/>
              <a:gd name="connsiteY8" fmla="*/ 527015 h 1904494"/>
              <a:gd name="connsiteX9" fmla="*/ 515389 w 7302331"/>
              <a:gd name="connsiteY9" fmla="*/ 435575 h 1904494"/>
              <a:gd name="connsiteX10" fmla="*/ 556952 w 7302331"/>
              <a:gd name="connsiteY10" fmla="*/ 369073 h 1904494"/>
              <a:gd name="connsiteX11" fmla="*/ 631350 w 7302331"/>
              <a:gd name="connsiteY11" fmla="*/ 3864 h 1904494"/>
              <a:gd name="connsiteX12" fmla="*/ 731520 w 7302331"/>
              <a:gd name="connsiteY12" fmla="*/ 261008 h 1904494"/>
              <a:gd name="connsiteX13" fmla="*/ 814647 w 7302331"/>
              <a:gd name="connsiteY13" fmla="*/ 194506 h 1904494"/>
              <a:gd name="connsiteX14" fmla="*/ 897774 w 7302331"/>
              <a:gd name="connsiteY14" fmla="*/ 161255 h 1904494"/>
              <a:gd name="connsiteX15" fmla="*/ 1135033 w 7302331"/>
              <a:gd name="connsiteY15" fmla="*/ 141036 h 1904494"/>
              <a:gd name="connsiteX16" fmla="*/ 1269293 w 7302331"/>
              <a:gd name="connsiteY16" fmla="*/ 224120 h 1904494"/>
              <a:gd name="connsiteX17" fmla="*/ 1335881 w 7302331"/>
              <a:gd name="connsiteY17" fmla="*/ 304866 h 1904494"/>
              <a:gd name="connsiteX18" fmla="*/ 1379912 w 7302331"/>
              <a:gd name="connsiteY18" fmla="*/ 427262 h 1904494"/>
              <a:gd name="connsiteX19" fmla="*/ 1504603 w 7302331"/>
              <a:gd name="connsiteY19" fmla="*/ 543641 h 1904494"/>
              <a:gd name="connsiteX20" fmla="*/ 1554480 w 7302331"/>
              <a:gd name="connsiteY20" fmla="*/ 593517 h 1904494"/>
              <a:gd name="connsiteX21" fmla="*/ 1604356 w 7302331"/>
              <a:gd name="connsiteY21" fmla="*/ 693270 h 1904494"/>
              <a:gd name="connsiteX22" fmla="*/ 1629294 w 7302331"/>
              <a:gd name="connsiteY22" fmla="*/ 851212 h 1904494"/>
              <a:gd name="connsiteX23" fmla="*/ 1654232 w 7302331"/>
              <a:gd name="connsiteY23" fmla="*/ 926026 h 1904494"/>
              <a:gd name="connsiteX24" fmla="*/ 1687483 w 7302331"/>
              <a:gd name="connsiteY24" fmla="*/ 984215 h 1904494"/>
              <a:gd name="connsiteX25" fmla="*/ 1737360 w 7302331"/>
              <a:gd name="connsiteY25" fmla="*/ 1050717 h 1904494"/>
              <a:gd name="connsiteX26" fmla="*/ 1795549 w 7302331"/>
              <a:gd name="connsiteY26" fmla="*/ 1117219 h 1904494"/>
              <a:gd name="connsiteX27" fmla="*/ 1837112 w 7302331"/>
              <a:gd name="connsiteY27" fmla="*/ 1150470 h 1904494"/>
              <a:gd name="connsiteX28" fmla="*/ 1911927 w 7302331"/>
              <a:gd name="connsiteY28" fmla="*/ 1216972 h 1904494"/>
              <a:gd name="connsiteX29" fmla="*/ 1953491 w 7302331"/>
              <a:gd name="connsiteY29" fmla="*/ 1266848 h 1904494"/>
              <a:gd name="connsiteX30" fmla="*/ 2084872 w 7302331"/>
              <a:gd name="connsiteY30" fmla="*/ 1471016 h 1904494"/>
              <a:gd name="connsiteX31" fmla="*/ 2400756 w 7302331"/>
              <a:gd name="connsiteY31" fmla="*/ 1793186 h 1904494"/>
              <a:gd name="connsiteX32" fmla="*/ 2691311 w 7302331"/>
              <a:gd name="connsiteY32" fmla="*/ 1891956 h 1904494"/>
              <a:gd name="connsiteX33" fmla="*/ 2938649 w 7302331"/>
              <a:gd name="connsiteY33" fmla="*/ 1902671 h 1904494"/>
              <a:gd name="connsiteX34" fmla="*/ 3193022 w 7302331"/>
              <a:gd name="connsiteY34" fmla="*/ 1887818 h 1904494"/>
              <a:gd name="connsiteX35" fmla="*/ 3385713 w 7302331"/>
              <a:gd name="connsiteY35" fmla="*/ 1805147 h 1904494"/>
              <a:gd name="connsiteX36" fmla="*/ 3491548 w 7302331"/>
              <a:gd name="connsiteY36" fmla="*/ 1548467 h 1904494"/>
              <a:gd name="connsiteX37" fmla="*/ 3610765 w 7302331"/>
              <a:gd name="connsiteY37" fmla="*/ 1339636 h 1904494"/>
              <a:gd name="connsiteX38" fmla="*/ 3674225 w 7302331"/>
              <a:gd name="connsiteY38" fmla="*/ 1250222 h 1904494"/>
              <a:gd name="connsiteX39" fmla="*/ 3745795 w 7302331"/>
              <a:gd name="connsiteY39" fmla="*/ 1047473 h 1904494"/>
              <a:gd name="connsiteX40" fmla="*/ 3828315 w 7302331"/>
              <a:gd name="connsiteY40" fmla="*/ 984823 h 1904494"/>
              <a:gd name="connsiteX41" fmla="*/ 3959291 w 7302331"/>
              <a:gd name="connsiteY41" fmla="*/ 833775 h 1904494"/>
              <a:gd name="connsiteX42" fmla="*/ 3984837 w 7302331"/>
              <a:gd name="connsiteY42" fmla="*/ 723276 h 1904494"/>
              <a:gd name="connsiteX43" fmla="*/ 4114800 w 7302331"/>
              <a:gd name="connsiteY43" fmla="*/ 518702 h 1904494"/>
              <a:gd name="connsiteX44" fmla="*/ 4139738 w 7302331"/>
              <a:gd name="connsiteY44" fmla="*/ 443888 h 1904494"/>
              <a:gd name="connsiteX45" fmla="*/ 4189614 w 7302331"/>
              <a:gd name="connsiteY45" fmla="*/ 369073 h 1904494"/>
              <a:gd name="connsiteX46" fmla="*/ 4231178 w 7302331"/>
              <a:gd name="connsiteY46" fmla="*/ 344135 h 1904494"/>
              <a:gd name="connsiteX47" fmla="*/ 4272741 w 7302331"/>
              <a:gd name="connsiteY47" fmla="*/ 244382 h 1904494"/>
              <a:gd name="connsiteX48" fmla="*/ 4297680 w 7302331"/>
              <a:gd name="connsiteY48" fmla="*/ 194506 h 1904494"/>
              <a:gd name="connsiteX49" fmla="*/ 4345596 w 7302331"/>
              <a:gd name="connsiteY49" fmla="*/ 69215 h 1904494"/>
              <a:gd name="connsiteX50" fmla="*/ 4461639 w 7302331"/>
              <a:gd name="connsiteY50" fmla="*/ 34140 h 1904494"/>
              <a:gd name="connsiteX51" fmla="*/ 4566286 w 7302331"/>
              <a:gd name="connsiteY51" fmla="*/ 43751 h 1904494"/>
              <a:gd name="connsiteX52" fmla="*/ 4657682 w 7302331"/>
              <a:gd name="connsiteY52" fmla="*/ 40374 h 1904494"/>
              <a:gd name="connsiteX53" fmla="*/ 4919082 w 7302331"/>
              <a:gd name="connsiteY53" fmla="*/ 55187 h 1904494"/>
              <a:gd name="connsiteX54" fmla="*/ 5230027 w 7302331"/>
              <a:gd name="connsiteY54" fmla="*/ 42 h 1904494"/>
              <a:gd name="connsiteX55" fmla="*/ 5854838 w 7302331"/>
              <a:gd name="connsiteY55" fmla="*/ 65270 h 1904494"/>
              <a:gd name="connsiteX56" fmla="*/ 6316667 w 7302331"/>
              <a:gd name="connsiteY56" fmla="*/ 43874 h 1904494"/>
              <a:gd name="connsiteX57" fmla="*/ 7302331 w 7302331"/>
              <a:gd name="connsiteY57" fmla="*/ 114461 h 1904494"/>
              <a:gd name="connsiteX0" fmla="*/ 0 w 7302331"/>
              <a:gd name="connsiteY0" fmla="*/ 1802267 h 2132342"/>
              <a:gd name="connsiteX1" fmla="*/ 74814 w 7302331"/>
              <a:gd name="connsiteY1" fmla="*/ 1769016 h 2132342"/>
              <a:gd name="connsiteX2" fmla="*/ 149629 w 7302331"/>
              <a:gd name="connsiteY2" fmla="*/ 1619387 h 2132342"/>
              <a:gd name="connsiteX3" fmla="*/ 216131 w 7302331"/>
              <a:gd name="connsiteY3" fmla="*/ 1419881 h 2132342"/>
              <a:gd name="connsiteX4" fmla="*/ 290945 w 7302331"/>
              <a:gd name="connsiteY4" fmla="*/ 1237001 h 2132342"/>
              <a:gd name="connsiteX5" fmla="*/ 336102 w 7302331"/>
              <a:gd name="connsiteY5" fmla="*/ 1086074 h 2132342"/>
              <a:gd name="connsiteX6" fmla="*/ 374072 w 7302331"/>
              <a:gd name="connsiteY6" fmla="*/ 954369 h 2132342"/>
              <a:gd name="connsiteX7" fmla="*/ 440574 w 7302331"/>
              <a:gd name="connsiteY7" fmla="*/ 813052 h 2132342"/>
              <a:gd name="connsiteX8" fmla="*/ 473825 w 7302331"/>
              <a:gd name="connsiteY8" fmla="*/ 754863 h 2132342"/>
              <a:gd name="connsiteX9" fmla="*/ 515389 w 7302331"/>
              <a:gd name="connsiteY9" fmla="*/ 663423 h 2132342"/>
              <a:gd name="connsiteX10" fmla="*/ 556952 w 7302331"/>
              <a:gd name="connsiteY10" fmla="*/ 596921 h 2132342"/>
              <a:gd name="connsiteX11" fmla="*/ 631350 w 7302331"/>
              <a:gd name="connsiteY11" fmla="*/ 231712 h 2132342"/>
              <a:gd name="connsiteX12" fmla="*/ 766441 w 7302331"/>
              <a:gd name="connsiteY12" fmla="*/ 4092 h 2132342"/>
              <a:gd name="connsiteX13" fmla="*/ 814647 w 7302331"/>
              <a:gd name="connsiteY13" fmla="*/ 422354 h 2132342"/>
              <a:gd name="connsiteX14" fmla="*/ 897774 w 7302331"/>
              <a:gd name="connsiteY14" fmla="*/ 389103 h 2132342"/>
              <a:gd name="connsiteX15" fmla="*/ 1135033 w 7302331"/>
              <a:gd name="connsiteY15" fmla="*/ 368884 h 2132342"/>
              <a:gd name="connsiteX16" fmla="*/ 1269293 w 7302331"/>
              <a:gd name="connsiteY16" fmla="*/ 451968 h 2132342"/>
              <a:gd name="connsiteX17" fmla="*/ 1335881 w 7302331"/>
              <a:gd name="connsiteY17" fmla="*/ 532714 h 2132342"/>
              <a:gd name="connsiteX18" fmla="*/ 1379912 w 7302331"/>
              <a:gd name="connsiteY18" fmla="*/ 655110 h 2132342"/>
              <a:gd name="connsiteX19" fmla="*/ 1504603 w 7302331"/>
              <a:gd name="connsiteY19" fmla="*/ 771489 h 2132342"/>
              <a:gd name="connsiteX20" fmla="*/ 1554480 w 7302331"/>
              <a:gd name="connsiteY20" fmla="*/ 821365 h 2132342"/>
              <a:gd name="connsiteX21" fmla="*/ 1604356 w 7302331"/>
              <a:gd name="connsiteY21" fmla="*/ 921118 h 2132342"/>
              <a:gd name="connsiteX22" fmla="*/ 1629294 w 7302331"/>
              <a:gd name="connsiteY22" fmla="*/ 1079060 h 2132342"/>
              <a:gd name="connsiteX23" fmla="*/ 1654232 w 7302331"/>
              <a:gd name="connsiteY23" fmla="*/ 1153874 h 2132342"/>
              <a:gd name="connsiteX24" fmla="*/ 1687483 w 7302331"/>
              <a:gd name="connsiteY24" fmla="*/ 1212063 h 2132342"/>
              <a:gd name="connsiteX25" fmla="*/ 1737360 w 7302331"/>
              <a:gd name="connsiteY25" fmla="*/ 1278565 h 2132342"/>
              <a:gd name="connsiteX26" fmla="*/ 1795549 w 7302331"/>
              <a:gd name="connsiteY26" fmla="*/ 1345067 h 2132342"/>
              <a:gd name="connsiteX27" fmla="*/ 1837112 w 7302331"/>
              <a:gd name="connsiteY27" fmla="*/ 1378318 h 2132342"/>
              <a:gd name="connsiteX28" fmla="*/ 1911927 w 7302331"/>
              <a:gd name="connsiteY28" fmla="*/ 1444820 h 2132342"/>
              <a:gd name="connsiteX29" fmla="*/ 1953491 w 7302331"/>
              <a:gd name="connsiteY29" fmla="*/ 1494696 h 2132342"/>
              <a:gd name="connsiteX30" fmla="*/ 2084872 w 7302331"/>
              <a:gd name="connsiteY30" fmla="*/ 1698864 h 2132342"/>
              <a:gd name="connsiteX31" fmla="*/ 2400756 w 7302331"/>
              <a:gd name="connsiteY31" fmla="*/ 2021034 h 2132342"/>
              <a:gd name="connsiteX32" fmla="*/ 2691311 w 7302331"/>
              <a:gd name="connsiteY32" fmla="*/ 2119804 h 2132342"/>
              <a:gd name="connsiteX33" fmla="*/ 2938649 w 7302331"/>
              <a:gd name="connsiteY33" fmla="*/ 2130519 h 2132342"/>
              <a:gd name="connsiteX34" fmla="*/ 3193022 w 7302331"/>
              <a:gd name="connsiteY34" fmla="*/ 2115666 h 2132342"/>
              <a:gd name="connsiteX35" fmla="*/ 3385713 w 7302331"/>
              <a:gd name="connsiteY35" fmla="*/ 2032995 h 2132342"/>
              <a:gd name="connsiteX36" fmla="*/ 3491548 w 7302331"/>
              <a:gd name="connsiteY36" fmla="*/ 1776315 h 2132342"/>
              <a:gd name="connsiteX37" fmla="*/ 3610765 w 7302331"/>
              <a:gd name="connsiteY37" fmla="*/ 1567484 h 2132342"/>
              <a:gd name="connsiteX38" fmla="*/ 3674225 w 7302331"/>
              <a:gd name="connsiteY38" fmla="*/ 1478070 h 2132342"/>
              <a:gd name="connsiteX39" fmla="*/ 3745795 w 7302331"/>
              <a:gd name="connsiteY39" fmla="*/ 1275321 h 2132342"/>
              <a:gd name="connsiteX40" fmla="*/ 3828315 w 7302331"/>
              <a:gd name="connsiteY40" fmla="*/ 1212671 h 2132342"/>
              <a:gd name="connsiteX41" fmla="*/ 3959291 w 7302331"/>
              <a:gd name="connsiteY41" fmla="*/ 1061623 h 2132342"/>
              <a:gd name="connsiteX42" fmla="*/ 3984837 w 7302331"/>
              <a:gd name="connsiteY42" fmla="*/ 951124 h 2132342"/>
              <a:gd name="connsiteX43" fmla="*/ 4114800 w 7302331"/>
              <a:gd name="connsiteY43" fmla="*/ 746550 h 2132342"/>
              <a:gd name="connsiteX44" fmla="*/ 4139738 w 7302331"/>
              <a:gd name="connsiteY44" fmla="*/ 671736 h 2132342"/>
              <a:gd name="connsiteX45" fmla="*/ 4189614 w 7302331"/>
              <a:gd name="connsiteY45" fmla="*/ 596921 h 2132342"/>
              <a:gd name="connsiteX46" fmla="*/ 4231178 w 7302331"/>
              <a:gd name="connsiteY46" fmla="*/ 571983 h 2132342"/>
              <a:gd name="connsiteX47" fmla="*/ 4272741 w 7302331"/>
              <a:gd name="connsiteY47" fmla="*/ 472230 h 2132342"/>
              <a:gd name="connsiteX48" fmla="*/ 4297680 w 7302331"/>
              <a:gd name="connsiteY48" fmla="*/ 422354 h 2132342"/>
              <a:gd name="connsiteX49" fmla="*/ 4345596 w 7302331"/>
              <a:gd name="connsiteY49" fmla="*/ 297063 h 2132342"/>
              <a:gd name="connsiteX50" fmla="*/ 4461639 w 7302331"/>
              <a:gd name="connsiteY50" fmla="*/ 261988 h 2132342"/>
              <a:gd name="connsiteX51" fmla="*/ 4566286 w 7302331"/>
              <a:gd name="connsiteY51" fmla="*/ 271599 h 2132342"/>
              <a:gd name="connsiteX52" fmla="*/ 4657682 w 7302331"/>
              <a:gd name="connsiteY52" fmla="*/ 268222 h 2132342"/>
              <a:gd name="connsiteX53" fmla="*/ 4919082 w 7302331"/>
              <a:gd name="connsiteY53" fmla="*/ 283035 h 2132342"/>
              <a:gd name="connsiteX54" fmla="*/ 5230027 w 7302331"/>
              <a:gd name="connsiteY54" fmla="*/ 227890 h 2132342"/>
              <a:gd name="connsiteX55" fmla="*/ 5854838 w 7302331"/>
              <a:gd name="connsiteY55" fmla="*/ 293118 h 2132342"/>
              <a:gd name="connsiteX56" fmla="*/ 6316667 w 7302331"/>
              <a:gd name="connsiteY56" fmla="*/ 271722 h 2132342"/>
              <a:gd name="connsiteX57" fmla="*/ 7302331 w 7302331"/>
              <a:gd name="connsiteY57" fmla="*/ 342309 h 2132342"/>
              <a:gd name="connsiteX0" fmla="*/ 0 w 7302331"/>
              <a:gd name="connsiteY0" fmla="*/ 1989302 h 2319377"/>
              <a:gd name="connsiteX1" fmla="*/ 74814 w 7302331"/>
              <a:gd name="connsiteY1" fmla="*/ 1956051 h 2319377"/>
              <a:gd name="connsiteX2" fmla="*/ 149629 w 7302331"/>
              <a:gd name="connsiteY2" fmla="*/ 1806422 h 2319377"/>
              <a:gd name="connsiteX3" fmla="*/ 216131 w 7302331"/>
              <a:gd name="connsiteY3" fmla="*/ 1606916 h 2319377"/>
              <a:gd name="connsiteX4" fmla="*/ 290945 w 7302331"/>
              <a:gd name="connsiteY4" fmla="*/ 1424036 h 2319377"/>
              <a:gd name="connsiteX5" fmla="*/ 336102 w 7302331"/>
              <a:gd name="connsiteY5" fmla="*/ 1273109 h 2319377"/>
              <a:gd name="connsiteX6" fmla="*/ 374072 w 7302331"/>
              <a:gd name="connsiteY6" fmla="*/ 1141404 h 2319377"/>
              <a:gd name="connsiteX7" fmla="*/ 440574 w 7302331"/>
              <a:gd name="connsiteY7" fmla="*/ 1000087 h 2319377"/>
              <a:gd name="connsiteX8" fmla="*/ 473825 w 7302331"/>
              <a:gd name="connsiteY8" fmla="*/ 941898 h 2319377"/>
              <a:gd name="connsiteX9" fmla="*/ 515389 w 7302331"/>
              <a:gd name="connsiteY9" fmla="*/ 850458 h 2319377"/>
              <a:gd name="connsiteX10" fmla="*/ 556952 w 7302331"/>
              <a:gd name="connsiteY10" fmla="*/ 783956 h 2319377"/>
              <a:gd name="connsiteX11" fmla="*/ 631350 w 7302331"/>
              <a:gd name="connsiteY11" fmla="*/ 418747 h 2319377"/>
              <a:gd name="connsiteX12" fmla="*/ 766441 w 7302331"/>
              <a:gd name="connsiteY12" fmla="*/ 191127 h 2319377"/>
              <a:gd name="connsiteX13" fmla="*/ 884487 w 7302331"/>
              <a:gd name="connsiteY13" fmla="*/ 13972 h 2319377"/>
              <a:gd name="connsiteX14" fmla="*/ 897774 w 7302331"/>
              <a:gd name="connsiteY14" fmla="*/ 576138 h 2319377"/>
              <a:gd name="connsiteX15" fmla="*/ 1135033 w 7302331"/>
              <a:gd name="connsiteY15" fmla="*/ 555919 h 2319377"/>
              <a:gd name="connsiteX16" fmla="*/ 1269293 w 7302331"/>
              <a:gd name="connsiteY16" fmla="*/ 639003 h 2319377"/>
              <a:gd name="connsiteX17" fmla="*/ 1335881 w 7302331"/>
              <a:gd name="connsiteY17" fmla="*/ 719749 h 2319377"/>
              <a:gd name="connsiteX18" fmla="*/ 1379912 w 7302331"/>
              <a:gd name="connsiteY18" fmla="*/ 842145 h 2319377"/>
              <a:gd name="connsiteX19" fmla="*/ 1504603 w 7302331"/>
              <a:gd name="connsiteY19" fmla="*/ 958524 h 2319377"/>
              <a:gd name="connsiteX20" fmla="*/ 1554480 w 7302331"/>
              <a:gd name="connsiteY20" fmla="*/ 1008400 h 2319377"/>
              <a:gd name="connsiteX21" fmla="*/ 1604356 w 7302331"/>
              <a:gd name="connsiteY21" fmla="*/ 1108153 h 2319377"/>
              <a:gd name="connsiteX22" fmla="*/ 1629294 w 7302331"/>
              <a:gd name="connsiteY22" fmla="*/ 1266095 h 2319377"/>
              <a:gd name="connsiteX23" fmla="*/ 1654232 w 7302331"/>
              <a:gd name="connsiteY23" fmla="*/ 1340909 h 2319377"/>
              <a:gd name="connsiteX24" fmla="*/ 1687483 w 7302331"/>
              <a:gd name="connsiteY24" fmla="*/ 1399098 h 2319377"/>
              <a:gd name="connsiteX25" fmla="*/ 1737360 w 7302331"/>
              <a:gd name="connsiteY25" fmla="*/ 1465600 h 2319377"/>
              <a:gd name="connsiteX26" fmla="*/ 1795549 w 7302331"/>
              <a:gd name="connsiteY26" fmla="*/ 1532102 h 2319377"/>
              <a:gd name="connsiteX27" fmla="*/ 1837112 w 7302331"/>
              <a:gd name="connsiteY27" fmla="*/ 1565353 h 2319377"/>
              <a:gd name="connsiteX28" fmla="*/ 1911927 w 7302331"/>
              <a:gd name="connsiteY28" fmla="*/ 1631855 h 2319377"/>
              <a:gd name="connsiteX29" fmla="*/ 1953491 w 7302331"/>
              <a:gd name="connsiteY29" fmla="*/ 1681731 h 2319377"/>
              <a:gd name="connsiteX30" fmla="*/ 2084872 w 7302331"/>
              <a:gd name="connsiteY30" fmla="*/ 1885899 h 2319377"/>
              <a:gd name="connsiteX31" fmla="*/ 2400756 w 7302331"/>
              <a:gd name="connsiteY31" fmla="*/ 2208069 h 2319377"/>
              <a:gd name="connsiteX32" fmla="*/ 2691311 w 7302331"/>
              <a:gd name="connsiteY32" fmla="*/ 2306839 h 2319377"/>
              <a:gd name="connsiteX33" fmla="*/ 2938649 w 7302331"/>
              <a:gd name="connsiteY33" fmla="*/ 2317554 h 2319377"/>
              <a:gd name="connsiteX34" fmla="*/ 3193022 w 7302331"/>
              <a:gd name="connsiteY34" fmla="*/ 2302701 h 2319377"/>
              <a:gd name="connsiteX35" fmla="*/ 3385713 w 7302331"/>
              <a:gd name="connsiteY35" fmla="*/ 2220030 h 2319377"/>
              <a:gd name="connsiteX36" fmla="*/ 3491548 w 7302331"/>
              <a:gd name="connsiteY36" fmla="*/ 1963350 h 2319377"/>
              <a:gd name="connsiteX37" fmla="*/ 3610765 w 7302331"/>
              <a:gd name="connsiteY37" fmla="*/ 1754519 h 2319377"/>
              <a:gd name="connsiteX38" fmla="*/ 3674225 w 7302331"/>
              <a:gd name="connsiteY38" fmla="*/ 1665105 h 2319377"/>
              <a:gd name="connsiteX39" fmla="*/ 3745795 w 7302331"/>
              <a:gd name="connsiteY39" fmla="*/ 1462356 h 2319377"/>
              <a:gd name="connsiteX40" fmla="*/ 3828315 w 7302331"/>
              <a:gd name="connsiteY40" fmla="*/ 1399706 h 2319377"/>
              <a:gd name="connsiteX41" fmla="*/ 3959291 w 7302331"/>
              <a:gd name="connsiteY41" fmla="*/ 1248658 h 2319377"/>
              <a:gd name="connsiteX42" fmla="*/ 3984837 w 7302331"/>
              <a:gd name="connsiteY42" fmla="*/ 1138159 h 2319377"/>
              <a:gd name="connsiteX43" fmla="*/ 4114800 w 7302331"/>
              <a:gd name="connsiteY43" fmla="*/ 933585 h 2319377"/>
              <a:gd name="connsiteX44" fmla="*/ 4139738 w 7302331"/>
              <a:gd name="connsiteY44" fmla="*/ 858771 h 2319377"/>
              <a:gd name="connsiteX45" fmla="*/ 4189614 w 7302331"/>
              <a:gd name="connsiteY45" fmla="*/ 783956 h 2319377"/>
              <a:gd name="connsiteX46" fmla="*/ 4231178 w 7302331"/>
              <a:gd name="connsiteY46" fmla="*/ 759018 h 2319377"/>
              <a:gd name="connsiteX47" fmla="*/ 4272741 w 7302331"/>
              <a:gd name="connsiteY47" fmla="*/ 659265 h 2319377"/>
              <a:gd name="connsiteX48" fmla="*/ 4297680 w 7302331"/>
              <a:gd name="connsiteY48" fmla="*/ 609389 h 2319377"/>
              <a:gd name="connsiteX49" fmla="*/ 4345596 w 7302331"/>
              <a:gd name="connsiteY49" fmla="*/ 484098 h 2319377"/>
              <a:gd name="connsiteX50" fmla="*/ 4461639 w 7302331"/>
              <a:gd name="connsiteY50" fmla="*/ 449023 h 2319377"/>
              <a:gd name="connsiteX51" fmla="*/ 4566286 w 7302331"/>
              <a:gd name="connsiteY51" fmla="*/ 458634 h 2319377"/>
              <a:gd name="connsiteX52" fmla="*/ 4657682 w 7302331"/>
              <a:gd name="connsiteY52" fmla="*/ 455257 h 2319377"/>
              <a:gd name="connsiteX53" fmla="*/ 4919082 w 7302331"/>
              <a:gd name="connsiteY53" fmla="*/ 470070 h 2319377"/>
              <a:gd name="connsiteX54" fmla="*/ 5230027 w 7302331"/>
              <a:gd name="connsiteY54" fmla="*/ 414925 h 2319377"/>
              <a:gd name="connsiteX55" fmla="*/ 5854838 w 7302331"/>
              <a:gd name="connsiteY55" fmla="*/ 480153 h 2319377"/>
              <a:gd name="connsiteX56" fmla="*/ 6316667 w 7302331"/>
              <a:gd name="connsiteY56" fmla="*/ 458757 h 2319377"/>
              <a:gd name="connsiteX57" fmla="*/ 7302331 w 7302331"/>
              <a:gd name="connsiteY57" fmla="*/ 529344 h 2319377"/>
              <a:gd name="connsiteX0" fmla="*/ 0 w 7302331"/>
              <a:gd name="connsiteY0" fmla="*/ 2073991 h 2404066"/>
              <a:gd name="connsiteX1" fmla="*/ 74814 w 7302331"/>
              <a:gd name="connsiteY1" fmla="*/ 2040740 h 2404066"/>
              <a:gd name="connsiteX2" fmla="*/ 149629 w 7302331"/>
              <a:gd name="connsiteY2" fmla="*/ 1891111 h 2404066"/>
              <a:gd name="connsiteX3" fmla="*/ 216131 w 7302331"/>
              <a:gd name="connsiteY3" fmla="*/ 1691605 h 2404066"/>
              <a:gd name="connsiteX4" fmla="*/ 290945 w 7302331"/>
              <a:gd name="connsiteY4" fmla="*/ 1508725 h 2404066"/>
              <a:gd name="connsiteX5" fmla="*/ 336102 w 7302331"/>
              <a:gd name="connsiteY5" fmla="*/ 1357798 h 2404066"/>
              <a:gd name="connsiteX6" fmla="*/ 374072 w 7302331"/>
              <a:gd name="connsiteY6" fmla="*/ 1226093 h 2404066"/>
              <a:gd name="connsiteX7" fmla="*/ 440574 w 7302331"/>
              <a:gd name="connsiteY7" fmla="*/ 1084776 h 2404066"/>
              <a:gd name="connsiteX8" fmla="*/ 473825 w 7302331"/>
              <a:gd name="connsiteY8" fmla="*/ 1026587 h 2404066"/>
              <a:gd name="connsiteX9" fmla="*/ 515389 w 7302331"/>
              <a:gd name="connsiteY9" fmla="*/ 935147 h 2404066"/>
              <a:gd name="connsiteX10" fmla="*/ 556952 w 7302331"/>
              <a:gd name="connsiteY10" fmla="*/ 868645 h 2404066"/>
              <a:gd name="connsiteX11" fmla="*/ 631350 w 7302331"/>
              <a:gd name="connsiteY11" fmla="*/ 503436 h 2404066"/>
              <a:gd name="connsiteX12" fmla="*/ 766441 w 7302331"/>
              <a:gd name="connsiteY12" fmla="*/ 275816 h 2404066"/>
              <a:gd name="connsiteX13" fmla="*/ 884487 w 7302331"/>
              <a:gd name="connsiteY13" fmla="*/ 98661 h 2404066"/>
              <a:gd name="connsiteX14" fmla="*/ 1124757 w 7302331"/>
              <a:gd name="connsiteY14" fmla="*/ 33795 h 2404066"/>
              <a:gd name="connsiteX15" fmla="*/ 1135033 w 7302331"/>
              <a:gd name="connsiteY15" fmla="*/ 640608 h 2404066"/>
              <a:gd name="connsiteX16" fmla="*/ 1269293 w 7302331"/>
              <a:gd name="connsiteY16" fmla="*/ 723692 h 2404066"/>
              <a:gd name="connsiteX17" fmla="*/ 1335881 w 7302331"/>
              <a:gd name="connsiteY17" fmla="*/ 804438 h 2404066"/>
              <a:gd name="connsiteX18" fmla="*/ 1379912 w 7302331"/>
              <a:gd name="connsiteY18" fmla="*/ 926834 h 2404066"/>
              <a:gd name="connsiteX19" fmla="*/ 1504603 w 7302331"/>
              <a:gd name="connsiteY19" fmla="*/ 1043213 h 2404066"/>
              <a:gd name="connsiteX20" fmla="*/ 1554480 w 7302331"/>
              <a:gd name="connsiteY20" fmla="*/ 1093089 h 2404066"/>
              <a:gd name="connsiteX21" fmla="*/ 1604356 w 7302331"/>
              <a:gd name="connsiteY21" fmla="*/ 1192842 h 2404066"/>
              <a:gd name="connsiteX22" fmla="*/ 1629294 w 7302331"/>
              <a:gd name="connsiteY22" fmla="*/ 1350784 h 2404066"/>
              <a:gd name="connsiteX23" fmla="*/ 1654232 w 7302331"/>
              <a:gd name="connsiteY23" fmla="*/ 1425598 h 2404066"/>
              <a:gd name="connsiteX24" fmla="*/ 1687483 w 7302331"/>
              <a:gd name="connsiteY24" fmla="*/ 1483787 h 2404066"/>
              <a:gd name="connsiteX25" fmla="*/ 1737360 w 7302331"/>
              <a:gd name="connsiteY25" fmla="*/ 1550289 h 2404066"/>
              <a:gd name="connsiteX26" fmla="*/ 1795549 w 7302331"/>
              <a:gd name="connsiteY26" fmla="*/ 1616791 h 2404066"/>
              <a:gd name="connsiteX27" fmla="*/ 1837112 w 7302331"/>
              <a:gd name="connsiteY27" fmla="*/ 1650042 h 2404066"/>
              <a:gd name="connsiteX28" fmla="*/ 1911927 w 7302331"/>
              <a:gd name="connsiteY28" fmla="*/ 1716544 h 2404066"/>
              <a:gd name="connsiteX29" fmla="*/ 1953491 w 7302331"/>
              <a:gd name="connsiteY29" fmla="*/ 1766420 h 2404066"/>
              <a:gd name="connsiteX30" fmla="*/ 2084872 w 7302331"/>
              <a:gd name="connsiteY30" fmla="*/ 1970588 h 2404066"/>
              <a:gd name="connsiteX31" fmla="*/ 2400756 w 7302331"/>
              <a:gd name="connsiteY31" fmla="*/ 2292758 h 2404066"/>
              <a:gd name="connsiteX32" fmla="*/ 2691311 w 7302331"/>
              <a:gd name="connsiteY32" fmla="*/ 2391528 h 2404066"/>
              <a:gd name="connsiteX33" fmla="*/ 2938649 w 7302331"/>
              <a:gd name="connsiteY33" fmla="*/ 2402243 h 2404066"/>
              <a:gd name="connsiteX34" fmla="*/ 3193022 w 7302331"/>
              <a:gd name="connsiteY34" fmla="*/ 2387390 h 2404066"/>
              <a:gd name="connsiteX35" fmla="*/ 3385713 w 7302331"/>
              <a:gd name="connsiteY35" fmla="*/ 2304719 h 2404066"/>
              <a:gd name="connsiteX36" fmla="*/ 3491548 w 7302331"/>
              <a:gd name="connsiteY36" fmla="*/ 2048039 h 2404066"/>
              <a:gd name="connsiteX37" fmla="*/ 3610765 w 7302331"/>
              <a:gd name="connsiteY37" fmla="*/ 1839208 h 2404066"/>
              <a:gd name="connsiteX38" fmla="*/ 3674225 w 7302331"/>
              <a:gd name="connsiteY38" fmla="*/ 1749794 h 2404066"/>
              <a:gd name="connsiteX39" fmla="*/ 3745795 w 7302331"/>
              <a:gd name="connsiteY39" fmla="*/ 1547045 h 2404066"/>
              <a:gd name="connsiteX40" fmla="*/ 3828315 w 7302331"/>
              <a:gd name="connsiteY40" fmla="*/ 1484395 h 2404066"/>
              <a:gd name="connsiteX41" fmla="*/ 3959291 w 7302331"/>
              <a:gd name="connsiteY41" fmla="*/ 1333347 h 2404066"/>
              <a:gd name="connsiteX42" fmla="*/ 3984837 w 7302331"/>
              <a:gd name="connsiteY42" fmla="*/ 1222848 h 2404066"/>
              <a:gd name="connsiteX43" fmla="*/ 4114800 w 7302331"/>
              <a:gd name="connsiteY43" fmla="*/ 1018274 h 2404066"/>
              <a:gd name="connsiteX44" fmla="*/ 4139738 w 7302331"/>
              <a:gd name="connsiteY44" fmla="*/ 943460 h 2404066"/>
              <a:gd name="connsiteX45" fmla="*/ 4189614 w 7302331"/>
              <a:gd name="connsiteY45" fmla="*/ 868645 h 2404066"/>
              <a:gd name="connsiteX46" fmla="*/ 4231178 w 7302331"/>
              <a:gd name="connsiteY46" fmla="*/ 843707 h 2404066"/>
              <a:gd name="connsiteX47" fmla="*/ 4272741 w 7302331"/>
              <a:gd name="connsiteY47" fmla="*/ 743954 h 2404066"/>
              <a:gd name="connsiteX48" fmla="*/ 4297680 w 7302331"/>
              <a:gd name="connsiteY48" fmla="*/ 694078 h 2404066"/>
              <a:gd name="connsiteX49" fmla="*/ 4345596 w 7302331"/>
              <a:gd name="connsiteY49" fmla="*/ 568787 h 2404066"/>
              <a:gd name="connsiteX50" fmla="*/ 4461639 w 7302331"/>
              <a:gd name="connsiteY50" fmla="*/ 533712 h 2404066"/>
              <a:gd name="connsiteX51" fmla="*/ 4566286 w 7302331"/>
              <a:gd name="connsiteY51" fmla="*/ 543323 h 2404066"/>
              <a:gd name="connsiteX52" fmla="*/ 4657682 w 7302331"/>
              <a:gd name="connsiteY52" fmla="*/ 539946 h 2404066"/>
              <a:gd name="connsiteX53" fmla="*/ 4919082 w 7302331"/>
              <a:gd name="connsiteY53" fmla="*/ 554759 h 2404066"/>
              <a:gd name="connsiteX54" fmla="*/ 5230027 w 7302331"/>
              <a:gd name="connsiteY54" fmla="*/ 499614 h 2404066"/>
              <a:gd name="connsiteX55" fmla="*/ 5854838 w 7302331"/>
              <a:gd name="connsiteY55" fmla="*/ 564842 h 2404066"/>
              <a:gd name="connsiteX56" fmla="*/ 6316667 w 7302331"/>
              <a:gd name="connsiteY56" fmla="*/ 543446 h 2404066"/>
              <a:gd name="connsiteX57" fmla="*/ 7302331 w 7302331"/>
              <a:gd name="connsiteY57" fmla="*/ 614033 h 2404066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149629 w 7302331"/>
              <a:gd name="connsiteY2" fmla="*/ 1861078 h 2374033"/>
              <a:gd name="connsiteX3" fmla="*/ 216131 w 7302331"/>
              <a:gd name="connsiteY3" fmla="*/ 1661572 h 2374033"/>
              <a:gd name="connsiteX4" fmla="*/ 290945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631350 w 7302331"/>
              <a:gd name="connsiteY11" fmla="*/ 473403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269293 w 7302331"/>
              <a:gd name="connsiteY16" fmla="*/ 693659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149629 w 7302331"/>
              <a:gd name="connsiteY2" fmla="*/ 1861078 h 2374033"/>
              <a:gd name="connsiteX3" fmla="*/ 216131 w 7302331"/>
              <a:gd name="connsiteY3" fmla="*/ 1661572 h 2374033"/>
              <a:gd name="connsiteX4" fmla="*/ 290945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631350 w 7302331"/>
              <a:gd name="connsiteY11" fmla="*/ 473403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149629 w 7302331"/>
              <a:gd name="connsiteY2" fmla="*/ 1861078 h 2374033"/>
              <a:gd name="connsiteX3" fmla="*/ 216131 w 7302331"/>
              <a:gd name="connsiteY3" fmla="*/ 1661572 h 2374033"/>
              <a:gd name="connsiteX4" fmla="*/ 290945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216131 w 7302331"/>
              <a:gd name="connsiteY3" fmla="*/ 1661572 h 2374033"/>
              <a:gd name="connsiteX4" fmla="*/ 290945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290945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336102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374072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487563 w 7302331"/>
              <a:gd name="connsiteY6" fmla="*/ 1196060 h 2374033"/>
              <a:gd name="connsiteX7" fmla="*/ 440574 w 7302331"/>
              <a:gd name="connsiteY7" fmla="*/ 1054743 h 2374033"/>
              <a:gd name="connsiteX8" fmla="*/ 473825 w 7302331"/>
              <a:gd name="connsiteY8" fmla="*/ 996554 h 2374033"/>
              <a:gd name="connsiteX9" fmla="*/ 515389 w 7302331"/>
              <a:gd name="connsiteY9" fmla="*/ 905114 h 2374033"/>
              <a:gd name="connsiteX10" fmla="*/ 556952 w 7302331"/>
              <a:gd name="connsiteY10" fmla="*/ 838612 h 2374033"/>
              <a:gd name="connsiteX11" fmla="*/ 701191 w 7302331"/>
              <a:gd name="connsiteY11" fmla="*/ 478672 h 2374033"/>
              <a:gd name="connsiteX12" fmla="*/ 766441 w 7302331"/>
              <a:gd name="connsiteY12" fmla="*/ 245783 h 2374033"/>
              <a:gd name="connsiteX13" fmla="*/ 884487 w 7302331"/>
              <a:gd name="connsiteY13" fmla="*/ 68628 h 2374033"/>
              <a:gd name="connsiteX14" fmla="*/ 1124757 w 7302331"/>
              <a:gd name="connsiteY14" fmla="*/ 3762 h 2374033"/>
              <a:gd name="connsiteX15" fmla="*/ 1353286 w 7302331"/>
              <a:gd name="connsiteY15" fmla="*/ 167965 h 2374033"/>
              <a:gd name="connsiteX16" fmla="*/ 1452625 w 7302331"/>
              <a:gd name="connsiteY16" fmla="*/ 704197 h 2374033"/>
              <a:gd name="connsiteX17" fmla="*/ 1335881 w 7302331"/>
              <a:gd name="connsiteY17" fmla="*/ 774405 h 2374033"/>
              <a:gd name="connsiteX18" fmla="*/ 1379912 w 7302331"/>
              <a:gd name="connsiteY18" fmla="*/ 896801 h 2374033"/>
              <a:gd name="connsiteX19" fmla="*/ 1504603 w 7302331"/>
              <a:gd name="connsiteY19" fmla="*/ 1013180 h 2374033"/>
              <a:gd name="connsiteX20" fmla="*/ 1554480 w 7302331"/>
              <a:gd name="connsiteY20" fmla="*/ 1063056 h 2374033"/>
              <a:gd name="connsiteX21" fmla="*/ 1604356 w 7302331"/>
              <a:gd name="connsiteY21" fmla="*/ 1162809 h 2374033"/>
              <a:gd name="connsiteX22" fmla="*/ 1629294 w 7302331"/>
              <a:gd name="connsiteY22" fmla="*/ 1320751 h 2374033"/>
              <a:gd name="connsiteX23" fmla="*/ 1654232 w 7302331"/>
              <a:gd name="connsiteY23" fmla="*/ 1395565 h 2374033"/>
              <a:gd name="connsiteX24" fmla="*/ 1687483 w 7302331"/>
              <a:gd name="connsiteY24" fmla="*/ 1453754 h 2374033"/>
              <a:gd name="connsiteX25" fmla="*/ 1737360 w 7302331"/>
              <a:gd name="connsiteY25" fmla="*/ 1520256 h 2374033"/>
              <a:gd name="connsiteX26" fmla="*/ 1795549 w 7302331"/>
              <a:gd name="connsiteY26" fmla="*/ 1586758 h 2374033"/>
              <a:gd name="connsiteX27" fmla="*/ 1837112 w 7302331"/>
              <a:gd name="connsiteY27" fmla="*/ 1620009 h 2374033"/>
              <a:gd name="connsiteX28" fmla="*/ 1911927 w 7302331"/>
              <a:gd name="connsiteY28" fmla="*/ 1686511 h 2374033"/>
              <a:gd name="connsiteX29" fmla="*/ 1953491 w 7302331"/>
              <a:gd name="connsiteY29" fmla="*/ 1736387 h 2374033"/>
              <a:gd name="connsiteX30" fmla="*/ 2084872 w 7302331"/>
              <a:gd name="connsiteY30" fmla="*/ 1940555 h 2374033"/>
              <a:gd name="connsiteX31" fmla="*/ 2400756 w 7302331"/>
              <a:gd name="connsiteY31" fmla="*/ 2262725 h 2374033"/>
              <a:gd name="connsiteX32" fmla="*/ 2691311 w 7302331"/>
              <a:gd name="connsiteY32" fmla="*/ 2361495 h 2374033"/>
              <a:gd name="connsiteX33" fmla="*/ 2938649 w 7302331"/>
              <a:gd name="connsiteY33" fmla="*/ 2372210 h 2374033"/>
              <a:gd name="connsiteX34" fmla="*/ 3193022 w 7302331"/>
              <a:gd name="connsiteY34" fmla="*/ 2357357 h 2374033"/>
              <a:gd name="connsiteX35" fmla="*/ 3385713 w 7302331"/>
              <a:gd name="connsiteY35" fmla="*/ 2274686 h 2374033"/>
              <a:gd name="connsiteX36" fmla="*/ 3491548 w 7302331"/>
              <a:gd name="connsiteY36" fmla="*/ 2018006 h 2374033"/>
              <a:gd name="connsiteX37" fmla="*/ 3610765 w 7302331"/>
              <a:gd name="connsiteY37" fmla="*/ 1809175 h 2374033"/>
              <a:gd name="connsiteX38" fmla="*/ 3674225 w 7302331"/>
              <a:gd name="connsiteY38" fmla="*/ 1719761 h 2374033"/>
              <a:gd name="connsiteX39" fmla="*/ 3745795 w 7302331"/>
              <a:gd name="connsiteY39" fmla="*/ 1517012 h 2374033"/>
              <a:gd name="connsiteX40" fmla="*/ 3828315 w 7302331"/>
              <a:gd name="connsiteY40" fmla="*/ 1454362 h 2374033"/>
              <a:gd name="connsiteX41" fmla="*/ 3959291 w 7302331"/>
              <a:gd name="connsiteY41" fmla="*/ 1303314 h 2374033"/>
              <a:gd name="connsiteX42" fmla="*/ 3984837 w 7302331"/>
              <a:gd name="connsiteY42" fmla="*/ 1192815 h 2374033"/>
              <a:gd name="connsiteX43" fmla="*/ 4114800 w 7302331"/>
              <a:gd name="connsiteY43" fmla="*/ 988241 h 2374033"/>
              <a:gd name="connsiteX44" fmla="*/ 4139738 w 7302331"/>
              <a:gd name="connsiteY44" fmla="*/ 913427 h 2374033"/>
              <a:gd name="connsiteX45" fmla="*/ 4189614 w 7302331"/>
              <a:gd name="connsiteY45" fmla="*/ 838612 h 2374033"/>
              <a:gd name="connsiteX46" fmla="*/ 4231178 w 7302331"/>
              <a:gd name="connsiteY46" fmla="*/ 813674 h 2374033"/>
              <a:gd name="connsiteX47" fmla="*/ 4272741 w 7302331"/>
              <a:gd name="connsiteY47" fmla="*/ 713921 h 2374033"/>
              <a:gd name="connsiteX48" fmla="*/ 4297680 w 7302331"/>
              <a:gd name="connsiteY48" fmla="*/ 664045 h 2374033"/>
              <a:gd name="connsiteX49" fmla="*/ 4345596 w 7302331"/>
              <a:gd name="connsiteY49" fmla="*/ 538754 h 2374033"/>
              <a:gd name="connsiteX50" fmla="*/ 4461639 w 7302331"/>
              <a:gd name="connsiteY50" fmla="*/ 503679 h 2374033"/>
              <a:gd name="connsiteX51" fmla="*/ 4566286 w 7302331"/>
              <a:gd name="connsiteY51" fmla="*/ 513290 h 2374033"/>
              <a:gd name="connsiteX52" fmla="*/ 4657682 w 7302331"/>
              <a:gd name="connsiteY52" fmla="*/ 509913 h 2374033"/>
              <a:gd name="connsiteX53" fmla="*/ 4919082 w 7302331"/>
              <a:gd name="connsiteY53" fmla="*/ 524726 h 2374033"/>
              <a:gd name="connsiteX54" fmla="*/ 5230027 w 7302331"/>
              <a:gd name="connsiteY54" fmla="*/ 469581 h 2374033"/>
              <a:gd name="connsiteX55" fmla="*/ 5854838 w 7302331"/>
              <a:gd name="connsiteY55" fmla="*/ 534809 h 2374033"/>
              <a:gd name="connsiteX56" fmla="*/ 6316667 w 7302331"/>
              <a:gd name="connsiteY56" fmla="*/ 513413 h 2374033"/>
              <a:gd name="connsiteX57" fmla="*/ 7302331 w 7302331"/>
              <a:gd name="connsiteY57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487563 w 7302331"/>
              <a:gd name="connsiteY6" fmla="*/ 1196060 h 2374033"/>
              <a:gd name="connsiteX7" fmla="*/ 473825 w 7302331"/>
              <a:gd name="connsiteY7" fmla="*/ 996554 h 2374033"/>
              <a:gd name="connsiteX8" fmla="*/ 515389 w 7302331"/>
              <a:gd name="connsiteY8" fmla="*/ 905114 h 2374033"/>
              <a:gd name="connsiteX9" fmla="*/ 556952 w 7302331"/>
              <a:gd name="connsiteY9" fmla="*/ 838612 h 2374033"/>
              <a:gd name="connsiteX10" fmla="*/ 701191 w 7302331"/>
              <a:gd name="connsiteY10" fmla="*/ 478672 h 2374033"/>
              <a:gd name="connsiteX11" fmla="*/ 766441 w 7302331"/>
              <a:gd name="connsiteY11" fmla="*/ 245783 h 2374033"/>
              <a:gd name="connsiteX12" fmla="*/ 884487 w 7302331"/>
              <a:gd name="connsiteY12" fmla="*/ 68628 h 2374033"/>
              <a:gd name="connsiteX13" fmla="*/ 1124757 w 7302331"/>
              <a:gd name="connsiteY13" fmla="*/ 3762 h 2374033"/>
              <a:gd name="connsiteX14" fmla="*/ 1353286 w 7302331"/>
              <a:gd name="connsiteY14" fmla="*/ 167965 h 2374033"/>
              <a:gd name="connsiteX15" fmla="*/ 1452625 w 7302331"/>
              <a:gd name="connsiteY15" fmla="*/ 704197 h 2374033"/>
              <a:gd name="connsiteX16" fmla="*/ 1335881 w 7302331"/>
              <a:gd name="connsiteY16" fmla="*/ 774405 h 2374033"/>
              <a:gd name="connsiteX17" fmla="*/ 1379912 w 7302331"/>
              <a:gd name="connsiteY17" fmla="*/ 896801 h 2374033"/>
              <a:gd name="connsiteX18" fmla="*/ 1504603 w 7302331"/>
              <a:gd name="connsiteY18" fmla="*/ 1013180 h 2374033"/>
              <a:gd name="connsiteX19" fmla="*/ 1554480 w 7302331"/>
              <a:gd name="connsiteY19" fmla="*/ 1063056 h 2374033"/>
              <a:gd name="connsiteX20" fmla="*/ 1604356 w 7302331"/>
              <a:gd name="connsiteY20" fmla="*/ 1162809 h 2374033"/>
              <a:gd name="connsiteX21" fmla="*/ 1629294 w 7302331"/>
              <a:gd name="connsiteY21" fmla="*/ 1320751 h 2374033"/>
              <a:gd name="connsiteX22" fmla="*/ 1654232 w 7302331"/>
              <a:gd name="connsiteY22" fmla="*/ 1395565 h 2374033"/>
              <a:gd name="connsiteX23" fmla="*/ 1687483 w 7302331"/>
              <a:gd name="connsiteY23" fmla="*/ 1453754 h 2374033"/>
              <a:gd name="connsiteX24" fmla="*/ 1737360 w 7302331"/>
              <a:gd name="connsiteY24" fmla="*/ 1520256 h 2374033"/>
              <a:gd name="connsiteX25" fmla="*/ 1795549 w 7302331"/>
              <a:gd name="connsiteY25" fmla="*/ 1586758 h 2374033"/>
              <a:gd name="connsiteX26" fmla="*/ 1837112 w 7302331"/>
              <a:gd name="connsiteY26" fmla="*/ 1620009 h 2374033"/>
              <a:gd name="connsiteX27" fmla="*/ 1911927 w 7302331"/>
              <a:gd name="connsiteY27" fmla="*/ 1686511 h 2374033"/>
              <a:gd name="connsiteX28" fmla="*/ 1953491 w 7302331"/>
              <a:gd name="connsiteY28" fmla="*/ 1736387 h 2374033"/>
              <a:gd name="connsiteX29" fmla="*/ 2084872 w 7302331"/>
              <a:gd name="connsiteY29" fmla="*/ 1940555 h 2374033"/>
              <a:gd name="connsiteX30" fmla="*/ 2400756 w 7302331"/>
              <a:gd name="connsiteY30" fmla="*/ 2262725 h 2374033"/>
              <a:gd name="connsiteX31" fmla="*/ 2691311 w 7302331"/>
              <a:gd name="connsiteY31" fmla="*/ 2361495 h 2374033"/>
              <a:gd name="connsiteX32" fmla="*/ 2938649 w 7302331"/>
              <a:gd name="connsiteY32" fmla="*/ 2372210 h 2374033"/>
              <a:gd name="connsiteX33" fmla="*/ 3193022 w 7302331"/>
              <a:gd name="connsiteY33" fmla="*/ 2357357 h 2374033"/>
              <a:gd name="connsiteX34" fmla="*/ 3385713 w 7302331"/>
              <a:gd name="connsiteY34" fmla="*/ 2274686 h 2374033"/>
              <a:gd name="connsiteX35" fmla="*/ 3491548 w 7302331"/>
              <a:gd name="connsiteY35" fmla="*/ 2018006 h 2374033"/>
              <a:gd name="connsiteX36" fmla="*/ 3610765 w 7302331"/>
              <a:gd name="connsiteY36" fmla="*/ 1809175 h 2374033"/>
              <a:gd name="connsiteX37" fmla="*/ 3674225 w 7302331"/>
              <a:gd name="connsiteY37" fmla="*/ 1719761 h 2374033"/>
              <a:gd name="connsiteX38" fmla="*/ 3745795 w 7302331"/>
              <a:gd name="connsiteY38" fmla="*/ 1517012 h 2374033"/>
              <a:gd name="connsiteX39" fmla="*/ 3828315 w 7302331"/>
              <a:gd name="connsiteY39" fmla="*/ 1454362 h 2374033"/>
              <a:gd name="connsiteX40" fmla="*/ 3959291 w 7302331"/>
              <a:gd name="connsiteY40" fmla="*/ 1303314 h 2374033"/>
              <a:gd name="connsiteX41" fmla="*/ 3984837 w 7302331"/>
              <a:gd name="connsiteY41" fmla="*/ 1192815 h 2374033"/>
              <a:gd name="connsiteX42" fmla="*/ 4114800 w 7302331"/>
              <a:gd name="connsiteY42" fmla="*/ 988241 h 2374033"/>
              <a:gd name="connsiteX43" fmla="*/ 4139738 w 7302331"/>
              <a:gd name="connsiteY43" fmla="*/ 913427 h 2374033"/>
              <a:gd name="connsiteX44" fmla="*/ 4189614 w 7302331"/>
              <a:gd name="connsiteY44" fmla="*/ 838612 h 2374033"/>
              <a:gd name="connsiteX45" fmla="*/ 4231178 w 7302331"/>
              <a:gd name="connsiteY45" fmla="*/ 813674 h 2374033"/>
              <a:gd name="connsiteX46" fmla="*/ 4272741 w 7302331"/>
              <a:gd name="connsiteY46" fmla="*/ 713921 h 2374033"/>
              <a:gd name="connsiteX47" fmla="*/ 4297680 w 7302331"/>
              <a:gd name="connsiteY47" fmla="*/ 664045 h 2374033"/>
              <a:gd name="connsiteX48" fmla="*/ 4345596 w 7302331"/>
              <a:gd name="connsiteY48" fmla="*/ 538754 h 2374033"/>
              <a:gd name="connsiteX49" fmla="*/ 4461639 w 7302331"/>
              <a:gd name="connsiteY49" fmla="*/ 503679 h 2374033"/>
              <a:gd name="connsiteX50" fmla="*/ 4566286 w 7302331"/>
              <a:gd name="connsiteY50" fmla="*/ 513290 h 2374033"/>
              <a:gd name="connsiteX51" fmla="*/ 4657682 w 7302331"/>
              <a:gd name="connsiteY51" fmla="*/ 509913 h 2374033"/>
              <a:gd name="connsiteX52" fmla="*/ 4919082 w 7302331"/>
              <a:gd name="connsiteY52" fmla="*/ 524726 h 2374033"/>
              <a:gd name="connsiteX53" fmla="*/ 5230027 w 7302331"/>
              <a:gd name="connsiteY53" fmla="*/ 469581 h 2374033"/>
              <a:gd name="connsiteX54" fmla="*/ 5854838 w 7302331"/>
              <a:gd name="connsiteY54" fmla="*/ 534809 h 2374033"/>
              <a:gd name="connsiteX55" fmla="*/ 6316667 w 7302331"/>
              <a:gd name="connsiteY55" fmla="*/ 513413 h 2374033"/>
              <a:gd name="connsiteX56" fmla="*/ 7302331 w 7302331"/>
              <a:gd name="connsiteY56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487563 w 7302331"/>
              <a:gd name="connsiteY6" fmla="*/ 1196060 h 2374033"/>
              <a:gd name="connsiteX7" fmla="*/ 515389 w 7302331"/>
              <a:gd name="connsiteY7" fmla="*/ 905114 h 2374033"/>
              <a:gd name="connsiteX8" fmla="*/ 556952 w 7302331"/>
              <a:gd name="connsiteY8" fmla="*/ 838612 h 2374033"/>
              <a:gd name="connsiteX9" fmla="*/ 701191 w 7302331"/>
              <a:gd name="connsiteY9" fmla="*/ 478672 h 2374033"/>
              <a:gd name="connsiteX10" fmla="*/ 766441 w 7302331"/>
              <a:gd name="connsiteY10" fmla="*/ 245783 h 2374033"/>
              <a:gd name="connsiteX11" fmla="*/ 884487 w 7302331"/>
              <a:gd name="connsiteY11" fmla="*/ 68628 h 2374033"/>
              <a:gd name="connsiteX12" fmla="*/ 1124757 w 7302331"/>
              <a:gd name="connsiteY12" fmla="*/ 3762 h 2374033"/>
              <a:gd name="connsiteX13" fmla="*/ 1353286 w 7302331"/>
              <a:gd name="connsiteY13" fmla="*/ 167965 h 2374033"/>
              <a:gd name="connsiteX14" fmla="*/ 1452625 w 7302331"/>
              <a:gd name="connsiteY14" fmla="*/ 704197 h 2374033"/>
              <a:gd name="connsiteX15" fmla="*/ 1335881 w 7302331"/>
              <a:gd name="connsiteY15" fmla="*/ 774405 h 2374033"/>
              <a:gd name="connsiteX16" fmla="*/ 1379912 w 7302331"/>
              <a:gd name="connsiteY16" fmla="*/ 896801 h 2374033"/>
              <a:gd name="connsiteX17" fmla="*/ 1504603 w 7302331"/>
              <a:gd name="connsiteY17" fmla="*/ 1013180 h 2374033"/>
              <a:gd name="connsiteX18" fmla="*/ 1554480 w 7302331"/>
              <a:gd name="connsiteY18" fmla="*/ 1063056 h 2374033"/>
              <a:gd name="connsiteX19" fmla="*/ 1604356 w 7302331"/>
              <a:gd name="connsiteY19" fmla="*/ 1162809 h 2374033"/>
              <a:gd name="connsiteX20" fmla="*/ 1629294 w 7302331"/>
              <a:gd name="connsiteY20" fmla="*/ 1320751 h 2374033"/>
              <a:gd name="connsiteX21" fmla="*/ 1654232 w 7302331"/>
              <a:gd name="connsiteY21" fmla="*/ 1395565 h 2374033"/>
              <a:gd name="connsiteX22" fmla="*/ 1687483 w 7302331"/>
              <a:gd name="connsiteY22" fmla="*/ 1453754 h 2374033"/>
              <a:gd name="connsiteX23" fmla="*/ 1737360 w 7302331"/>
              <a:gd name="connsiteY23" fmla="*/ 1520256 h 2374033"/>
              <a:gd name="connsiteX24" fmla="*/ 1795549 w 7302331"/>
              <a:gd name="connsiteY24" fmla="*/ 1586758 h 2374033"/>
              <a:gd name="connsiteX25" fmla="*/ 1837112 w 7302331"/>
              <a:gd name="connsiteY25" fmla="*/ 1620009 h 2374033"/>
              <a:gd name="connsiteX26" fmla="*/ 1911927 w 7302331"/>
              <a:gd name="connsiteY26" fmla="*/ 1686511 h 2374033"/>
              <a:gd name="connsiteX27" fmla="*/ 1953491 w 7302331"/>
              <a:gd name="connsiteY27" fmla="*/ 1736387 h 2374033"/>
              <a:gd name="connsiteX28" fmla="*/ 2084872 w 7302331"/>
              <a:gd name="connsiteY28" fmla="*/ 1940555 h 2374033"/>
              <a:gd name="connsiteX29" fmla="*/ 2400756 w 7302331"/>
              <a:gd name="connsiteY29" fmla="*/ 2262725 h 2374033"/>
              <a:gd name="connsiteX30" fmla="*/ 2691311 w 7302331"/>
              <a:gd name="connsiteY30" fmla="*/ 2361495 h 2374033"/>
              <a:gd name="connsiteX31" fmla="*/ 2938649 w 7302331"/>
              <a:gd name="connsiteY31" fmla="*/ 2372210 h 2374033"/>
              <a:gd name="connsiteX32" fmla="*/ 3193022 w 7302331"/>
              <a:gd name="connsiteY32" fmla="*/ 2357357 h 2374033"/>
              <a:gd name="connsiteX33" fmla="*/ 3385713 w 7302331"/>
              <a:gd name="connsiteY33" fmla="*/ 2274686 h 2374033"/>
              <a:gd name="connsiteX34" fmla="*/ 3491548 w 7302331"/>
              <a:gd name="connsiteY34" fmla="*/ 2018006 h 2374033"/>
              <a:gd name="connsiteX35" fmla="*/ 3610765 w 7302331"/>
              <a:gd name="connsiteY35" fmla="*/ 1809175 h 2374033"/>
              <a:gd name="connsiteX36" fmla="*/ 3674225 w 7302331"/>
              <a:gd name="connsiteY36" fmla="*/ 1719761 h 2374033"/>
              <a:gd name="connsiteX37" fmla="*/ 3745795 w 7302331"/>
              <a:gd name="connsiteY37" fmla="*/ 1517012 h 2374033"/>
              <a:gd name="connsiteX38" fmla="*/ 3828315 w 7302331"/>
              <a:gd name="connsiteY38" fmla="*/ 1454362 h 2374033"/>
              <a:gd name="connsiteX39" fmla="*/ 3959291 w 7302331"/>
              <a:gd name="connsiteY39" fmla="*/ 1303314 h 2374033"/>
              <a:gd name="connsiteX40" fmla="*/ 3984837 w 7302331"/>
              <a:gd name="connsiteY40" fmla="*/ 1192815 h 2374033"/>
              <a:gd name="connsiteX41" fmla="*/ 4114800 w 7302331"/>
              <a:gd name="connsiteY41" fmla="*/ 988241 h 2374033"/>
              <a:gd name="connsiteX42" fmla="*/ 4139738 w 7302331"/>
              <a:gd name="connsiteY42" fmla="*/ 913427 h 2374033"/>
              <a:gd name="connsiteX43" fmla="*/ 4189614 w 7302331"/>
              <a:gd name="connsiteY43" fmla="*/ 838612 h 2374033"/>
              <a:gd name="connsiteX44" fmla="*/ 4231178 w 7302331"/>
              <a:gd name="connsiteY44" fmla="*/ 813674 h 2374033"/>
              <a:gd name="connsiteX45" fmla="*/ 4272741 w 7302331"/>
              <a:gd name="connsiteY45" fmla="*/ 713921 h 2374033"/>
              <a:gd name="connsiteX46" fmla="*/ 4297680 w 7302331"/>
              <a:gd name="connsiteY46" fmla="*/ 664045 h 2374033"/>
              <a:gd name="connsiteX47" fmla="*/ 4345596 w 7302331"/>
              <a:gd name="connsiteY47" fmla="*/ 538754 h 2374033"/>
              <a:gd name="connsiteX48" fmla="*/ 4461639 w 7302331"/>
              <a:gd name="connsiteY48" fmla="*/ 503679 h 2374033"/>
              <a:gd name="connsiteX49" fmla="*/ 4566286 w 7302331"/>
              <a:gd name="connsiteY49" fmla="*/ 513290 h 2374033"/>
              <a:gd name="connsiteX50" fmla="*/ 4657682 w 7302331"/>
              <a:gd name="connsiteY50" fmla="*/ 509913 h 2374033"/>
              <a:gd name="connsiteX51" fmla="*/ 4919082 w 7302331"/>
              <a:gd name="connsiteY51" fmla="*/ 524726 h 2374033"/>
              <a:gd name="connsiteX52" fmla="*/ 5230027 w 7302331"/>
              <a:gd name="connsiteY52" fmla="*/ 469581 h 2374033"/>
              <a:gd name="connsiteX53" fmla="*/ 5854838 w 7302331"/>
              <a:gd name="connsiteY53" fmla="*/ 534809 h 2374033"/>
              <a:gd name="connsiteX54" fmla="*/ 6316667 w 7302331"/>
              <a:gd name="connsiteY54" fmla="*/ 513413 h 2374033"/>
              <a:gd name="connsiteX55" fmla="*/ 7302331 w 7302331"/>
              <a:gd name="connsiteY55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487563 w 7302331"/>
              <a:gd name="connsiteY6" fmla="*/ 1196060 h 2374033"/>
              <a:gd name="connsiteX7" fmla="*/ 556952 w 7302331"/>
              <a:gd name="connsiteY7" fmla="*/ 838612 h 2374033"/>
              <a:gd name="connsiteX8" fmla="*/ 701191 w 7302331"/>
              <a:gd name="connsiteY8" fmla="*/ 478672 h 2374033"/>
              <a:gd name="connsiteX9" fmla="*/ 766441 w 7302331"/>
              <a:gd name="connsiteY9" fmla="*/ 245783 h 2374033"/>
              <a:gd name="connsiteX10" fmla="*/ 884487 w 7302331"/>
              <a:gd name="connsiteY10" fmla="*/ 68628 h 2374033"/>
              <a:gd name="connsiteX11" fmla="*/ 1124757 w 7302331"/>
              <a:gd name="connsiteY11" fmla="*/ 3762 h 2374033"/>
              <a:gd name="connsiteX12" fmla="*/ 1353286 w 7302331"/>
              <a:gd name="connsiteY12" fmla="*/ 167965 h 2374033"/>
              <a:gd name="connsiteX13" fmla="*/ 1452625 w 7302331"/>
              <a:gd name="connsiteY13" fmla="*/ 704197 h 2374033"/>
              <a:gd name="connsiteX14" fmla="*/ 1335881 w 7302331"/>
              <a:gd name="connsiteY14" fmla="*/ 774405 h 2374033"/>
              <a:gd name="connsiteX15" fmla="*/ 1379912 w 7302331"/>
              <a:gd name="connsiteY15" fmla="*/ 896801 h 2374033"/>
              <a:gd name="connsiteX16" fmla="*/ 1504603 w 7302331"/>
              <a:gd name="connsiteY16" fmla="*/ 1013180 h 2374033"/>
              <a:gd name="connsiteX17" fmla="*/ 1554480 w 7302331"/>
              <a:gd name="connsiteY17" fmla="*/ 1063056 h 2374033"/>
              <a:gd name="connsiteX18" fmla="*/ 1604356 w 7302331"/>
              <a:gd name="connsiteY18" fmla="*/ 1162809 h 2374033"/>
              <a:gd name="connsiteX19" fmla="*/ 1629294 w 7302331"/>
              <a:gd name="connsiteY19" fmla="*/ 1320751 h 2374033"/>
              <a:gd name="connsiteX20" fmla="*/ 1654232 w 7302331"/>
              <a:gd name="connsiteY20" fmla="*/ 1395565 h 2374033"/>
              <a:gd name="connsiteX21" fmla="*/ 1687483 w 7302331"/>
              <a:gd name="connsiteY21" fmla="*/ 1453754 h 2374033"/>
              <a:gd name="connsiteX22" fmla="*/ 1737360 w 7302331"/>
              <a:gd name="connsiteY22" fmla="*/ 1520256 h 2374033"/>
              <a:gd name="connsiteX23" fmla="*/ 1795549 w 7302331"/>
              <a:gd name="connsiteY23" fmla="*/ 1586758 h 2374033"/>
              <a:gd name="connsiteX24" fmla="*/ 1837112 w 7302331"/>
              <a:gd name="connsiteY24" fmla="*/ 1620009 h 2374033"/>
              <a:gd name="connsiteX25" fmla="*/ 1911927 w 7302331"/>
              <a:gd name="connsiteY25" fmla="*/ 1686511 h 2374033"/>
              <a:gd name="connsiteX26" fmla="*/ 1953491 w 7302331"/>
              <a:gd name="connsiteY26" fmla="*/ 1736387 h 2374033"/>
              <a:gd name="connsiteX27" fmla="*/ 2084872 w 7302331"/>
              <a:gd name="connsiteY27" fmla="*/ 1940555 h 2374033"/>
              <a:gd name="connsiteX28" fmla="*/ 2400756 w 7302331"/>
              <a:gd name="connsiteY28" fmla="*/ 2262725 h 2374033"/>
              <a:gd name="connsiteX29" fmla="*/ 2691311 w 7302331"/>
              <a:gd name="connsiteY29" fmla="*/ 2361495 h 2374033"/>
              <a:gd name="connsiteX30" fmla="*/ 2938649 w 7302331"/>
              <a:gd name="connsiteY30" fmla="*/ 2372210 h 2374033"/>
              <a:gd name="connsiteX31" fmla="*/ 3193022 w 7302331"/>
              <a:gd name="connsiteY31" fmla="*/ 2357357 h 2374033"/>
              <a:gd name="connsiteX32" fmla="*/ 3385713 w 7302331"/>
              <a:gd name="connsiteY32" fmla="*/ 2274686 h 2374033"/>
              <a:gd name="connsiteX33" fmla="*/ 3491548 w 7302331"/>
              <a:gd name="connsiteY33" fmla="*/ 2018006 h 2374033"/>
              <a:gd name="connsiteX34" fmla="*/ 3610765 w 7302331"/>
              <a:gd name="connsiteY34" fmla="*/ 1809175 h 2374033"/>
              <a:gd name="connsiteX35" fmla="*/ 3674225 w 7302331"/>
              <a:gd name="connsiteY35" fmla="*/ 1719761 h 2374033"/>
              <a:gd name="connsiteX36" fmla="*/ 3745795 w 7302331"/>
              <a:gd name="connsiteY36" fmla="*/ 1517012 h 2374033"/>
              <a:gd name="connsiteX37" fmla="*/ 3828315 w 7302331"/>
              <a:gd name="connsiteY37" fmla="*/ 1454362 h 2374033"/>
              <a:gd name="connsiteX38" fmla="*/ 3959291 w 7302331"/>
              <a:gd name="connsiteY38" fmla="*/ 1303314 h 2374033"/>
              <a:gd name="connsiteX39" fmla="*/ 3984837 w 7302331"/>
              <a:gd name="connsiteY39" fmla="*/ 1192815 h 2374033"/>
              <a:gd name="connsiteX40" fmla="*/ 4114800 w 7302331"/>
              <a:gd name="connsiteY40" fmla="*/ 988241 h 2374033"/>
              <a:gd name="connsiteX41" fmla="*/ 4139738 w 7302331"/>
              <a:gd name="connsiteY41" fmla="*/ 913427 h 2374033"/>
              <a:gd name="connsiteX42" fmla="*/ 4189614 w 7302331"/>
              <a:gd name="connsiteY42" fmla="*/ 838612 h 2374033"/>
              <a:gd name="connsiteX43" fmla="*/ 4231178 w 7302331"/>
              <a:gd name="connsiteY43" fmla="*/ 813674 h 2374033"/>
              <a:gd name="connsiteX44" fmla="*/ 4272741 w 7302331"/>
              <a:gd name="connsiteY44" fmla="*/ 713921 h 2374033"/>
              <a:gd name="connsiteX45" fmla="*/ 4297680 w 7302331"/>
              <a:gd name="connsiteY45" fmla="*/ 664045 h 2374033"/>
              <a:gd name="connsiteX46" fmla="*/ 4345596 w 7302331"/>
              <a:gd name="connsiteY46" fmla="*/ 538754 h 2374033"/>
              <a:gd name="connsiteX47" fmla="*/ 4461639 w 7302331"/>
              <a:gd name="connsiteY47" fmla="*/ 503679 h 2374033"/>
              <a:gd name="connsiteX48" fmla="*/ 4566286 w 7302331"/>
              <a:gd name="connsiteY48" fmla="*/ 513290 h 2374033"/>
              <a:gd name="connsiteX49" fmla="*/ 4657682 w 7302331"/>
              <a:gd name="connsiteY49" fmla="*/ 509913 h 2374033"/>
              <a:gd name="connsiteX50" fmla="*/ 4919082 w 7302331"/>
              <a:gd name="connsiteY50" fmla="*/ 524726 h 2374033"/>
              <a:gd name="connsiteX51" fmla="*/ 5230027 w 7302331"/>
              <a:gd name="connsiteY51" fmla="*/ 469581 h 2374033"/>
              <a:gd name="connsiteX52" fmla="*/ 5854838 w 7302331"/>
              <a:gd name="connsiteY52" fmla="*/ 534809 h 2374033"/>
              <a:gd name="connsiteX53" fmla="*/ 6316667 w 7302331"/>
              <a:gd name="connsiteY53" fmla="*/ 513413 h 2374033"/>
              <a:gd name="connsiteX54" fmla="*/ 7302331 w 7302331"/>
              <a:gd name="connsiteY54" fmla="*/ 584000 h 2374033"/>
              <a:gd name="connsiteX0" fmla="*/ 0 w 7302331"/>
              <a:gd name="connsiteY0" fmla="*/ 2043958 h 2374033"/>
              <a:gd name="connsiteX1" fmla="*/ 74814 w 7302331"/>
              <a:gd name="connsiteY1" fmla="*/ 2010707 h 2374033"/>
              <a:gd name="connsiteX2" fmla="*/ 202010 w 7302331"/>
              <a:gd name="connsiteY2" fmla="*/ 1861078 h 2374033"/>
              <a:gd name="connsiteX3" fmla="*/ 312162 w 7302331"/>
              <a:gd name="connsiteY3" fmla="*/ 1656303 h 2374033"/>
              <a:gd name="connsiteX4" fmla="*/ 395706 w 7302331"/>
              <a:gd name="connsiteY4" fmla="*/ 1478692 h 2374033"/>
              <a:gd name="connsiteX5" fmla="*/ 458323 w 7302331"/>
              <a:gd name="connsiteY5" fmla="*/ 1327765 h 2374033"/>
              <a:gd name="connsiteX6" fmla="*/ 487563 w 7302331"/>
              <a:gd name="connsiteY6" fmla="*/ 1196060 h 2374033"/>
              <a:gd name="connsiteX7" fmla="*/ 652983 w 7302331"/>
              <a:gd name="connsiteY7" fmla="*/ 838612 h 2374033"/>
              <a:gd name="connsiteX8" fmla="*/ 701191 w 7302331"/>
              <a:gd name="connsiteY8" fmla="*/ 478672 h 2374033"/>
              <a:gd name="connsiteX9" fmla="*/ 766441 w 7302331"/>
              <a:gd name="connsiteY9" fmla="*/ 245783 h 2374033"/>
              <a:gd name="connsiteX10" fmla="*/ 884487 w 7302331"/>
              <a:gd name="connsiteY10" fmla="*/ 68628 h 2374033"/>
              <a:gd name="connsiteX11" fmla="*/ 1124757 w 7302331"/>
              <a:gd name="connsiteY11" fmla="*/ 3762 h 2374033"/>
              <a:gd name="connsiteX12" fmla="*/ 1353286 w 7302331"/>
              <a:gd name="connsiteY12" fmla="*/ 167965 h 2374033"/>
              <a:gd name="connsiteX13" fmla="*/ 1452625 w 7302331"/>
              <a:gd name="connsiteY13" fmla="*/ 704197 h 2374033"/>
              <a:gd name="connsiteX14" fmla="*/ 1335881 w 7302331"/>
              <a:gd name="connsiteY14" fmla="*/ 774405 h 2374033"/>
              <a:gd name="connsiteX15" fmla="*/ 1379912 w 7302331"/>
              <a:gd name="connsiteY15" fmla="*/ 896801 h 2374033"/>
              <a:gd name="connsiteX16" fmla="*/ 1504603 w 7302331"/>
              <a:gd name="connsiteY16" fmla="*/ 1013180 h 2374033"/>
              <a:gd name="connsiteX17" fmla="*/ 1554480 w 7302331"/>
              <a:gd name="connsiteY17" fmla="*/ 1063056 h 2374033"/>
              <a:gd name="connsiteX18" fmla="*/ 1604356 w 7302331"/>
              <a:gd name="connsiteY18" fmla="*/ 1162809 h 2374033"/>
              <a:gd name="connsiteX19" fmla="*/ 1629294 w 7302331"/>
              <a:gd name="connsiteY19" fmla="*/ 1320751 h 2374033"/>
              <a:gd name="connsiteX20" fmla="*/ 1654232 w 7302331"/>
              <a:gd name="connsiteY20" fmla="*/ 1395565 h 2374033"/>
              <a:gd name="connsiteX21" fmla="*/ 1687483 w 7302331"/>
              <a:gd name="connsiteY21" fmla="*/ 1453754 h 2374033"/>
              <a:gd name="connsiteX22" fmla="*/ 1737360 w 7302331"/>
              <a:gd name="connsiteY22" fmla="*/ 1520256 h 2374033"/>
              <a:gd name="connsiteX23" fmla="*/ 1795549 w 7302331"/>
              <a:gd name="connsiteY23" fmla="*/ 1586758 h 2374033"/>
              <a:gd name="connsiteX24" fmla="*/ 1837112 w 7302331"/>
              <a:gd name="connsiteY24" fmla="*/ 1620009 h 2374033"/>
              <a:gd name="connsiteX25" fmla="*/ 1911927 w 7302331"/>
              <a:gd name="connsiteY25" fmla="*/ 1686511 h 2374033"/>
              <a:gd name="connsiteX26" fmla="*/ 1953491 w 7302331"/>
              <a:gd name="connsiteY26" fmla="*/ 1736387 h 2374033"/>
              <a:gd name="connsiteX27" fmla="*/ 2084872 w 7302331"/>
              <a:gd name="connsiteY27" fmla="*/ 1940555 h 2374033"/>
              <a:gd name="connsiteX28" fmla="*/ 2400756 w 7302331"/>
              <a:gd name="connsiteY28" fmla="*/ 2262725 h 2374033"/>
              <a:gd name="connsiteX29" fmla="*/ 2691311 w 7302331"/>
              <a:gd name="connsiteY29" fmla="*/ 2361495 h 2374033"/>
              <a:gd name="connsiteX30" fmla="*/ 2938649 w 7302331"/>
              <a:gd name="connsiteY30" fmla="*/ 2372210 h 2374033"/>
              <a:gd name="connsiteX31" fmla="*/ 3193022 w 7302331"/>
              <a:gd name="connsiteY31" fmla="*/ 2357357 h 2374033"/>
              <a:gd name="connsiteX32" fmla="*/ 3385713 w 7302331"/>
              <a:gd name="connsiteY32" fmla="*/ 2274686 h 2374033"/>
              <a:gd name="connsiteX33" fmla="*/ 3491548 w 7302331"/>
              <a:gd name="connsiteY33" fmla="*/ 2018006 h 2374033"/>
              <a:gd name="connsiteX34" fmla="*/ 3610765 w 7302331"/>
              <a:gd name="connsiteY34" fmla="*/ 1809175 h 2374033"/>
              <a:gd name="connsiteX35" fmla="*/ 3674225 w 7302331"/>
              <a:gd name="connsiteY35" fmla="*/ 1719761 h 2374033"/>
              <a:gd name="connsiteX36" fmla="*/ 3745795 w 7302331"/>
              <a:gd name="connsiteY36" fmla="*/ 1517012 h 2374033"/>
              <a:gd name="connsiteX37" fmla="*/ 3828315 w 7302331"/>
              <a:gd name="connsiteY37" fmla="*/ 1454362 h 2374033"/>
              <a:gd name="connsiteX38" fmla="*/ 3959291 w 7302331"/>
              <a:gd name="connsiteY38" fmla="*/ 1303314 h 2374033"/>
              <a:gd name="connsiteX39" fmla="*/ 3984837 w 7302331"/>
              <a:gd name="connsiteY39" fmla="*/ 1192815 h 2374033"/>
              <a:gd name="connsiteX40" fmla="*/ 4114800 w 7302331"/>
              <a:gd name="connsiteY40" fmla="*/ 988241 h 2374033"/>
              <a:gd name="connsiteX41" fmla="*/ 4139738 w 7302331"/>
              <a:gd name="connsiteY41" fmla="*/ 913427 h 2374033"/>
              <a:gd name="connsiteX42" fmla="*/ 4189614 w 7302331"/>
              <a:gd name="connsiteY42" fmla="*/ 838612 h 2374033"/>
              <a:gd name="connsiteX43" fmla="*/ 4231178 w 7302331"/>
              <a:gd name="connsiteY43" fmla="*/ 813674 h 2374033"/>
              <a:gd name="connsiteX44" fmla="*/ 4272741 w 7302331"/>
              <a:gd name="connsiteY44" fmla="*/ 713921 h 2374033"/>
              <a:gd name="connsiteX45" fmla="*/ 4297680 w 7302331"/>
              <a:gd name="connsiteY45" fmla="*/ 664045 h 2374033"/>
              <a:gd name="connsiteX46" fmla="*/ 4345596 w 7302331"/>
              <a:gd name="connsiteY46" fmla="*/ 538754 h 2374033"/>
              <a:gd name="connsiteX47" fmla="*/ 4461639 w 7302331"/>
              <a:gd name="connsiteY47" fmla="*/ 503679 h 2374033"/>
              <a:gd name="connsiteX48" fmla="*/ 4566286 w 7302331"/>
              <a:gd name="connsiteY48" fmla="*/ 513290 h 2374033"/>
              <a:gd name="connsiteX49" fmla="*/ 4657682 w 7302331"/>
              <a:gd name="connsiteY49" fmla="*/ 509913 h 2374033"/>
              <a:gd name="connsiteX50" fmla="*/ 4919082 w 7302331"/>
              <a:gd name="connsiteY50" fmla="*/ 524726 h 2374033"/>
              <a:gd name="connsiteX51" fmla="*/ 5230027 w 7302331"/>
              <a:gd name="connsiteY51" fmla="*/ 469581 h 2374033"/>
              <a:gd name="connsiteX52" fmla="*/ 5854838 w 7302331"/>
              <a:gd name="connsiteY52" fmla="*/ 534809 h 2374033"/>
              <a:gd name="connsiteX53" fmla="*/ 6316667 w 7302331"/>
              <a:gd name="connsiteY53" fmla="*/ 513413 h 2374033"/>
              <a:gd name="connsiteX54" fmla="*/ 7302331 w 7302331"/>
              <a:gd name="connsiteY54" fmla="*/ 584000 h 2374033"/>
              <a:gd name="connsiteX0" fmla="*/ 0 w 7302331"/>
              <a:gd name="connsiteY0" fmla="*/ 2054021 h 2384096"/>
              <a:gd name="connsiteX1" fmla="*/ 74814 w 7302331"/>
              <a:gd name="connsiteY1" fmla="*/ 2020770 h 2384096"/>
              <a:gd name="connsiteX2" fmla="*/ 202010 w 7302331"/>
              <a:gd name="connsiteY2" fmla="*/ 1871141 h 2384096"/>
              <a:gd name="connsiteX3" fmla="*/ 312162 w 7302331"/>
              <a:gd name="connsiteY3" fmla="*/ 1666366 h 2384096"/>
              <a:gd name="connsiteX4" fmla="*/ 395706 w 7302331"/>
              <a:gd name="connsiteY4" fmla="*/ 1488755 h 2384096"/>
              <a:gd name="connsiteX5" fmla="*/ 458323 w 7302331"/>
              <a:gd name="connsiteY5" fmla="*/ 1337828 h 2384096"/>
              <a:gd name="connsiteX6" fmla="*/ 487563 w 7302331"/>
              <a:gd name="connsiteY6" fmla="*/ 1206123 h 2384096"/>
              <a:gd name="connsiteX7" fmla="*/ 652983 w 7302331"/>
              <a:gd name="connsiteY7" fmla="*/ 848675 h 2384096"/>
              <a:gd name="connsiteX8" fmla="*/ 701191 w 7302331"/>
              <a:gd name="connsiteY8" fmla="*/ 488735 h 2384096"/>
              <a:gd name="connsiteX9" fmla="*/ 766441 w 7302331"/>
              <a:gd name="connsiteY9" fmla="*/ 255846 h 2384096"/>
              <a:gd name="connsiteX10" fmla="*/ 901947 w 7302331"/>
              <a:gd name="connsiteY10" fmla="*/ 36538 h 2384096"/>
              <a:gd name="connsiteX11" fmla="*/ 1124757 w 7302331"/>
              <a:gd name="connsiteY11" fmla="*/ 13825 h 2384096"/>
              <a:gd name="connsiteX12" fmla="*/ 1353286 w 7302331"/>
              <a:gd name="connsiteY12" fmla="*/ 178028 h 2384096"/>
              <a:gd name="connsiteX13" fmla="*/ 1452625 w 7302331"/>
              <a:gd name="connsiteY13" fmla="*/ 714260 h 2384096"/>
              <a:gd name="connsiteX14" fmla="*/ 1335881 w 7302331"/>
              <a:gd name="connsiteY14" fmla="*/ 784468 h 2384096"/>
              <a:gd name="connsiteX15" fmla="*/ 1379912 w 7302331"/>
              <a:gd name="connsiteY15" fmla="*/ 906864 h 2384096"/>
              <a:gd name="connsiteX16" fmla="*/ 1504603 w 7302331"/>
              <a:gd name="connsiteY16" fmla="*/ 1023243 h 2384096"/>
              <a:gd name="connsiteX17" fmla="*/ 1554480 w 7302331"/>
              <a:gd name="connsiteY17" fmla="*/ 1073119 h 2384096"/>
              <a:gd name="connsiteX18" fmla="*/ 1604356 w 7302331"/>
              <a:gd name="connsiteY18" fmla="*/ 1172872 h 2384096"/>
              <a:gd name="connsiteX19" fmla="*/ 1629294 w 7302331"/>
              <a:gd name="connsiteY19" fmla="*/ 1330814 h 2384096"/>
              <a:gd name="connsiteX20" fmla="*/ 1654232 w 7302331"/>
              <a:gd name="connsiteY20" fmla="*/ 1405628 h 2384096"/>
              <a:gd name="connsiteX21" fmla="*/ 1687483 w 7302331"/>
              <a:gd name="connsiteY21" fmla="*/ 1463817 h 2384096"/>
              <a:gd name="connsiteX22" fmla="*/ 1737360 w 7302331"/>
              <a:gd name="connsiteY22" fmla="*/ 1530319 h 2384096"/>
              <a:gd name="connsiteX23" fmla="*/ 1795549 w 7302331"/>
              <a:gd name="connsiteY23" fmla="*/ 1596821 h 2384096"/>
              <a:gd name="connsiteX24" fmla="*/ 1837112 w 7302331"/>
              <a:gd name="connsiteY24" fmla="*/ 1630072 h 2384096"/>
              <a:gd name="connsiteX25" fmla="*/ 1911927 w 7302331"/>
              <a:gd name="connsiteY25" fmla="*/ 1696574 h 2384096"/>
              <a:gd name="connsiteX26" fmla="*/ 1953491 w 7302331"/>
              <a:gd name="connsiteY26" fmla="*/ 1746450 h 2384096"/>
              <a:gd name="connsiteX27" fmla="*/ 2084872 w 7302331"/>
              <a:gd name="connsiteY27" fmla="*/ 1950618 h 2384096"/>
              <a:gd name="connsiteX28" fmla="*/ 2400756 w 7302331"/>
              <a:gd name="connsiteY28" fmla="*/ 2272788 h 2384096"/>
              <a:gd name="connsiteX29" fmla="*/ 2691311 w 7302331"/>
              <a:gd name="connsiteY29" fmla="*/ 2371558 h 2384096"/>
              <a:gd name="connsiteX30" fmla="*/ 2938649 w 7302331"/>
              <a:gd name="connsiteY30" fmla="*/ 2382273 h 2384096"/>
              <a:gd name="connsiteX31" fmla="*/ 3193022 w 7302331"/>
              <a:gd name="connsiteY31" fmla="*/ 2367420 h 2384096"/>
              <a:gd name="connsiteX32" fmla="*/ 3385713 w 7302331"/>
              <a:gd name="connsiteY32" fmla="*/ 2284749 h 2384096"/>
              <a:gd name="connsiteX33" fmla="*/ 3491548 w 7302331"/>
              <a:gd name="connsiteY33" fmla="*/ 2028069 h 2384096"/>
              <a:gd name="connsiteX34" fmla="*/ 3610765 w 7302331"/>
              <a:gd name="connsiteY34" fmla="*/ 1819238 h 2384096"/>
              <a:gd name="connsiteX35" fmla="*/ 3674225 w 7302331"/>
              <a:gd name="connsiteY35" fmla="*/ 1729824 h 2384096"/>
              <a:gd name="connsiteX36" fmla="*/ 3745795 w 7302331"/>
              <a:gd name="connsiteY36" fmla="*/ 1527075 h 2384096"/>
              <a:gd name="connsiteX37" fmla="*/ 3828315 w 7302331"/>
              <a:gd name="connsiteY37" fmla="*/ 1464425 h 2384096"/>
              <a:gd name="connsiteX38" fmla="*/ 3959291 w 7302331"/>
              <a:gd name="connsiteY38" fmla="*/ 1313377 h 2384096"/>
              <a:gd name="connsiteX39" fmla="*/ 3984837 w 7302331"/>
              <a:gd name="connsiteY39" fmla="*/ 1202878 h 2384096"/>
              <a:gd name="connsiteX40" fmla="*/ 4114800 w 7302331"/>
              <a:gd name="connsiteY40" fmla="*/ 998304 h 2384096"/>
              <a:gd name="connsiteX41" fmla="*/ 4139738 w 7302331"/>
              <a:gd name="connsiteY41" fmla="*/ 923490 h 2384096"/>
              <a:gd name="connsiteX42" fmla="*/ 4189614 w 7302331"/>
              <a:gd name="connsiteY42" fmla="*/ 848675 h 2384096"/>
              <a:gd name="connsiteX43" fmla="*/ 4231178 w 7302331"/>
              <a:gd name="connsiteY43" fmla="*/ 823737 h 2384096"/>
              <a:gd name="connsiteX44" fmla="*/ 4272741 w 7302331"/>
              <a:gd name="connsiteY44" fmla="*/ 723984 h 2384096"/>
              <a:gd name="connsiteX45" fmla="*/ 4297680 w 7302331"/>
              <a:gd name="connsiteY45" fmla="*/ 674108 h 2384096"/>
              <a:gd name="connsiteX46" fmla="*/ 4345596 w 7302331"/>
              <a:gd name="connsiteY46" fmla="*/ 548817 h 2384096"/>
              <a:gd name="connsiteX47" fmla="*/ 4461639 w 7302331"/>
              <a:gd name="connsiteY47" fmla="*/ 513742 h 2384096"/>
              <a:gd name="connsiteX48" fmla="*/ 4566286 w 7302331"/>
              <a:gd name="connsiteY48" fmla="*/ 523353 h 2384096"/>
              <a:gd name="connsiteX49" fmla="*/ 4657682 w 7302331"/>
              <a:gd name="connsiteY49" fmla="*/ 519976 h 2384096"/>
              <a:gd name="connsiteX50" fmla="*/ 4919082 w 7302331"/>
              <a:gd name="connsiteY50" fmla="*/ 534789 h 2384096"/>
              <a:gd name="connsiteX51" fmla="*/ 5230027 w 7302331"/>
              <a:gd name="connsiteY51" fmla="*/ 479644 h 2384096"/>
              <a:gd name="connsiteX52" fmla="*/ 5854838 w 7302331"/>
              <a:gd name="connsiteY52" fmla="*/ 544872 h 2384096"/>
              <a:gd name="connsiteX53" fmla="*/ 6316667 w 7302331"/>
              <a:gd name="connsiteY53" fmla="*/ 523476 h 2384096"/>
              <a:gd name="connsiteX54" fmla="*/ 7302331 w 7302331"/>
              <a:gd name="connsiteY54" fmla="*/ 594063 h 2384096"/>
              <a:gd name="connsiteX0" fmla="*/ 0 w 7302331"/>
              <a:gd name="connsiteY0" fmla="*/ 2049362 h 2379437"/>
              <a:gd name="connsiteX1" fmla="*/ 74814 w 7302331"/>
              <a:gd name="connsiteY1" fmla="*/ 2016111 h 2379437"/>
              <a:gd name="connsiteX2" fmla="*/ 202010 w 7302331"/>
              <a:gd name="connsiteY2" fmla="*/ 1866482 h 2379437"/>
              <a:gd name="connsiteX3" fmla="*/ 312162 w 7302331"/>
              <a:gd name="connsiteY3" fmla="*/ 1661707 h 2379437"/>
              <a:gd name="connsiteX4" fmla="*/ 395706 w 7302331"/>
              <a:gd name="connsiteY4" fmla="*/ 1484096 h 2379437"/>
              <a:gd name="connsiteX5" fmla="*/ 458323 w 7302331"/>
              <a:gd name="connsiteY5" fmla="*/ 1333169 h 2379437"/>
              <a:gd name="connsiteX6" fmla="*/ 487563 w 7302331"/>
              <a:gd name="connsiteY6" fmla="*/ 1201464 h 2379437"/>
              <a:gd name="connsiteX7" fmla="*/ 652983 w 7302331"/>
              <a:gd name="connsiteY7" fmla="*/ 844016 h 2379437"/>
              <a:gd name="connsiteX8" fmla="*/ 701191 w 7302331"/>
              <a:gd name="connsiteY8" fmla="*/ 484076 h 2379437"/>
              <a:gd name="connsiteX9" fmla="*/ 766441 w 7302331"/>
              <a:gd name="connsiteY9" fmla="*/ 251187 h 2379437"/>
              <a:gd name="connsiteX10" fmla="*/ 901947 w 7302331"/>
              <a:gd name="connsiteY10" fmla="*/ 31879 h 2379437"/>
              <a:gd name="connsiteX11" fmla="*/ 1124757 w 7302331"/>
              <a:gd name="connsiteY11" fmla="*/ 9166 h 2379437"/>
              <a:gd name="connsiteX12" fmla="*/ 1292175 w 7302331"/>
              <a:gd name="connsiteY12" fmla="*/ 73254 h 2379437"/>
              <a:gd name="connsiteX13" fmla="*/ 1452625 w 7302331"/>
              <a:gd name="connsiteY13" fmla="*/ 709601 h 2379437"/>
              <a:gd name="connsiteX14" fmla="*/ 1335881 w 7302331"/>
              <a:gd name="connsiteY14" fmla="*/ 779809 h 2379437"/>
              <a:gd name="connsiteX15" fmla="*/ 1379912 w 7302331"/>
              <a:gd name="connsiteY15" fmla="*/ 902205 h 2379437"/>
              <a:gd name="connsiteX16" fmla="*/ 1504603 w 7302331"/>
              <a:gd name="connsiteY16" fmla="*/ 1018584 h 2379437"/>
              <a:gd name="connsiteX17" fmla="*/ 1554480 w 7302331"/>
              <a:gd name="connsiteY17" fmla="*/ 1068460 h 2379437"/>
              <a:gd name="connsiteX18" fmla="*/ 1604356 w 7302331"/>
              <a:gd name="connsiteY18" fmla="*/ 1168213 h 2379437"/>
              <a:gd name="connsiteX19" fmla="*/ 1629294 w 7302331"/>
              <a:gd name="connsiteY19" fmla="*/ 1326155 h 2379437"/>
              <a:gd name="connsiteX20" fmla="*/ 1654232 w 7302331"/>
              <a:gd name="connsiteY20" fmla="*/ 1400969 h 2379437"/>
              <a:gd name="connsiteX21" fmla="*/ 1687483 w 7302331"/>
              <a:gd name="connsiteY21" fmla="*/ 1459158 h 2379437"/>
              <a:gd name="connsiteX22" fmla="*/ 1737360 w 7302331"/>
              <a:gd name="connsiteY22" fmla="*/ 1525660 h 2379437"/>
              <a:gd name="connsiteX23" fmla="*/ 1795549 w 7302331"/>
              <a:gd name="connsiteY23" fmla="*/ 1592162 h 2379437"/>
              <a:gd name="connsiteX24" fmla="*/ 1837112 w 7302331"/>
              <a:gd name="connsiteY24" fmla="*/ 1625413 h 2379437"/>
              <a:gd name="connsiteX25" fmla="*/ 1911927 w 7302331"/>
              <a:gd name="connsiteY25" fmla="*/ 1691915 h 2379437"/>
              <a:gd name="connsiteX26" fmla="*/ 1953491 w 7302331"/>
              <a:gd name="connsiteY26" fmla="*/ 1741791 h 2379437"/>
              <a:gd name="connsiteX27" fmla="*/ 2084872 w 7302331"/>
              <a:gd name="connsiteY27" fmla="*/ 1945959 h 2379437"/>
              <a:gd name="connsiteX28" fmla="*/ 2400756 w 7302331"/>
              <a:gd name="connsiteY28" fmla="*/ 2268129 h 2379437"/>
              <a:gd name="connsiteX29" fmla="*/ 2691311 w 7302331"/>
              <a:gd name="connsiteY29" fmla="*/ 2366899 h 2379437"/>
              <a:gd name="connsiteX30" fmla="*/ 2938649 w 7302331"/>
              <a:gd name="connsiteY30" fmla="*/ 2377614 h 2379437"/>
              <a:gd name="connsiteX31" fmla="*/ 3193022 w 7302331"/>
              <a:gd name="connsiteY31" fmla="*/ 2362761 h 2379437"/>
              <a:gd name="connsiteX32" fmla="*/ 3385713 w 7302331"/>
              <a:gd name="connsiteY32" fmla="*/ 2280090 h 2379437"/>
              <a:gd name="connsiteX33" fmla="*/ 3491548 w 7302331"/>
              <a:gd name="connsiteY33" fmla="*/ 2023410 h 2379437"/>
              <a:gd name="connsiteX34" fmla="*/ 3610765 w 7302331"/>
              <a:gd name="connsiteY34" fmla="*/ 1814579 h 2379437"/>
              <a:gd name="connsiteX35" fmla="*/ 3674225 w 7302331"/>
              <a:gd name="connsiteY35" fmla="*/ 1725165 h 2379437"/>
              <a:gd name="connsiteX36" fmla="*/ 3745795 w 7302331"/>
              <a:gd name="connsiteY36" fmla="*/ 1522416 h 2379437"/>
              <a:gd name="connsiteX37" fmla="*/ 3828315 w 7302331"/>
              <a:gd name="connsiteY37" fmla="*/ 1459766 h 2379437"/>
              <a:gd name="connsiteX38" fmla="*/ 3959291 w 7302331"/>
              <a:gd name="connsiteY38" fmla="*/ 1308718 h 2379437"/>
              <a:gd name="connsiteX39" fmla="*/ 3984837 w 7302331"/>
              <a:gd name="connsiteY39" fmla="*/ 1198219 h 2379437"/>
              <a:gd name="connsiteX40" fmla="*/ 4114800 w 7302331"/>
              <a:gd name="connsiteY40" fmla="*/ 993645 h 2379437"/>
              <a:gd name="connsiteX41" fmla="*/ 4139738 w 7302331"/>
              <a:gd name="connsiteY41" fmla="*/ 918831 h 2379437"/>
              <a:gd name="connsiteX42" fmla="*/ 4189614 w 7302331"/>
              <a:gd name="connsiteY42" fmla="*/ 844016 h 2379437"/>
              <a:gd name="connsiteX43" fmla="*/ 4231178 w 7302331"/>
              <a:gd name="connsiteY43" fmla="*/ 819078 h 2379437"/>
              <a:gd name="connsiteX44" fmla="*/ 4272741 w 7302331"/>
              <a:gd name="connsiteY44" fmla="*/ 719325 h 2379437"/>
              <a:gd name="connsiteX45" fmla="*/ 4297680 w 7302331"/>
              <a:gd name="connsiteY45" fmla="*/ 669449 h 2379437"/>
              <a:gd name="connsiteX46" fmla="*/ 4345596 w 7302331"/>
              <a:gd name="connsiteY46" fmla="*/ 544158 h 2379437"/>
              <a:gd name="connsiteX47" fmla="*/ 4461639 w 7302331"/>
              <a:gd name="connsiteY47" fmla="*/ 509083 h 2379437"/>
              <a:gd name="connsiteX48" fmla="*/ 4566286 w 7302331"/>
              <a:gd name="connsiteY48" fmla="*/ 518694 h 2379437"/>
              <a:gd name="connsiteX49" fmla="*/ 4657682 w 7302331"/>
              <a:gd name="connsiteY49" fmla="*/ 515317 h 2379437"/>
              <a:gd name="connsiteX50" fmla="*/ 4919082 w 7302331"/>
              <a:gd name="connsiteY50" fmla="*/ 530130 h 2379437"/>
              <a:gd name="connsiteX51" fmla="*/ 5230027 w 7302331"/>
              <a:gd name="connsiteY51" fmla="*/ 474985 h 2379437"/>
              <a:gd name="connsiteX52" fmla="*/ 5854838 w 7302331"/>
              <a:gd name="connsiteY52" fmla="*/ 540213 h 2379437"/>
              <a:gd name="connsiteX53" fmla="*/ 6316667 w 7302331"/>
              <a:gd name="connsiteY53" fmla="*/ 518817 h 2379437"/>
              <a:gd name="connsiteX54" fmla="*/ 7302331 w 7302331"/>
              <a:gd name="connsiteY54" fmla="*/ 589404 h 2379437"/>
              <a:gd name="connsiteX0" fmla="*/ 0 w 7302331"/>
              <a:gd name="connsiteY0" fmla="*/ 2049362 h 2379437"/>
              <a:gd name="connsiteX1" fmla="*/ 74814 w 7302331"/>
              <a:gd name="connsiteY1" fmla="*/ 2016111 h 2379437"/>
              <a:gd name="connsiteX2" fmla="*/ 202010 w 7302331"/>
              <a:gd name="connsiteY2" fmla="*/ 1866482 h 2379437"/>
              <a:gd name="connsiteX3" fmla="*/ 312162 w 7302331"/>
              <a:gd name="connsiteY3" fmla="*/ 1661707 h 2379437"/>
              <a:gd name="connsiteX4" fmla="*/ 395706 w 7302331"/>
              <a:gd name="connsiteY4" fmla="*/ 1484096 h 2379437"/>
              <a:gd name="connsiteX5" fmla="*/ 458323 w 7302331"/>
              <a:gd name="connsiteY5" fmla="*/ 1333169 h 2379437"/>
              <a:gd name="connsiteX6" fmla="*/ 487563 w 7302331"/>
              <a:gd name="connsiteY6" fmla="*/ 1201464 h 2379437"/>
              <a:gd name="connsiteX7" fmla="*/ 652983 w 7302331"/>
              <a:gd name="connsiteY7" fmla="*/ 844016 h 2379437"/>
              <a:gd name="connsiteX8" fmla="*/ 701191 w 7302331"/>
              <a:gd name="connsiteY8" fmla="*/ 484076 h 2379437"/>
              <a:gd name="connsiteX9" fmla="*/ 766441 w 7302331"/>
              <a:gd name="connsiteY9" fmla="*/ 251187 h 2379437"/>
              <a:gd name="connsiteX10" fmla="*/ 901947 w 7302331"/>
              <a:gd name="connsiteY10" fmla="*/ 31879 h 2379437"/>
              <a:gd name="connsiteX11" fmla="*/ 1124757 w 7302331"/>
              <a:gd name="connsiteY11" fmla="*/ 9166 h 2379437"/>
              <a:gd name="connsiteX12" fmla="*/ 1292175 w 7302331"/>
              <a:gd name="connsiteY12" fmla="*/ 73254 h 2379437"/>
              <a:gd name="connsiteX13" fmla="*/ 1452625 w 7302331"/>
              <a:gd name="connsiteY13" fmla="*/ 709601 h 2379437"/>
              <a:gd name="connsiteX14" fmla="*/ 1379912 w 7302331"/>
              <a:gd name="connsiteY14" fmla="*/ 902205 h 2379437"/>
              <a:gd name="connsiteX15" fmla="*/ 1504603 w 7302331"/>
              <a:gd name="connsiteY15" fmla="*/ 1018584 h 2379437"/>
              <a:gd name="connsiteX16" fmla="*/ 1554480 w 7302331"/>
              <a:gd name="connsiteY16" fmla="*/ 1068460 h 2379437"/>
              <a:gd name="connsiteX17" fmla="*/ 1604356 w 7302331"/>
              <a:gd name="connsiteY17" fmla="*/ 1168213 h 2379437"/>
              <a:gd name="connsiteX18" fmla="*/ 1629294 w 7302331"/>
              <a:gd name="connsiteY18" fmla="*/ 1326155 h 2379437"/>
              <a:gd name="connsiteX19" fmla="*/ 1654232 w 7302331"/>
              <a:gd name="connsiteY19" fmla="*/ 1400969 h 2379437"/>
              <a:gd name="connsiteX20" fmla="*/ 1687483 w 7302331"/>
              <a:gd name="connsiteY20" fmla="*/ 1459158 h 2379437"/>
              <a:gd name="connsiteX21" fmla="*/ 1737360 w 7302331"/>
              <a:gd name="connsiteY21" fmla="*/ 1525660 h 2379437"/>
              <a:gd name="connsiteX22" fmla="*/ 1795549 w 7302331"/>
              <a:gd name="connsiteY22" fmla="*/ 1592162 h 2379437"/>
              <a:gd name="connsiteX23" fmla="*/ 1837112 w 7302331"/>
              <a:gd name="connsiteY23" fmla="*/ 1625413 h 2379437"/>
              <a:gd name="connsiteX24" fmla="*/ 1911927 w 7302331"/>
              <a:gd name="connsiteY24" fmla="*/ 1691915 h 2379437"/>
              <a:gd name="connsiteX25" fmla="*/ 1953491 w 7302331"/>
              <a:gd name="connsiteY25" fmla="*/ 1741791 h 2379437"/>
              <a:gd name="connsiteX26" fmla="*/ 2084872 w 7302331"/>
              <a:gd name="connsiteY26" fmla="*/ 1945959 h 2379437"/>
              <a:gd name="connsiteX27" fmla="*/ 2400756 w 7302331"/>
              <a:gd name="connsiteY27" fmla="*/ 2268129 h 2379437"/>
              <a:gd name="connsiteX28" fmla="*/ 2691311 w 7302331"/>
              <a:gd name="connsiteY28" fmla="*/ 2366899 h 2379437"/>
              <a:gd name="connsiteX29" fmla="*/ 2938649 w 7302331"/>
              <a:gd name="connsiteY29" fmla="*/ 2377614 h 2379437"/>
              <a:gd name="connsiteX30" fmla="*/ 3193022 w 7302331"/>
              <a:gd name="connsiteY30" fmla="*/ 2362761 h 2379437"/>
              <a:gd name="connsiteX31" fmla="*/ 3385713 w 7302331"/>
              <a:gd name="connsiteY31" fmla="*/ 2280090 h 2379437"/>
              <a:gd name="connsiteX32" fmla="*/ 3491548 w 7302331"/>
              <a:gd name="connsiteY32" fmla="*/ 2023410 h 2379437"/>
              <a:gd name="connsiteX33" fmla="*/ 3610765 w 7302331"/>
              <a:gd name="connsiteY33" fmla="*/ 1814579 h 2379437"/>
              <a:gd name="connsiteX34" fmla="*/ 3674225 w 7302331"/>
              <a:gd name="connsiteY34" fmla="*/ 1725165 h 2379437"/>
              <a:gd name="connsiteX35" fmla="*/ 3745795 w 7302331"/>
              <a:gd name="connsiteY35" fmla="*/ 1522416 h 2379437"/>
              <a:gd name="connsiteX36" fmla="*/ 3828315 w 7302331"/>
              <a:gd name="connsiteY36" fmla="*/ 1459766 h 2379437"/>
              <a:gd name="connsiteX37" fmla="*/ 3959291 w 7302331"/>
              <a:gd name="connsiteY37" fmla="*/ 1308718 h 2379437"/>
              <a:gd name="connsiteX38" fmla="*/ 3984837 w 7302331"/>
              <a:gd name="connsiteY38" fmla="*/ 1198219 h 2379437"/>
              <a:gd name="connsiteX39" fmla="*/ 4114800 w 7302331"/>
              <a:gd name="connsiteY39" fmla="*/ 993645 h 2379437"/>
              <a:gd name="connsiteX40" fmla="*/ 4139738 w 7302331"/>
              <a:gd name="connsiteY40" fmla="*/ 918831 h 2379437"/>
              <a:gd name="connsiteX41" fmla="*/ 4189614 w 7302331"/>
              <a:gd name="connsiteY41" fmla="*/ 844016 h 2379437"/>
              <a:gd name="connsiteX42" fmla="*/ 4231178 w 7302331"/>
              <a:gd name="connsiteY42" fmla="*/ 819078 h 2379437"/>
              <a:gd name="connsiteX43" fmla="*/ 4272741 w 7302331"/>
              <a:gd name="connsiteY43" fmla="*/ 719325 h 2379437"/>
              <a:gd name="connsiteX44" fmla="*/ 4297680 w 7302331"/>
              <a:gd name="connsiteY44" fmla="*/ 669449 h 2379437"/>
              <a:gd name="connsiteX45" fmla="*/ 4345596 w 7302331"/>
              <a:gd name="connsiteY45" fmla="*/ 544158 h 2379437"/>
              <a:gd name="connsiteX46" fmla="*/ 4461639 w 7302331"/>
              <a:gd name="connsiteY46" fmla="*/ 509083 h 2379437"/>
              <a:gd name="connsiteX47" fmla="*/ 4566286 w 7302331"/>
              <a:gd name="connsiteY47" fmla="*/ 518694 h 2379437"/>
              <a:gd name="connsiteX48" fmla="*/ 4657682 w 7302331"/>
              <a:gd name="connsiteY48" fmla="*/ 515317 h 2379437"/>
              <a:gd name="connsiteX49" fmla="*/ 4919082 w 7302331"/>
              <a:gd name="connsiteY49" fmla="*/ 530130 h 2379437"/>
              <a:gd name="connsiteX50" fmla="*/ 5230027 w 7302331"/>
              <a:gd name="connsiteY50" fmla="*/ 474985 h 2379437"/>
              <a:gd name="connsiteX51" fmla="*/ 5854838 w 7302331"/>
              <a:gd name="connsiteY51" fmla="*/ 540213 h 2379437"/>
              <a:gd name="connsiteX52" fmla="*/ 6316667 w 7302331"/>
              <a:gd name="connsiteY52" fmla="*/ 518817 h 2379437"/>
              <a:gd name="connsiteX53" fmla="*/ 7302331 w 7302331"/>
              <a:gd name="connsiteY53" fmla="*/ 589404 h 2379437"/>
              <a:gd name="connsiteX0" fmla="*/ 0 w 7302331"/>
              <a:gd name="connsiteY0" fmla="*/ 2049362 h 2379437"/>
              <a:gd name="connsiteX1" fmla="*/ 74814 w 7302331"/>
              <a:gd name="connsiteY1" fmla="*/ 2016111 h 2379437"/>
              <a:gd name="connsiteX2" fmla="*/ 202010 w 7302331"/>
              <a:gd name="connsiteY2" fmla="*/ 1866482 h 2379437"/>
              <a:gd name="connsiteX3" fmla="*/ 312162 w 7302331"/>
              <a:gd name="connsiteY3" fmla="*/ 1661707 h 2379437"/>
              <a:gd name="connsiteX4" fmla="*/ 395706 w 7302331"/>
              <a:gd name="connsiteY4" fmla="*/ 1484096 h 2379437"/>
              <a:gd name="connsiteX5" fmla="*/ 458323 w 7302331"/>
              <a:gd name="connsiteY5" fmla="*/ 1333169 h 2379437"/>
              <a:gd name="connsiteX6" fmla="*/ 487563 w 7302331"/>
              <a:gd name="connsiteY6" fmla="*/ 1201464 h 2379437"/>
              <a:gd name="connsiteX7" fmla="*/ 652983 w 7302331"/>
              <a:gd name="connsiteY7" fmla="*/ 844016 h 2379437"/>
              <a:gd name="connsiteX8" fmla="*/ 701191 w 7302331"/>
              <a:gd name="connsiteY8" fmla="*/ 484076 h 2379437"/>
              <a:gd name="connsiteX9" fmla="*/ 766441 w 7302331"/>
              <a:gd name="connsiteY9" fmla="*/ 251187 h 2379437"/>
              <a:gd name="connsiteX10" fmla="*/ 901947 w 7302331"/>
              <a:gd name="connsiteY10" fmla="*/ 31879 h 2379437"/>
              <a:gd name="connsiteX11" fmla="*/ 1124757 w 7302331"/>
              <a:gd name="connsiteY11" fmla="*/ 9166 h 2379437"/>
              <a:gd name="connsiteX12" fmla="*/ 1292175 w 7302331"/>
              <a:gd name="connsiteY12" fmla="*/ 73254 h 2379437"/>
              <a:gd name="connsiteX13" fmla="*/ 1452625 w 7302331"/>
              <a:gd name="connsiteY13" fmla="*/ 709601 h 2379437"/>
              <a:gd name="connsiteX14" fmla="*/ 1504603 w 7302331"/>
              <a:gd name="connsiteY14" fmla="*/ 1018584 h 2379437"/>
              <a:gd name="connsiteX15" fmla="*/ 1554480 w 7302331"/>
              <a:gd name="connsiteY15" fmla="*/ 1068460 h 2379437"/>
              <a:gd name="connsiteX16" fmla="*/ 1604356 w 7302331"/>
              <a:gd name="connsiteY16" fmla="*/ 1168213 h 2379437"/>
              <a:gd name="connsiteX17" fmla="*/ 1629294 w 7302331"/>
              <a:gd name="connsiteY17" fmla="*/ 1326155 h 2379437"/>
              <a:gd name="connsiteX18" fmla="*/ 1654232 w 7302331"/>
              <a:gd name="connsiteY18" fmla="*/ 1400969 h 2379437"/>
              <a:gd name="connsiteX19" fmla="*/ 1687483 w 7302331"/>
              <a:gd name="connsiteY19" fmla="*/ 1459158 h 2379437"/>
              <a:gd name="connsiteX20" fmla="*/ 1737360 w 7302331"/>
              <a:gd name="connsiteY20" fmla="*/ 1525660 h 2379437"/>
              <a:gd name="connsiteX21" fmla="*/ 1795549 w 7302331"/>
              <a:gd name="connsiteY21" fmla="*/ 1592162 h 2379437"/>
              <a:gd name="connsiteX22" fmla="*/ 1837112 w 7302331"/>
              <a:gd name="connsiteY22" fmla="*/ 1625413 h 2379437"/>
              <a:gd name="connsiteX23" fmla="*/ 1911927 w 7302331"/>
              <a:gd name="connsiteY23" fmla="*/ 1691915 h 2379437"/>
              <a:gd name="connsiteX24" fmla="*/ 1953491 w 7302331"/>
              <a:gd name="connsiteY24" fmla="*/ 1741791 h 2379437"/>
              <a:gd name="connsiteX25" fmla="*/ 2084872 w 7302331"/>
              <a:gd name="connsiteY25" fmla="*/ 1945959 h 2379437"/>
              <a:gd name="connsiteX26" fmla="*/ 2400756 w 7302331"/>
              <a:gd name="connsiteY26" fmla="*/ 2268129 h 2379437"/>
              <a:gd name="connsiteX27" fmla="*/ 2691311 w 7302331"/>
              <a:gd name="connsiteY27" fmla="*/ 2366899 h 2379437"/>
              <a:gd name="connsiteX28" fmla="*/ 2938649 w 7302331"/>
              <a:gd name="connsiteY28" fmla="*/ 2377614 h 2379437"/>
              <a:gd name="connsiteX29" fmla="*/ 3193022 w 7302331"/>
              <a:gd name="connsiteY29" fmla="*/ 2362761 h 2379437"/>
              <a:gd name="connsiteX30" fmla="*/ 3385713 w 7302331"/>
              <a:gd name="connsiteY30" fmla="*/ 2280090 h 2379437"/>
              <a:gd name="connsiteX31" fmla="*/ 3491548 w 7302331"/>
              <a:gd name="connsiteY31" fmla="*/ 2023410 h 2379437"/>
              <a:gd name="connsiteX32" fmla="*/ 3610765 w 7302331"/>
              <a:gd name="connsiteY32" fmla="*/ 1814579 h 2379437"/>
              <a:gd name="connsiteX33" fmla="*/ 3674225 w 7302331"/>
              <a:gd name="connsiteY33" fmla="*/ 1725165 h 2379437"/>
              <a:gd name="connsiteX34" fmla="*/ 3745795 w 7302331"/>
              <a:gd name="connsiteY34" fmla="*/ 1522416 h 2379437"/>
              <a:gd name="connsiteX35" fmla="*/ 3828315 w 7302331"/>
              <a:gd name="connsiteY35" fmla="*/ 1459766 h 2379437"/>
              <a:gd name="connsiteX36" fmla="*/ 3959291 w 7302331"/>
              <a:gd name="connsiteY36" fmla="*/ 1308718 h 2379437"/>
              <a:gd name="connsiteX37" fmla="*/ 3984837 w 7302331"/>
              <a:gd name="connsiteY37" fmla="*/ 1198219 h 2379437"/>
              <a:gd name="connsiteX38" fmla="*/ 4114800 w 7302331"/>
              <a:gd name="connsiteY38" fmla="*/ 993645 h 2379437"/>
              <a:gd name="connsiteX39" fmla="*/ 4139738 w 7302331"/>
              <a:gd name="connsiteY39" fmla="*/ 918831 h 2379437"/>
              <a:gd name="connsiteX40" fmla="*/ 4189614 w 7302331"/>
              <a:gd name="connsiteY40" fmla="*/ 844016 h 2379437"/>
              <a:gd name="connsiteX41" fmla="*/ 4231178 w 7302331"/>
              <a:gd name="connsiteY41" fmla="*/ 819078 h 2379437"/>
              <a:gd name="connsiteX42" fmla="*/ 4272741 w 7302331"/>
              <a:gd name="connsiteY42" fmla="*/ 719325 h 2379437"/>
              <a:gd name="connsiteX43" fmla="*/ 4297680 w 7302331"/>
              <a:gd name="connsiteY43" fmla="*/ 669449 h 2379437"/>
              <a:gd name="connsiteX44" fmla="*/ 4345596 w 7302331"/>
              <a:gd name="connsiteY44" fmla="*/ 544158 h 2379437"/>
              <a:gd name="connsiteX45" fmla="*/ 4461639 w 7302331"/>
              <a:gd name="connsiteY45" fmla="*/ 509083 h 2379437"/>
              <a:gd name="connsiteX46" fmla="*/ 4566286 w 7302331"/>
              <a:gd name="connsiteY46" fmla="*/ 518694 h 2379437"/>
              <a:gd name="connsiteX47" fmla="*/ 4657682 w 7302331"/>
              <a:gd name="connsiteY47" fmla="*/ 515317 h 2379437"/>
              <a:gd name="connsiteX48" fmla="*/ 4919082 w 7302331"/>
              <a:gd name="connsiteY48" fmla="*/ 530130 h 2379437"/>
              <a:gd name="connsiteX49" fmla="*/ 5230027 w 7302331"/>
              <a:gd name="connsiteY49" fmla="*/ 474985 h 2379437"/>
              <a:gd name="connsiteX50" fmla="*/ 5854838 w 7302331"/>
              <a:gd name="connsiteY50" fmla="*/ 540213 h 2379437"/>
              <a:gd name="connsiteX51" fmla="*/ 6316667 w 7302331"/>
              <a:gd name="connsiteY51" fmla="*/ 518817 h 2379437"/>
              <a:gd name="connsiteX52" fmla="*/ 7302331 w 7302331"/>
              <a:gd name="connsiteY52" fmla="*/ 589404 h 237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302331" h="2379437">
                <a:moveTo>
                  <a:pt x="0" y="2049362"/>
                </a:moveTo>
                <a:cubicBezTo>
                  <a:pt x="30537" y="2043254"/>
                  <a:pt x="41146" y="2046591"/>
                  <a:pt x="74814" y="2016111"/>
                </a:cubicBezTo>
                <a:cubicBezTo>
                  <a:pt x="108482" y="1985631"/>
                  <a:pt x="162452" y="1925549"/>
                  <a:pt x="202010" y="1866482"/>
                </a:cubicBezTo>
                <a:cubicBezTo>
                  <a:pt x="241568" y="1807415"/>
                  <a:pt x="292766" y="1710198"/>
                  <a:pt x="312162" y="1661707"/>
                </a:cubicBezTo>
                <a:cubicBezTo>
                  <a:pt x="335715" y="1597976"/>
                  <a:pt x="371346" y="1538852"/>
                  <a:pt x="395706" y="1484096"/>
                </a:cubicBezTo>
                <a:cubicBezTo>
                  <a:pt x="420066" y="1429340"/>
                  <a:pt x="443014" y="1380274"/>
                  <a:pt x="458323" y="1333169"/>
                </a:cubicBezTo>
                <a:cubicBezTo>
                  <a:pt x="473632" y="1286064"/>
                  <a:pt x="455120" y="1282990"/>
                  <a:pt x="487563" y="1201464"/>
                </a:cubicBezTo>
                <a:cubicBezTo>
                  <a:pt x="520006" y="1119939"/>
                  <a:pt x="617378" y="963581"/>
                  <a:pt x="652983" y="844016"/>
                </a:cubicBezTo>
                <a:cubicBezTo>
                  <a:pt x="688588" y="724451"/>
                  <a:pt x="682281" y="582881"/>
                  <a:pt x="701191" y="484076"/>
                </a:cubicBezTo>
                <a:cubicBezTo>
                  <a:pt x="720101" y="385271"/>
                  <a:pt x="732982" y="326553"/>
                  <a:pt x="766441" y="251187"/>
                </a:cubicBezTo>
                <a:cubicBezTo>
                  <a:pt x="799900" y="175821"/>
                  <a:pt x="842228" y="72216"/>
                  <a:pt x="901947" y="31879"/>
                </a:cubicBezTo>
                <a:cubicBezTo>
                  <a:pt x="961666" y="-8458"/>
                  <a:pt x="1059719" y="2270"/>
                  <a:pt x="1124757" y="9166"/>
                </a:cubicBezTo>
                <a:cubicBezTo>
                  <a:pt x="1189795" y="16062"/>
                  <a:pt x="1237530" y="-43485"/>
                  <a:pt x="1292175" y="73254"/>
                </a:cubicBezTo>
                <a:cubicBezTo>
                  <a:pt x="1346820" y="189993"/>
                  <a:pt x="1417220" y="552046"/>
                  <a:pt x="1452625" y="709601"/>
                </a:cubicBezTo>
                <a:cubicBezTo>
                  <a:pt x="1488030" y="867156"/>
                  <a:pt x="1487627" y="958774"/>
                  <a:pt x="1504603" y="1018584"/>
                </a:cubicBezTo>
                <a:cubicBezTo>
                  <a:pt x="1533698" y="1046293"/>
                  <a:pt x="1537854" y="1051835"/>
                  <a:pt x="1554480" y="1068460"/>
                </a:cubicBezTo>
                <a:cubicBezTo>
                  <a:pt x="1565564" y="1087856"/>
                  <a:pt x="1591887" y="1125264"/>
                  <a:pt x="1604356" y="1168213"/>
                </a:cubicBezTo>
                <a:cubicBezTo>
                  <a:pt x="1616825" y="1211162"/>
                  <a:pt x="1620981" y="1287362"/>
                  <a:pt x="1629294" y="1326155"/>
                </a:cubicBezTo>
                <a:cubicBezTo>
                  <a:pt x="1637607" y="1364948"/>
                  <a:pt x="1644534" y="1378802"/>
                  <a:pt x="1654232" y="1400969"/>
                </a:cubicBezTo>
                <a:cubicBezTo>
                  <a:pt x="1663930" y="1423136"/>
                  <a:pt x="1673628" y="1438376"/>
                  <a:pt x="1687483" y="1459158"/>
                </a:cubicBezTo>
                <a:cubicBezTo>
                  <a:pt x="1701338" y="1479940"/>
                  <a:pt x="1719349" y="1503493"/>
                  <a:pt x="1737360" y="1525660"/>
                </a:cubicBezTo>
                <a:cubicBezTo>
                  <a:pt x="1755371" y="1547827"/>
                  <a:pt x="1778924" y="1575537"/>
                  <a:pt x="1795549" y="1592162"/>
                </a:cubicBezTo>
                <a:cubicBezTo>
                  <a:pt x="1812174" y="1608787"/>
                  <a:pt x="1817716" y="1608788"/>
                  <a:pt x="1837112" y="1625413"/>
                </a:cubicBezTo>
                <a:cubicBezTo>
                  <a:pt x="1856508" y="1642038"/>
                  <a:pt x="1892531" y="1672519"/>
                  <a:pt x="1911927" y="1691915"/>
                </a:cubicBezTo>
                <a:cubicBezTo>
                  <a:pt x="1931324" y="1711311"/>
                  <a:pt x="1930343" y="1707071"/>
                  <a:pt x="1953491" y="1741791"/>
                </a:cubicBezTo>
                <a:cubicBezTo>
                  <a:pt x="1965960" y="1762573"/>
                  <a:pt x="2010328" y="1858236"/>
                  <a:pt x="2084872" y="1945959"/>
                </a:cubicBezTo>
                <a:cubicBezTo>
                  <a:pt x="2159416" y="2033682"/>
                  <a:pt x="2299683" y="2197972"/>
                  <a:pt x="2400756" y="2268129"/>
                </a:cubicBezTo>
                <a:cubicBezTo>
                  <a:pt x="2501829" y="2338286"/>
                  <a:pt x="2601662" y="2348652"/>
                  <a:pt x="2691311" y="2366899"/>
                </a:cubicBezTo>
                <a:cubicBezTo>
                  <a:pt x="2780960" y="2385147"/>
                  <a:pt x="2855031" y="2378304"/>
                  <a:pt x="2938649" y="2377614"/>
                </a:cubicBezTo>
                <a:cubicBezTo>
                  <a:pt x="3022267" y="2376924"/>
                  <a:pt x="3118511" y="2379015"/>
                  <a:pt x="3193022" y="2362761"/>
                </a:cubicBezTo>
                <a:cubicBezTo>
                  <a:pt x="3267533" y="2346507"/>
                  <a:pt x="3335959" y="2336649"/>
                  <a:pt x="3385713" y="2280090"/>
                </a:cubicBezTo>
                <a:cubicBezTo>
                  <a:pt x="3435467" y="2223531"/>
                  <a:pt x="3454039" y="2100995"/>
                  <a:pt x="3491548" y="2023410"/>
                </a:cubicBezTo>
                <a:cubicBezTo>
                  <a:pt x="3529057" y="1945825"/>
                  <a:pt x="3580319" y="1864286"/>
                  <a:pt x="3610765" y="1814579"/>
                </a:cubicBezTo>
                <a:cubicBezTo>
                  <a:pt x="3641211" y="1764872"/>
                  <a:pt x="3650672" y="1739020"/>
                  <a:pt x="3674225" y="1725165"/>
                </a:cubicBezTo>
                <a:cubicBezTo>
                  <a:pt x="3701934" y="1709925"/>
                  <a:pt x="3720113" y="1566649"/>
                  <a:pt x="3745795" y="1522416"/>
                </a:cubicBezTo>
                <a:cubicBezTo>
                  <a:pt x="3771477" y="1478183"/>
                  <a:pt x="3798680" y="1473080"/>
                  <a:pt x="3828315" y="1459766"/>
                </a:cubicBezTo>
                <a:cubicBezTo>
                  <a:pt x="3857950" y="1446452"/>
                  <a:pt x="3933204" y="1352309"/>
                  <a:pt x="3959291" y="1308718"/>
                </a:cubicBezTo>
                <a:cubicBezTo>
                  <a:pt x="3985378" y="1265127"/>
                  <a:pt x="3958919" y="1250731"/>
                  <a:pt x="3984837" y="1198219"/>
                </a:cubicBezTo>
                <a:cubicBezTo>
                  <a:pt x="4010755" y="1145707"/>
                  <a:pt x="4088983" y="1040210"/>
                  <a:pt x="4114800" y="993645"/>
                </a:cubicBezTo>
                <a:cubicBezTo>
                  <a:pt x="4140617" y="947080"/>
                  <a:pt x="4127269" y="943769"/>
                  <a:pt x="4139738" y="918831"/>
                </a:cubicBezTo>
                <a:cubicBezTo>
                  <a:pt x="4152207" y="893893"/>
                  <a:pt x="4174374" y="860641"/>
                  <a:pt x="4189614" y="844016"/>
                </a:cubicBezTo>
                <a:cubicBezTo>
                  <a:pt x="4204854" y="827391"/>
                  <a:pt x="4220094" y="831547"/>
                  <a:pt x="4231178" y="819078"/>
                </a:cubicBezTo>
                <a:cubicBezTo>
                  <a:pt x="4245032" y="798296"/>
                  <a:pt x="4261657" y="744263"/>
                  <a:pt x="4272741" y="719325"/>
                </a:cubicBezTo>
                <a:cubicBezTo>
                  <a:pt x="4283825" y="694387"/>
                  <a:pt x="4289367" y="684689"/>
                  <a:pt x="4297680" y="669449"/>
                </a:cubicBezTo>
                <a:cubicBezTo>
                  <a:pt x="4308764" y="643126"/>
                  <a:pt x="4318270" y="570886"/>
                  <a:pt x="4345596" y="544158"/>
                </a:cubicBezTo>
                <a:cubicBezTo>
                  <a:pt x="4372922" y="517430"/>
                  <a:pt x="4428561" y="496354"/>
                  <a:pt x="4461639" y="509083"/>
                </a:cubicBezTo>
                <a:cubicBezTo>
                  <a:pt x="4487790" y="517049"/>
                  <a:pt x="4533612" y="517655"/>
                  <a:pt x="4566286" y="518694"/>
                </a:cubicBezTo>
                <a:cubicBezTo>
                  <a:pt x="4598960" y="519733"/>
                  <a:pt x="4598883" y="513411"/>
                  <a:pt x="4657682" y="515317"/>
                </a:cubicBezTo>
                <a:cubicBezTo>
                  <a:pt x="4716481" y="517223"/>
                  <a:pt x="4823691" y="536852"/>
                  <a:pt x="4919082" y="530130"/>
                </a:cubicBezTo>
                <a:cubicBezTo>
                  <a:pt x="5014473" y="523408"/>
                  <a:pt x="5074068" y="473305"/>
                  <a:pt x="5230027" y="474985"/>
                </a:cubicBezTo>
                <a:cubicBezTo>
                  <a:pt x="5385986" y="476666"/>
                  <a:pt x="5673731" y="532908"/>
                  <a:pt x="5854838" y="540213"/>
                </a:cubicBezTo>
                <a:cubicBezTo>
                  <a:pt x="6008781" y="533081"/>
                  <a:pt x="6075418" y="510619"/>
                  <a:pt x="6316667" y="518817"/>
                </a:cubicBezTo>
                <a:cubicBezTo>
                  <a:pt x="6557916" y="527016"/>
                  <a:pt x="7259584" y="597305"/>
                  <a:pt x="7302331" y="589404"/>
                </a:cubicBezTo>
              </a:path>
            </a:pathLst>
          </a:custGeom>
          <a:ln w="762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581" y="1753398"/>
            <a:ext cx="486727" cy="82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2872824" y="1916510"/>
            <a:ext cx="749287" cy="105265"/>
          </a:xfrm>
          <a:custGeom>
            <a:avLst/>
            <a:gdLst>
              <a:gd name="connsiteX0" fmla="*/ 457200 w 457200"/>
              <a:gd name="connsiteY0" fmla="*/ 0 h 104503"/>
              <a:gd name="connsiteX1" fmla="*/ 248195 w 457200"/>
              <a:gd name="connsiteY1" fmla="*/ 39189 h 104503"/>
              <a:gd name="connsiteX2" fmla="*/ 195943 w 457200"/>
              <a:gd name="connsiteY2" fmla="*/ 52252 h 104503"/>
              <a:gd name="connsiteX3" fmla="*/ 117566 w 457200"/>
              <a:gd name="connsiteY3" fmla="*/ 78377 h 104503"/>
              <a:gd name="connsiteX4" fmla="*/ 0 w 457200"/>
              <a:gd name="connsiteY4" fmla="*/ 104503 h 104503"/>
              <a:gd name="connsiteX0" fmla="*/ 643547 w 643547"/>
              <a:gd name="connsiteY0" fmla="*/ 0 h 95835"/>
              <a:gd name="connsiteX1" fmla="*/ 434542 w 643547"/>
              <a:gd name="connsiteY1" fmla="*/ 39189 h 95835"/>
              <a:gd name="connsiteX2" fmla="*/ 382290 w 643547"/>
              <a:gd name="connsiteY2" fmla="*/ 52252 h 95835"/>
              <a:gd name="connsiteX3" fmla="*/ 303913 w 643547"/>
              <a:gd name="connsiteY3" fmla="*/ 78377 h 95835"/>
              <a:gd name="connsiteX4" fmla="*/ 0 w 643547"/>
              <a:gd name="connsiteY4" fmla="*/ 95835 h 95835"/>
              <a:gd name="connsiteX0" fmla="*/ 643547 w 643547"/>
              <a:gd name="connsiteY0" fmla="*/ 0 h 109486"/>
              <a:gd name="connsiteX1" fmla="*/ 434542 w 643547"/>
              <a:gd name="connsiteY1" fmla="*/ 39189 h 109486"/>
              <a:gd name="connsiteX2" fmla="*/ 382290 w 643547"/>
              <a:gd name="connsiteY2" fmla="*/ 52252 h 109486"/>
              <a:gd name="connsiteX3" fmla="*/ 234575 w 643547"/>
              <a:gd name="connsiteY3" fmla="*/ 108713 h 109486"/>
              <a:gd name="connsiteX4" fmla="*/ 0 w 643547"/>
              <a:gd name="connsiteY4" fmla="*/ 95835 h 109486"/>
              <a:gd name="connsiteX0" fmla="*/ 643547 w 643547"/>
              <a:gd name="connsiteY0" fmla="*/ 0 h 108858"/>
              <a:gd name="connsiteX1" fmla="*/ 434542 w 643547"/>
              <a:gd name="connsiteY1" fmla="*/ 39189 h 108858"/>
              <a:gd name="connsiteX2" fmla="*/ 377957 w 643547"/>
              <a:gd name="connsiteY2" fmla="*/ 78254 h 108858"/>
              <a:gd name="connsiteX3" fmla="*/ 234575 w 643547"/>
              <a:gd name="connsiteY3" fmla="*/ 108713 h 108858"/>
              <a:gd name="connsiteX4" fmla="*/ 0 w 643547"/>
              <a:gd name="connsiteY4" fmla="*/ 95835 h 108858"/>
              <a:gd name="connsiteX0" fmla="*/ 643547 w 643547"/>
              <a:gd name="connsiteY0" fmla="*/ 0 h 109936"/>
              <a:gd name="connsiteX1" fmla="*/ 434542 w 643547"/>
              <a:gd name="connsiteY1" fmla="*/ 39189 h 109936"/>
              <a:gd name="connsiteX2" fmla="*/ 234575 w 643547"/>
              <a:gd name="connsiteY2" fmla="*/ 108713 h 109936"/>
              <a:gd name="connsiteX3" fmla="*/ 0 w 643547"/>
              <a:gd name="connsiteY3" fmla="*/ 95835 h 109936"/>
              <a:gd name="connsiteX0" fmla="*/ 643547 w 643547"/>
              <a:gd name="connsiteY0" fmla="*/ 0 h 126974"/>
              <a:gd name="connsiteX1" fmla="*/ 434542 w 643547"/>
              <a:gd name="connsiteY1" fmla="*/ 39189 h 126974"/>
              <a:gd name="connsiteX2" fmla="*/ 247576 w 643547"/>
              <a:gd name="connsiteY2" fmla="*/ 126048 h 126974"/>
              <a:gd name="connsiteX3" fmla="*/ 0 w 643547"/>
              <a:gd name="connsiteY3" fmla="*/ 95835 h 126974"/>
              <a:gd name="connsiteX0" fmla="*/ 643547 w 643547"/>
              <a:gd name="connsiteY0" fmla="*/ 0 h 126348"/>
              <a:gd name="connsiteX1" fmla="*/ 464878 w 643547"/>
              <a:gd name="connsiteY1" fmla="*/ 65191 h 126348"/>
              <a:gd name="connsiteX2" fmla="*/ 247576 w 643547"/>
              <a:gd name="connsiteY2" fmla="*/ 126048 h 126348"/>
              <a:gd name="connsiteX3" fmla="*/ 0 w 643547"/>
              <a:gd name="connsiteY3" fmla="*/ 95835 h 126348"/>
              <a:gd name="connsiteX0" fmla="*/ 565541 w 565541"/>
              <a:gd name="connsiteY0" fmla="*/ 0 h 126964"/>
              <a:gd name="connsiteX1" fmla="*/ 386872 w 565541"/>
              <a:gd name="connsiteY1" fmla="*/ 65191 h 126964"/>
              <a:gd name="connsiteX2" fmla="*/ 169570 w 565541"/>
              <a:gd name="connsiteY2" fmla="*/ 126048 h 126964"/>
              <a:gd name="connsiteX3" fmla="*/ 0 w 565541"/>
              <a:gd name="connsiteY3" fmla="*/ 113170 h 126964"/>
              <a:gd name="connsiteX0" fmla="*/ 587209 w 587209"/>
              <a:gd name="connsiteY0" fmla="*/ 0 h 204177"/>
              <a:gd name="connsiteX1" fmla="*/ 408540 w 587209"/>
              <a:gd name="connsiteY1" fmla="*/ 65191 h 204177"/>
              <a:gd name="connsiteX2" fmla="*/ 191238 w 587209"/>
              <a:gd name="connsiteY2" fmla="*/ 126048 h 204177"/>
              <a:gd name="connsiteX3" fmla="*/ 0 w 587209"/>
              <a:gd name="connsiteY3" fmla="*/ 204177 h 204177"/>
              <a:gd name="connsiteX0" fmla="*/ 587209 w 587209"/>
              <a:gd name="connsiteY0" fmla="*/ 0 h 204177"/>
              <a:gd name="connsiteX1" fmla="*/ 408540 w 587209"/>
              <a:gd name="connsiteY1" fmla="*/ 65191 h 204177"/>
              <a:gd name="connsiteX2" fmla="*/ 191238 w 587209"/>
              <a:gd name="connsiteY2" fmla="*/ 91378 h 204177"/>
              <a:gd name="connsiteX3" fmla="*/ 0 w 587209"/>
              <a:gd name="connsiteY3" fmla="*/ 204177 h 204177"/>
              <a:gd name="connsiteX0" fmla="*/ 587209 w 587209"/>
              <a:gd name="connsiteY0" fmla="*/ 0 h 204177"/>
              <a:gd name="connsiteX1" fmla="*/ 408540 w 587209"/>
              <a:gd name="connsiteY1" fmla="*/ 30522 h 204177"/>
              <a:gd name="connsiteX2" fmla="*/ 191238 w 587209"/>
              <a:gd name="connsiteY2" fmla="*/ 91378 h 204177"/>
              <a:gd name="connsiteX3" fmla="*/ 0 w 587209"/>
              <a:gd name="connsiteY3" fmla="*/ 204177 h 204177"/>
              <a:gd name="connsiteX0" fmla="*/ 522204 w 522204"/>
              <a:gd name="connsiteY0" fmla="*/ 0 h 91588"/>
              <a:gd name="connsiteX1" fmla="*/ 343535 w 522204"/>
              <a:gd name="connsiteY1" fmla="*/ 30522 h 91588"/>
              <a:gd name="connsiteX2" fmla="*/ 126233 w 522204"/>
              <a:gd name="connsiteY2" fmla="*/ 91378 h 91588"/>
              <a:gd name="connsiteX3" fmla="*/ 0 w 522204"/>
              <a:gd name="connsiteY3" fmla="*/ 56833 h 91588"/>
              <a:gd name="connsiteX0" fmla="*/ 522204 w 522204"/>
              <a:gd name="connsiteY0" fmla="*/ 0 h 87269"/>
              <a:gd name="connsiteX1" fmla="*/ 343535 w 522204"/>
              <a:gd name="connsiteY1" fmla="*/ 30522 h 87269"/>
              <a:gd name="connsiteX2" fmla="*/ 273577 w 522204"/>
              <a:gd name="connsiteY2" fmla="*/ 87044 h 87269"/>
              <a:gd name="connsiteX3" fmla="*/ 0 w 522204"/>
              <a:gd name="connsiteY3" fmla="*/ 56833 h 87269"/>
              <a:gd name="connsiteX0" fmla="*/ 522204 w 522204"/>
              <a:gd name="connsiteY0" fmla="*/ 0 h 87975"/>
              <a:gd name="connsiteX1" fmla="*/ 273577 w 522204"/>
              <a:gd name="connsiteY1" fmla="*/ 87044 h 87975"/>
              <a:gd name="connsiteX2" fmla="*/ 0 w 522204"/>
              <a:gd name="connsiteY2" fmla="*/ 56833 h 87975"/>
              <a:gd name="connsiteX0" fmla="*/ 522204 w 522204"/>
              <a:gd name="connsiteY0" fmla="*/ 0 h 88787"/>
              <a:gd name="connsiteX1" fmla="*/ 273577 w 522204"/>
              <a:gd name="connsiteY1" fmla="*/ 87044 h 88787"/>
              <a:gd name="connsiteX2" fmla="*/ 0 w 522204"/>
              <a:gd name="connsiteY2" fmla="*/ 56833 h 88787"/>
              <a:gd name="connsiteX0" fmla="*/ 535205 w 535205"/>
              <a:gd name="connsiteY0" fmla="*/ 0 h 75189"/>
              <a:gd name="connsiteX1" fmla="*/ 273577 w 535205"/>
              <a:gd name="connsiteY1" fmla="*/ 74043 h 75189"/>
              <a:gd name="connsiteX2" fmla="*/ 0 w 535205"/>
              <a:gd name="connsiteY2" fmla="*/ 43832 h 75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205" h="75189">
                <a:moveTo>
                  <a:pt x="535205" y="0"/>
                </a:moveTo>
                <a:cubicBezTo>
                  <a:pt x="483408" y="18134"/>
                  <a:pt x="362778" y="66738"/>
                  <a:pt x="273577" y="74043"/>
                </a:cubicBezTo>
                <a:cubicBezTo>
                  <a:pt x="184376" y="81348"/>
                  <a:pt x="101335" y="51669"/>
                  <a:pt x="0" y="4383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520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166" y="2582391"/>
            <a:ext cx="1309973" cy="9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2594121" y="7332805"/>
            <a:ext cx="23567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600" b="1" cap="all" dirty="0">
                <a:solidFill>
                  <a:srgbClr val="BB002B"/>
                </a:solidFill>
                <a:latin typeface="Chiller" panose="04020404031007020602" pitchFamily="82" charset="0"/>
              </a:rPr>
              <a:t>é</a:t>
            </a:r>
            <a:r>
              <a:rPr lang="fr-FR" sz="5600" b="1" dirty="0">
                <a:solidFill>
                  <a:srgbClr val="BB002B"/>
                </a:solidFill>
                <a:latin typeface="Chiller" panose="04020404031007020602" pitchFamily="82" charset="0"/>
              </a:rPr>
              <a:t>cologique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5388274" y="7325942"/>
            <a:ext cx="15824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600" b="1" dirty="0">
                <a:solidFill>
                  <a:srgbClr val="BB002B"/>
                </a:solidFill>
                <a:latin typeface="Chiller" panose="04020404031007020602" pitchFamily="82" charset="0"/>
              </a:rPr>
              <a:t>Sociale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7879838" y="7311705"/>
            <a:ext cx="16562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600" b="1" dirty="0">
                <a:solidFill>
                  <a:srgbClr val="BB002B"/>
                </a:solidFill>
                <a:latin typeface="Chiller" panose="04020404031007020602" pitchFamily="82" charset="0"/>
              </a:rPr>
              <a:t>Valeurs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488439" y="3776625"/>
            <a:ext cx="2935419" cy="190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160" b="1" dirty="0">
                <a:solidFill>
                  <a:srgbClr val="BB0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3</a:t>
            </a:r>
            <a:r>
              <a:rPr lang="fr-FR" sz="5600" b="1" dirty="0">
                <a:solidFill>
                  <a:srgbClr val="BB0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 </a:t>
            </a:r>
            <a:br>
              <a:rPr lang="fr-FR" sz="5600" b="1" dirty="0">
                <a:solidFill>
                  <a:srgbClr val="BB0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</a:br>
            <a:r>
              <a:rPr lang="fr-FR" sz="5600" b="1" dirty="0">
                <a:solidFill>
                  <a:srgbClr val="BB00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FRACTURES</a:t>
            </a:r>
          </a:p>
        </p:txBody>
      </p:sp>
      <p:sp>
        <p:nvSpPr>
          <p:cNvPr id="16" name="Titre 12"/>
          <p:cNvSpPr txBox="1">
            <a:spLocks/>
          </p:cNvSpPr>
          <p:nvPr/>
        </p:nvSpPr>
        <p:spPr bwMode="gray">
          <a:xfrm>
            <a:off x="0" y="2031423"/>
            <a:ext cx="3349983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0" kern="1200" cap="all" baseline="0">
                <a:ln>
                  <a:noFill/>
                </a:ln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cap="none" dirty="0">
                <a:solidFill>
                  <a:srgbClr val="BB002B"/>
                </a:solidFill>
                <a:latin typeface="Arial Narrow" panose="020B0606020202030204" pitchFamily="34" charset="0"/>
                <a:ea typeface="+mn-ea"/>
                <a:cs typeface="+mn-cs"/>
              </a:rPr>
              <a:t>Égo-systémique</a:t>
            </a:r>
          </a:p>
        </p:txBody>
      </p:sp>
      <p:sp>
        <p:nvSpPr>
          <p:cNvPr id="17" name="Titre 12"/>
          <p:cNvSpPr txBox="1">
            <a:spLocks/>
          </p:cNvSpPr>
          <p:nvPr/>
        </p:nvSpPr>
        <p:spPr bwMode="gray">
          <a:xfrm>
            <a:off x="9418061" y="2842537"/>
            <a:ext cx="3349983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 b="0" kern="1200" cap="all" baseline="0">
                <a:ln>
                  <a:noFill/>
                </a:ln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cap="none" dirty="0">
                <a:solidFill>
                  <a:schemeClr val="accent6"/>
                </a:solidFill>
                <a:latin typeface="Arial Narrow" panose="020B0606020202030204" pitchFamily="34" charset="0"/>
                <a:ea typeface="+mn-ea"/>
                <a:cs typeface="+mn-cs"/>
              </a:rPr>
              <a:t>Écosystémique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980" y="8242141"/>
            <a:ext cx="1242641" cy="131336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2725" y="8098711"/>
            <a:ext cx="1424655" cy="145679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4601" y="8098710"/>
            <a:ext cx="1368239" cy="14688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9B0E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/>
            <a:r>
              <a:rPr lang="fr-FR" sz="6600" b="1" dirty="0"/>
              <a:t>25 ans pour changer de civilisation</a:t>
            </a:r>
          </a:p>
        </p:txBody>
      </p:sp>
      <p:sp>
        <p:nvSpPr>
          <p:cNvPr id="22" name="Espace réservé du numéro de diapositive 1"/>
          <p:cNvSpPr txBox="1">
            <a:spLocks/>
          </p:cNvSpPr>
          <p:nvPr/>
        </p:nvSpPr>
        <p:spPr>
          <a:xfrm>
            <a:off x="11914496" y="8704305"/>
            <a:ext cx="673871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10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38297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499" y="1440000"/>
            <a:ext cx="8363830" cy="805034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801600" cy="1440000"/>
          </a:xfrm>
          <a:prstGeom prst="rect">
            <a:avLst/>
          </a:prstGeom>
          <a:solidFill>
            <a:srgbClr val="135F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4800" b="1" dirty="0"/>
              <a:t>Un espace juste et sûr </a:t>
            </a:r>
            <a:br>
              <a:rPr lang="fr-FR" sz="4800" b="1" dirty="0"/>
            </a:br>
            <a:r>
              <a:rPr lang="fr-FR" sz="4800" b="1" dirty="0"/>
              <a:t>pour le vivant et l’humanité</a:t>
            </a:r>
          </a:p>
        </p:txBody>
      </p:sp>
      <p:sp>
        <p:nvSpPr>
          <p:cNvPr id="4" name="Espace réservé du numéro de diapositive 1"/>
          <p:cNvSpPr txBox="1">
            <a:spLocks/>
          </p:cNvSpPr>
          <p:nvPr/>
        </p:nvSpPr>
        <p:spPr>
          <a:xfrm>
            <a:off x="11900848" y="8704305"/>
            <a:ext cx="687519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11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404425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1037335" y="9354979"/>
            <a:ext cx="15872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Crédit photo : shutterstock</a:t>
            </a:r>
          </a:p>
        </p:txBody>
      </p:sp>
      <p:sp>
        <p:nvSpPr>
          <p:cNvPr id="8" name="Espace réservé du numéro de diapositive 1"/>
          <p:cNvSpPr txBox="1">
            <a:spLocks/>
          </p:cNvSpPr>
          <p:nvPr/>
        </p:nvSpPr>
        <p:spPr>
          <a:xfrm>
            <a:off x="11937110" y="8799168"/>
            <a:ext cx="687519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12</a:t>
            </a:fld>
            <a:endParaRPr lang="fr-FR" sz="28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0001"/>
            <a:ext cx="9296400" cy="8572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51992" y="1278180"/>
            <a:ext cx="3549608" cy="8581533"/>
          </a:xfrm>
          <a:prstGeom prst="rect">
            <a:avLst/>
          </a:prstGeom>
          <a:solidFill>
            <a:srgbClr val="BBE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0" y="1"/>
            <a:ext cx="12801600" cy="1440000"/>
          </a:xfrm>
          <a:prstGeom prst="rect">
            <a:avLst/>
          </a:prstGeom>
          <a:solidFill>
            <a:srgbClr val="135F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/>
            <a:r>
              <a:rPr lang="fr-FR" sz="4800" b="1" dirty="0"/>
              <a:t>Changeons nos modes de vie, notre économie</a:t>
            </a:r>
          </a:p>
        </p:txBody>
      </p:sp>
      <p:sp>
        <p:nvSpPr>
          <p:cNvPr id="9" name="Espace réservé du numéro de diapositive 1"/>
          <p:cNvSpPr txBox="1">
            <a:spLocks/>
          </p:cNvSpPr>
          <p:nvPr/>
        </p:nvSpPr>
        <p:spPr>
          <a:xfrm>
            <a:off x="11937110" y="9099391"/>
            <a:ext cx="687519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12</a:t>
            </a:fld>
            <a:endParaRPr lang="fr-FR" sz="2800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8102539" y="2191338"/>
            <a:ext cx="452209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/>
              <a:t>Sobriété, frugalité</a:t>
            </a:r>
            <a:br>
              <a:rPr lang="fr-FR" sz="4400" b="1" dirty="0"/>
            </a:br>
            <a:r>
              <a:rPr lang="fr-FR" sz="4400" b="1" dirty="0"/>
              <a:t>heureuse</a:t>
            </a:r>
          </a:p>
          <a:p>
            <a:pPr algn="ctr"/>
            <a:endParaRPr lang="fr-FR" sz="4400" b="1" dirty="0"/>
          </a:p>
          <a:p>
            <a:pPr algn="ctr"/>
            <a:r>
              <a:rPr lang="fr-FR" sz="4400" b="1" dirty="0"/>
              <a:t>Décroissance économique</a:t>
            </a:r>
          </a:p>
          <a:p>
            <a:pPr algn="ctr"/>
            <a:r>
              <a:rPr lang="fr-FR" sz="4400" b="1" dirty="0"/>
              <a:t>&amp;</a:t>
            </a:r>
          </a:p>
          <a:p>
            <a:pPr algn="ctr"/>
            <a:r>
              <a:rPr lang="fr-FR" sz="4400" b="1" dirty="0"/>
              <a:t>Développement orienté vers le bonheur de tous les êtres vivants</a:t>
            </a:r>
          </a:p>
        </p:txBody>
      </p:sp>
    </p:spTree>
    <p:extLst>
      <p:ext uri="{BB962C8B-B14F-4D97-AF65-F5344CB8AC3E}">
        <p14:creationId xmlns:p14="http://schemas.microsoft.com/office/powerpoint/2010/main" val="897383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llipse 17"/>
          <p:cNvSpPr/>
          <p:nvPr/>
        </p:nvSpPr>
        <p:spPr>
          <a:xfrm>
            <a:off x="1831359" y="3157967"/>
            <a:ext cx="6026742" cy="5740645"/>
          </a:xfrm>
          <a:prstGeom prst="ellipse">
            <a:avLst/>
          </a:prstGeom>
          <a:noFill/>
          <a:ln w="2349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gradFill flip="none" rotWithShape="1">
            <a:gsLst>
              <a:gs pos="50000">
                <a:schemeClr val="accent4"/>
              </a:gs>
              <a:gs pos="0">
                <a:srgbClr val="C00000"/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6000" b="1" dirty="0"/>
              <a:t>De l’inaction                        à l’action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F4F6"/>
              </a:clrFrom>
              <a:clrTo>
                <a:srgbClr val="F4F4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67" y="5554639"/>
            <a:ext cx="2077638" cy="181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82" y="2345289"/>
            <a:ext cx="1283333" cy="155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7700" y="5281625"/>
            <a:ext cx="2505075" cy="2152650"/>
          </a:xfrm>
          <a:prstGeom prst="rect">
            <a:avLst/>
          </a:prstGeom>
        </p:spPr>
      </p:pic>
      <p:pic>
        <p:nvPicPr>
          <p:cNvPr id="2048" name="Image 20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3321" y="8500601"/>
            <a:ext cx="1325659" cy="796022"/>
          </a:xfrm>
          <a:prstGeom prst="rect">
            <a:avLst/>
          </a:prstGeom>
        </p:spPr>
      </p:pic>
      <p:pic>
        <p:nvPicPr>
          <p:cNvPr id="2049" name="Image 20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4730" y="8479659"/>
            <a:ext cx="1385970" cy="837906"/>
          </a:xfrm>
          <a:prstGeom prst="rect">
            <a:avLst/>
          </a:prstGeom>
        </p:spPr>
      </p:pic>
      <p:sp>
        <p:nvSpPr>
          <p:cNvPr id="52" name="ZoneTexte 51"/>
          <p:cNvSpPr txBox="1"/>
          <p:nvPr/>
        </p:nvSpPr>
        <p:spPr>
          <a:xfrm>
            <a:off x="7243103" y="1628062"/>
            <a:ext cx="553985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Chaque</a:t>
            </a:r>
            <a:r>
              <a:rPr lang="fr-FR" sz="4400" b="1" dirty="0"/>
              <a:t> </a:t>
            </a:r>
            <a:r>
              <a:rPr lang="fr-FR" sz="4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r>
              <a:rPr lang="fr-FR" sz="4400" b="1" dirty="0"/>
              <a:t> </a:t>
            </a:r>
            <a:r>
              <a:rPr lang="fr-FR" sz="4400" dirty="0"/>
              <a:t>compte</a:t>
            </a:r>
          </a:p>
          <a:p>
            <a:r>
              <a:rPr lang="fr-FR" sz="4400" dirty="0"/>
              <a:t>Chaque</a:t>
            </a:r>
            <a:r>
              <a:rPr lang="fr-FR" sz="4400" b="1" dirty="0"/>
              <a:t> </a:t>
            </a:r>
            <a:r>
              <a:rPr lang="fr-FR" sz="4400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+0,1 °</a:t>
            </a:r>
            <a:r>
              <a:rPr lang="fr-FR" sz="4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 </a:t>
            </a:r>
            <a:r>
              <a:rPr lang="fr-FR" sz="4400" dirty="0"/>
              <a:t>compte</a:t>
            </a:r>
          </a:p>
          <a:p>
            <a:r>
              <a:rPr lang="fr-FR" sz="4400" dirty="0"/>
              <a:t>Chaque</a:t>
            </a:r>
            <a:r>
              <a:rPr lang="fr-FR" sz="4400" b="1" dirty="0"/>
              <a:t> </a:t>
            </a:r>
            <a:r>
              <a:rPr lang="fr-FR" sz="4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année</a:t>
            </a:r>
            <a:r>
              <a:rPr lang="fr-FR" sz="4400" b="1" dirty="0"/>
              <a:t> </a:t>
            </a:r>
            <a:r>
              <a:rPr lang="fr-FR" sz="4400" dirty="0"/>
              <a:t>compte</a:t>
            </a:r>
          </a:p>
        </p:txBody>
      </p:sp>
      <p:sp>
        <p:nvSpPr>
          <p:cNvPr id="15" name="Espace réservé du numéro de diapositive 1"/>
          <p:cNvSpPr txBox="1">
            <a:spLocks/>
          </p:cNvSpPr>
          <p:nvPr/>
        </p:nvSpPr>
        <p:spPr>
          <a:xfrm>
            <a:off x="11900848" y="8704305"/>
            <a:ext cx="687519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13</a:t>
            </a:fld>
            <a:endParaRPr lang="fr-FR" sz="2800" b="1" dirty="0"/>
          </a:p>
        </p:txBody>
      </p:sp>
      <p:sp>
        <p:nvSpPr>
          <p:cNvPr id="11" name="Triangle isocèle 10"/>
          <p:cNvSpPr/>
          <p:nvPr/>
        </p:nvSpPr>
        <p:spPr>
          <a:xfrm>
            <a:off x="2848845" y="3903623"/>
            <a:ext cx="3991770" cy="313862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633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29" y="1543456"/>
            <a:ext cx="7888931" cy="781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6469" y="1543456"/>
            <a:ext cx="3515057" cy="424273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5826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4400" b="1" dirty="0"/>
              <a:t>L’accès aux énergies fossiles </a:t>
            </a:r>
            <a:br>
              <a:rPr lang="fr-FR" sz="4400" b="1" dirty="0"/>
            </a:br>
            <a:r>
              <a:rPr lang="fr-FR" sz="4400" b="1" dirty="0"/>
              <a:t>nous a donné plein de      upers pouvoirs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05565">
            <a:off x="6137890" y="765247"/>
            <a:ext cx="525821" cy="702643"/>
          </a:xfrm>
          <a:prstGeom prst="rect">
            <a:avLst/>
          </a:prstGeom>
        </p:spPr>
      </p:pic>
      <p:sp>
        <p:nvSpPr>
          <p:cNvPr id="26" name="Espace réservé du numéro de diapositive 1"/>
          <p:cNvSpPr txBox="1">
            <a:spLocks/>
          </p:cNvSpPr>
          <p:nvPr/>
        </p:nvSpPr>
        <p:spPr>
          <a:xfrm>
            <a:off x="12032269" y="8873130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2</a:t>
            </a:fld>
            <a:endParaRPr lang="fr-FR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899146" y="9177518"/>
            <a:ext cx="3255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Jancovici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, Blain © Dargaud, 2023</a:t>
            </a:r>
          </a:p>
        </p:txBody>
      </p:sp>
    </p:spTree>
    <p:extLst>
      <p:ext uri="{BB962C8B-B14F-4D97-AF65-F5344CB8AC3E}">
        <p14:creationId xmlns:p14="http://schemas.microsoft.com/office/powerpoint/2010/main" val="366787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175" y="283732"/>
            <a:ext cx="9870509" cy="89205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096153" y="9241774"/>
            <a:ext cx="17054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Crédit photo : One Home</a:t>
            </a:r>
          </a:p>
        </p:txBody>
      </p:sp>
      <p:sp>
        <p:nvSpPr>
          <p:cNvPr id="6" name="Espace réservé du numéro de diapositive 1"/>
          <p:cNvSpPr txBox="1">
            <a:spLocks/>
          </p:cNvSpPr>
          <p:nvPr/>
        </p:nvSpPr>
        <p:spPr>
          <a:xfrm>
            <a:off x="11948876" y="8711843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3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014185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5826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4800" b="1" dirty="0"/>
              <a:t>Réchauffement climatique </a:t>
            </a:r>
            <a:br>
              <a:rPr lang="fr-FR" sz="4800" b="1" dirty="0"/>
            </a:br>
            <a:r>
              <a:rPr lang="fr-FR" sz="4800" b="1" dirty="0"/>
              <a:t>Gaz à Effet de Serre et puits de carbone</a:t>
            </a:r>
          </a:p>
        </p:txBody>
      </p:sp>
      <p:sp>
        <p:nvSpPr>
          <p:cNvPr id="4" name="Espace réservé du numéro de diapositive 1"/>
          <p:cNvSpPr txBox="1">
            <a:spLocks/>
          </p:cNvSpPr>
          <p:nvPr/>
        </p:nvSpPr>
        <p:spPr>
          <a:xfrm>
            <a:off x="12016098" y="8652876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4</a:t>
            </a:fld>
            <a:endParaRPr lang="fr-FR" sz="2800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9" y="1690687"/>
            <a:ext cx="11568389" cy="773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2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210028"/>
            <a:ext cx="12277725" cy="64103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74451" y="2004076"/>
            <a:ext cx="5480904" cy="6960042"/>
          </a:xfrm>
          <a:prstGeom prst="rect">
            <a:avLst/>
          </a:prstGeom>
          <a:solidFill>
            <a:srgbClr val="A5A5A5">
              <a:alpha val="30196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9" name="Connecteur droit 18"/>
          <p:cNvCxnSpPr/>
          <p:nvPr/>
        </p:nvCxnSpPr>
        <p:spPr>
          <a:xfrm>
            <a:off x="9710057" y="8077837"/>
            <a:ext cx="0" cy="146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5074505" y="7960386"/>
            <a:ext cx="37186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400" b="1" dirty="0">
                <a:solidFill>
                  <a:schemeClr val="accent2"/>
                </a:solidFill>
              </a:rPr>
              <a:t>2030</a:t>
            </a:r>
          </a:p>
          <a:p>
            <a:pPr algn="r"/>
            <a:r>
              <a:rPr lang="fr-FR" sz="2400" b="1" dirty="0">
                <a:solidFill>
                  <a:schemeClr val="accent2"/>
                </a:solidFill>
              </a:rPr>
              <a:t>-50% de GES depuis 1990</a:t>
            </a:r>
            <a:br>
              <a:rPr lang="fr-FR" sz="2400" b="1" dirty="0">
                <a:solidFill>
                  <a:schemeClr val="accent2"/>
                </a:solidFill>
              </a:rPr>
            </a:br>
            <a:r>
              <a:rPr lang="fr-FR" sz="2400" b="1" dirty="0">
                <a:solidFill>
                  <a:schemeClr val="accent2"/>
                </a:solidFill>
              </a:rPr>
              <a:t>-31% en 2023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882642" y="4717098"/>
            <a:ext cx="1186139" cy="494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+3-5°C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762504" y="6652998"/>
            <a:ext cx="1306277" cy="494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+1,5°C</a:t>
            </a:r>
          </a:p>
        </p:txBody>
      </p:sp>
      <p:cxnSp>
        <p:nvCxnSpPr>
          <p:cNvPr id="18" name="Connecteur droit 17"/>
          <p:cNvCxnSpPr/>
          <p:nvPr/>
        </p:nvCxnSpPr>
        <p:spPr>
          <a:xfrm flipH="1">
            <a:off x="8405436" y="6812875"/>
            <a:ext cx="2427" cy="114751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9163550" y="7991218"/>
            <a:ext cx="2586477" cy="830997"/>
          </a:xfrm>
          <a:prstGeom prst="rect">
            <a:avLst/>
          </a:prstGeom>
          <a:solidFill>
            <a:srgbClr val="E4E4E4"/>
          </a:solidFill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accent2"/>
                </a:solidFill>
              </a:rPr>
              <a:t>2050</a:t>
            </a:r>
          </a:p>
          <a:p>
            <a:r>
              <a:rPr lang="fr-FR" sz="2400" b="1" dirty="0">
                <a:solidFill>
                  <a:schemeClr val="accent2"/>
                </a:solidFill>
              </a:rPr>
              <a:t>Neutralité carbone</a:t>
            </a:r>
          </a:p>
        </p:txBody>
      </p:sp>
      <p:cxnSp>
        <p:nvCxnSpPr>
          <p:cNvPr id="21" name="Connecteur droit 20"/>
          <p:cNvCxnSpPr/>
          <p:nvPr/>
        </p:nvCxnSpPr>
        <p:spPr>
          <a:xfrm>
            <a:off x="9510523" y="6652998"/>
            <a:ext cx="5046" cy="132705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5826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4800" b="1" dirty="0"/>
              <a:t>Réchauffement climatique </a:t>
            </a:r>
            <a:br>
              <a:rPr lang="fr-FR" sz="4800" b="1" dirty="0"/>
            </a:br>
            <a:r>
              <a:rPr lang="fr-FR" sz="4800" b="1" dirty="0"/>
              <a:t>selon les émissions de gaz à effet de serre 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261937" y="9293423"/>
            <a:ext cx="10418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 : G.Schiviey &amp; B. Noll inspiré par S. Lewis et le Shift Project “La </a:t>
            </a:r>
            <a:r>
              <a:rPr lang="fr-FR" sz="1400" noProof="0" dirty="0"/>
              <a:t>résilience des territoires - Tome 1” et Chiffres clés du climat CGDD </a:t>
            </a:r>
            <a:r>
              <a:rPr lang="en-US" sz="1400" dirty="0"/>
              <a:t>2025</a:t>
            </a:r>
            <a:endParaRPr lang="en-US" sz="1400" b="1" dirty="0"/>
          </a:p>
        </p:txBody>
      </p:sp>
      <p:sp>
        <p:nvSpPr>
          <p:cNvPr id="15" name="Espace réservé du numéro de diapositive 1"/>
          <p:cNvSpPr txBox="1">
            <a:spLocks/>
          </p:cNvSpPr>
          <p:nvPr/>
        </p:nvSpPr>
        <p:spPr>
          <a:xfrm>
            <a:off x="12016098" y="8652876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5</a:t>
            </a:fld>
            <a:endParaRPr lang="fr-FR" sz="2800" b="1" dirty="0"/>
          </a:p>
        </p:txBody>
      </p:sp>
      <p:sp>
        <p:nvSpPr>
          <p:cNvPr id="16" name="Rectangle 15"/>
          <p:cNvSpPr/>
          <p:nvPr/>
        </p:nvSpPr>
        <p:spPr>
          <a:xfrm>
            <a:off x="6467146" y="6652998"/>
            <a:ext cx="1306277" cy="494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accent2"/>
                </a:solidFill>
              </a:rPr>
              <a:t>+1,3°C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6793912" y="753897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25339F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753570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88" y="1509742"/>
            <a:ext cx="5681209" cy="528811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55878" y="776240"/>
            <a:ext cx="4514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  <a:cs typeface="Calibri" panose="020F0502020204030204" pitchFamily="34" charset="0"/>
              </a:rPr>
              <a:t>Période</a:t>
            </a:r>
            <a:r>
              <a:rPr lang="fr-FR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 glaciaire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447111" y="309413"/>
            <a:ext cx="25186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>
                <a:solidFill>
                  <a:srgbClr val="7030A0"/>
                </a:solidFill>
                <a:latin typeface="Helvetica neue"/>
              </a:rPr>
              <a:t>en</a:t>
            </a:r>
            <a:br>
              <a:rPr lang="fr-FR" sz="3600" b="1" dirty="0">
                <a:solidFill>
                  <a:srgbClr val="7030A0"/>
                </a:solidFill>
                <a:latin typeface="Helvetica neue"/>
              </a:rPr>
            </a:br>
            <a:r>
              <a:rPr lang="fr-FR" sz="3600" b="1" dirty="0">
                <a:solidFill>
                  <a:srgbClr val="7030A0"/>
                </a:solidFill>
                <a:latin typeface="Helvetica neue"/>
              </a:rPr>
              <a:t>10 000 ans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907" y="1509742"/>
            <a:ext cx="5657317" cy="5313408"/>
          </a:xfrm>
          <a:prstGeom prst="rect">
            <a:avLst/>
          </a:prstGeom>
        </p:spPr>
      </p:pic>
      <p:sp>
        <p:nvSpPr>
          <p:cNvPr id="10" name="Flèche courbée vers le bas 9"/>
          <p:cNvSpPr/>
          <p:nvPr/>
        </p:nvSpPr>
        <p:spPr>
          <a:xfrm>
            <a:off x="5044867" y="205105"/>
            <a:ext cx="3559837" cy="1304637"/>
          </a:xfrm>
          <a:prstGeom prst="curved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520" dirty="0">
              <a:solidFill>
                <a:schemeClr val="tx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9231477" y="772580"/>
            <a:ext cx="30091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</a:rPr>
              <a:t>Aujourd’hui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858" y="6823150"/>
            <a:ext cx="3017094" cy="27780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ZoneTexte 10"/>
          <p:cNvSpPr txBox="1"/>
          <p:nvPr/>
        </p:nvSpPr>
        <p:spPr>
          <a:xfrm>
            <a:off x="4201048" y="6797853"/>
            <a:ext cx="1383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Helvetica neue"/>
              </a:rPr>
              <a:t>Steppe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288" y="6797853"/>
            <a:ext cx="2600570" cy="280334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638197" y="6838066"/>
            <a:ext cx="2172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Helvetica neue"/>
              </a:rPr>
              <a:t>Pingouin grotte </a:t>
            </a:r>
            <a:br>
              <a:rPr lang="fr-FR" b="1" dirty="0">
                <a:solidFill>
                  <a:schemeClr val="bg1"/>
                </a:solidFill>
                <a:latin typeface="Helvetica neue"/>
              </a:rPr>
            </a:br>
            <a:r>
              <a:rPr lang="fr-FR" b="1" dirty="0" err="1">
                <a:solidFill>
                  <a:schemeClr val="bg1"/>
                </a:solidFill>
                <a:latin typeface="Helvetica neue"/>
              </a:rPr>
              <a:t>Cosquer</a:t>
            </a:r>
            <a:r>
              <a:rPr lang="fr-FR" b="1" dirty="0">
                <a:solidFill>
                  <a:schemeClr val="bg1"/>
                </a:solidFill>
                <a:latin typeface="Helvetica neue"/>
              </a:rPr>
              <a:t> Marseille</a:t>
            </a:r>
          </a:p>
        </p:txBody>
      </p:sp>
      <p:sp>
        <p:nvSpPr>
          <p:cNvPr id="13" name="Espace réservé du numéro de diapositive 1"/>
          <p:cNvSpPr txBox="1">
            <a:spLocks/>
          </p:cNvSpPr>
          <p:nvPr/>
        </p:nvSpPr>
        <p:spPr>
          <a:xfrm>
            <a:off x="12032269" y="8873130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6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61759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9B0E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6000" b="1" dirty="0"/>
              <a:t>Habitabilité à +5,4°C ?</a:t>
            </a:r>
          </a:p>
        </p:txBody>
      </p:sp>
      <p:sp>
        <p:nvSpPr>
          <p:cNvPr id="7" name="Rectangle 6"/>
          <p:cNvSpPr/>
          <p:nvPr/>
        </p:nvSpPr>
        <p:spPr>
          <a:xfrm>
            <a:off x="750627" y="1654689"/>
            <a:ext cx="12050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fr-FR" sz="3600" b="1" dirty="0">
                <a:solidFill>
                  <a:srgbClr val="9B0E20"/>
                </a:solidFill>
                <a:latin typeface="Helvetica neue"/>
              </a:rPr>
              <a:t>Nombre de jours /an </a:t>
            </a:r>
            <a:br>
              <a:rPr lang="fr-FR" sz="3600" b="1" dirty="0">
                <a:solidFill>
                  <a:srgbClr val="9B0E20"/>
                </a:solidFill>
                <a:latin typeface="Helvetica neue"/>
              </a:rPr>
            </a:br>
            <a:r>
              <a:rPr lang="fr-FR" sz="3600" b="1" dirty="0">
                <a:solidFill>
                  <a:srgbClr val="9B0E20"/>
                </a:solidFill>
                <a:latin typeface="Helvetica neue"/>
              </a:rPr>
              <a:t>dans un climat mortel trop chaud et humide</a:t>
            </a:r>
            <a:endParaRPr lang="fr-FR" sz="4000" b="1" i="0" dirty="0">
              <a:solidFill>
                <a:srgbClr val="9B0E20"/>
              </a:solidFill>
              <a:effectLst/>
              <a:latin typeface="Helvetica neue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555679" y="9293423"/>
            <a:ext cx="3746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 : IPCC AR6 SYR SPM Figure SPM.3 (b) p 16</a:t>
            </a:r>
            <a:endParaRPr lang="en-US" sz="1400" b="1" dirty="0"/>
          </a:p>
        </p:txBody>
      </p:sp>
      <p:sp>
        <p:nvSpPr>
          <p:cNvPr id="9" name="Espace réservé du numéro de diapositive 1"/>
          <p:cNvSpPr txBox="1">
            <a:spLocks/>
          </p:cNvSpPr>
          <p:nvPr/>
        </p:nvSpPr>
        <p:spPr>
          <a:xfrm>
            <a:off x="12032269" y="8636431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7</a:t>
            </a:fld>
            <a:endParaRPr lang="fr-FR" sz="2800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32" y="3841982"/>
            <a:ext cx="11197846" cy="479444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99" y="2790829"/>
            <a:ext cx="11982067" cy="75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64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/>
        </p:nvSpPr>
        <p:spPr>
          <a:xfrm>
            <a:off x="1463624" y="3737921"/>
            <a:ext cx="10832100" cy="5519145"/>
          </a:xfrm>
          <a:custGeom>
            <a:avLst/>
            <a:gdLst>
              <a:gd name="connsiteX0" fmla="*/ 0 w 11165306"/>
              <a:gd name="connsiteY0" fmla="*/ 1812758 h 5579302"/>
              <a:gd name="connsiteX1" fmla="*/ 978569 w 11165306"/>
              <a:gd name="connsiteY1" fmla="*/ 593558 h 5579302"/>
              <a:gd name="connsiteX2" fmla="*/ 2085474 w 11165306"/>
              <a:gd name="connsiteY2" fmla="*/ 336884 h 5579302"/>
              <a:gd name="connsiteX3" fmla="*/ 2983832 w 11165306"/>
              <a:gd name="connsiteY3" fmla="*/ 673768 h 5579302"/>
              <a:gd name="connsiteX4" fmla="*/ 6192253 w 11165306"/>
              <a:gd name="connsiteY4" fmla="*/ 5133473 h 5579302"/>
              <a:gd name="connsiteX5" fmla="*/ 7491664 w 11165306"/>
              <a:gd name="connsiteY5" fmla="*/ 5053263 h 5579302"/>
              <a:gd name="connsiteX6" fmla="*/ 9176085 w 11165306"/>
              <a:gd name="connsiteY6" fmla="*/ 1876926 h 5579302"/>
              <a:gd name="connsiteX7" fmla="*/ 9897979 w 11165306"/>
              <a:gd name="connsiteY7" fmla="*/ 352926 h 5579302"/>
              <a:gd name="connsiteX8" fmla="*/ 11165306 w 11165306"/>
              <a:gd name="connsiteY8" fmla="*/ 0 h 5579302"/>
              <a:gd name="connsiteX9" fmla="*/ 11165306 w 11165306"/>
              <a:gd name="connsiteY9" fmla="*/ 0 h 5579302"/>
              <a:gd name="connsiteX0" fmla="*/ 0 w 11165306"/>
              <a:gd name="connsiteY0" fmla="*/ 1812758 h 5666408"/>
              <a:gd name="connsiteX1" fmla="*/ 978569 w 11165306"/>
              <a:gd name="connsiteY1" fmla="*/ 593558 h 5666408"/>
              <a:gd name="connsiteX2" fmla="*/ 2085474 w 11165306"/>
              <a:gd name="connsiteY2" fmla="*/ 336884 h 5666408"/>
              <a:gd name="connsiteX3" fmla="*/ 2983832 w 11165306"/>
              <a:gd name="connsiteY3" fmla="*/ 673768 h 5666408"/>
              <a:gd name="connsiteX4" fmla="*/ 6192253 w 11165306"/>
              <a:gd name="connsiteY4" fmla="*/ 5133473 h 5666408"/>
              <a:gd name="connsiteX5" fmla="*/ 7491664 w 11165306"/>
              <a:gd name="connsiteY5" fmla="*/ 5053263 h 5666408"/>
              <a:gd name="connsiteX6" fmla="*/ 9897979 w 11165306"/>
              <a:gd name="connsiteY6" fmla="*/ 352926 h 5666408"/>
              <a:gd name="connsiteX7" fmla="*/ 11165306 w 11165306"/>
              <a:gd name="connsiteY7" fmla="*/ 0 h 5666408"/>
              <a:gd name="connsiteX8" fmla="*/ 11165306 w 11165306"/>
              <a:gd name="connsiteY8" fmla="*/ 0 h 5666408"/>
              <a:gd name="connsiteX0" fmla="*/ 0 w 11165306"/>
              <a:gd name="connsiteY0" fmla="*/ 1812758 h 5666408"/>
              <a:gd name="connsiteX1" fmla="*/ 978569 w 11165306"/>
              <a:gd name="connsiteY1" fmla="*/ 593558 h 5666408"/>
              <a:gd name="connsiteX2" fmla="*/ 2085474 w 11165306"/>
              <a:gd name="connsiteY2" fmla="*/ 336884 h 5666408"/>
              <a:gd name="connsiteX3" fmla="*/ 2983832 w 11165306"/>
              <a:gd name="connsiteY3" fmla="*/ 673768 h 5666408"/>
              <a:gd name="connsiteX4" fmla="*/ 6384758 w 11165306"/>
              <a:gd name="connsiteY4" fmla="*/ 5133473 h 5666408"/>
              <a:gd name="connsiteX5" fmla="*/ 7491664 w 11165306"/>
              <a:gd name="connsiteY5" fmla="*/ 5053263 h 5666408"/>
              <a:gd name="connsiteX6" fmla="*/ 9897979 w 11165306"/>
              <a:gd name="connsiteY6" fmla="*/ 352926 h 5666408"/>
              <a:gd name="connsiteX7" fmla="*/ 11165306 w 11165306"/>
              <a:gd name="connsiteY7" fmla="*/ 0 h 5666408"/>
              <a:gd name="connsiteX8" fmla="*/ 11165306 w 11165306"/>
              <a:gd name="connsiteY8" fmla="*/ 0 h 5666408"/>
              <a:gd name="connsiteX0" fmla="*/ 0 w 11165306"/>
              <a:gd name="connsiteY0" fmla="*/ 1953015 h 5798034"/>
              <a:gd name="connsiteX1" fmla="*/ 978569 w 11165306"/>
              <a:gd name="connsiteY1" fmla="*/ 733815 h 5798034"/>
              <a:gd name="connsiteX2" fmla="*/ 2085474 w 11165306"/>
              <a:gd name="connsiteY2" fmla="*/ 477141 h 5798034"/>
              <a:gd name="connsiteX3" fmla="*/ 2983832 w 11165306"/>
              <a:gd name="connsiteY3" fmla="*/ 814025 h 5798034"/>
              <a:gd name="connsiteX4" fmla="*/ 6384758 w 11165306"/>
              <a:gd name="connsiteY4" fmla="*/ 5273730 h 5798034"/>
              <a:gd name="connsiteX5" fmla="*/ 7732295 w 11165306"/>
              <a:gd name="connsiteY5" fmla="*/ 5177477 h 5798034"/>
              <a:gd name="connsiteX6" fmla="*/ 9897979 w 11165306"/>
              <a:gd name="connsiteY6" fmla="*/ 493183 h 5798034"/>
              <a:gd name="connsiteX7" fmla="*/ 11165306 w 11165306"/>
              <a:gd name="connsiteY7" fmla="*/ 140257 h 5798034"/>
              <a:gd name="connsiteX8" fmla="*/ 11165306 w 11165306"/>
              <a:gd name="connsiteY8" fmla="*/ 140257 h 5798034"/>
              <a:gd name="connsiteX0" fmla="*/ 0 w 11165306"/>
              <a:gd name="connsiteY0" fmla="*/ 1953015 h 5798034"/>
              <a:gd name="connsiteX1" fmla="*/ 978569 w 11165306"/>
              <a:gd name="connsiteY1" fmla="*/ 733815 h 5798034"/>
              <a:gd name="connsiteX2" fmla="*/ 2983832 w 11165306"/>
              <a:gd name="connsiteY2" fmla="*/ 814025 h 5798034"/>
              <a:gd name="connsiteX3" fmla="*/ 6384758 w 11165306"/>
              <a:gd name="connsiteY3" fmla="*/ 5273730 h 5798034"/>
              <a:gd name="connsiteX4" fmla="*/ 7732295 w 11165306"/>
              <a:gd name="connsiteY4" fmla="*/ 5177477 h 5798034"/>
              <a:gd name="connsiteX5" fmla="*/ 9897979 w 11165306"/>
              <a:gd name="connsiteY5" fmla="*/ 493183 h 5798034"/>
              <a:gd name="connsiteX6" fmla="*/ 11165306 w 11165306"/>
              <a:gd name="connsiteY6" fmla="*/ 140257 h 5798034"/>
              <a:gd name="connsiteX7" fmla="*/ 11165306 w 11165306"/>
              <a:gd name="connsiteY7" fmla="*/ 140257 h 5798034"/>
              <a:gd name="connsiteX0" fmla="*/ 0 w 11165306"/>
              <a:gd name="connsiteY0" fmla="*/ 1953015 h 5798034"/>
              <a:gd name="connsiteX1" fmla="*/ 978569 w 11165306"/>
              <a:gd name="connsiteY1" fmla="*/ 589436 h 5798034"/>
              <a:gd name="connsiteX2" fmla="*/ 2983832 w 11165306"/>
              <a:gd name="connsiteY2" fmla="*/ 814025 h 5798034"/>
              <a:gd name="connsiteX3" fmla="*/ 6384758 w 11165306"/>
              <a:gd name="connsiteY3" fmla="*/ 5273730 h 5798034"/>
              <a:gd name="connsiteX4" fmla="*/ 7732295 w 11165306"/>
              <a:gd name="connsiteY4" fmla="*/ 5177477 h 5798034"/>
              <a:gd name="connsiteX5" fmla="*/ 9897979 w 11165306"/>
              <a:gd name="connsiteY5" fmla="*/ 493183 h 5798034"/>
              <a:gd name="connsiteX6" fmla="*/ 11165306 w 11165306"/>
              <a:gd name="connsiteY6" fmla="*/ 140257 h 5798034"/>
              <a:gd name="connsiteX7" fmla="*/ 11165306 w 11165306"/>
              <a:gd name="connsiteY7" fmla="*/ 140257 h 5798034"/>
              <a:gd name="connsiteX0" fmla="*/ 0 w 11165306"/>
              <a:gd name="connsiteY0" fmla="*/ 1953015 h 5798034"/>
              <a:gd name="connsiteX1" fmla="*/ 978569 w 11165306"/>
              <a:gd name="connsiteY1" fmla="*/ 589436 h 5798034"/>
              <a:gd name="connsiteX2" fmla="*/ 2983832 w 11165306"/>
              <a:gd name="connsiteY2" fmla="*/ 814025 h 5798034"/>
              <a:gd name="connsiteX3" fmla="*/ 6384758 w 11165306"/>
              <a:gd name="connsiteY3" fmla="*/ 5273730 h 5798034"/>
              <a:gd name="connsiteX4" fmla="*/ 7732295 w 11165306"/>
              <a:gd name="connsiteY4" fmla="*/ 5177477 h 5798034"/>
              <a:gd name="connsiteX5" fmla="*/ 9897979 w 11165306"/>
              <a:gd name="connsiteY5" fmla="*/ 493183 h 5798034"/>
              <a:gd name="connsiteX6" fmla="*/ 11165306 w 11165306"/>
              <a:gd name="connsiteY6" fmla="*/ 140257 h 5798034"/>
              <a:gd name="connsiteX7" fmla="*/ 11165306 w 11165306"/>
              <a:gd name="connsiteY7" fmla="*/ 140257 h 5798034"/>
              <a:gd name="connsiteX0" fmla="*/ 0 w 11165306"/>
              <a:gd name="connsiteY0" fmla="*/ 1953015 h 5798034"/>
              <a:gd name="connsiteX1" fmla="*/ 978569 w 11165306"/>
              <a:gd name="connsiteY1" fmla="*/ 589436 h 5798034"/>
              <a:gd name="connsiteX2" fmla="*/ 2983832 w 11165306"/>
              <a:gd name="connsiteY2" fmla="*/ 814025 h 5798034"/>
              <a:gd name="connsiteX3" fmla="*/ 6384758 w 11165306"/>
              <a:gd name="connsiteY3" fmla="*/ 5273730 h 5798034"/>
              <a:gd name="connsiteX4" fmla="*/ 7732295 w 11165306"/>
              <a:gd name="connsiteY4" fmla="*/ 5177477 h 5798034"/>
              <a:gd name="connsiteX5" fmla="*/ 9897979 w 11165306"/>
              <a:gd name="connsiteY5" fmla="*/ 493183 h 5798034"/>
              <a:gd name="connsiteX6" fmla="*/ 11165306 w 11165306"/>
              <a:gd name="connsiteY6" fmla="*/ 140257 h 5798034"/>
              <a:gd name="connsiteX7" fmla="*/ 11165306 w 11165306"/>
              <a:gd name="connsiteY7" fmla="*/ 140257 h 5798034"/>
              <a:gd name="connsiteX0" fmla="*/ 0 w 10716127"/>
              <a:gd name="connsiteY0" fmla="*/ 1215079 h 5798034"/>
              <a:gd name="connsiteX1" fmla="*/ 529390 w 10716127"/>
              <a:gd name="connsiteY1" fmla="*/ 589436 h 5798034"/>
              <a:gd name="connsiteX2" fmla="*/ 2534653 w 10716127"/>
              <a:gd name="connsiteY2" fmla="*/ 814025 h 5798034"/>
              <a:gd name="connsiteX3" fmla="*/ 5935579 w 10716127"/>
              <a:gd name="connsiteY3" fmla="*/ 5273730 h 5798034"/>
              <a:gd name="connsiteX4" fmla="*/ 7283116 w 10716127"/>
              <a:gd name="connsiteY4" fmla="*/ 5177477 h 5798034"/>
              <a:gd name="connsiteX5" fmla="*/ 9448800 w 10716127"/>
              <a:gd name="connsiteY5" fmla="*/ 493183 h 5798034"/>
              <a:gd name="connsiteX6" fmla="*/ 10716127 w 10716127"/>
              <a:gd name="connsiteY6" fmla="*/ 140257 h 5798034"/>
              <a:gd name="connsiteX7" fmla="*/ 10716127 w 10716127"/>
              <a:gd name="connsiteY7" fmla="*/ 140257 h 5798034"/>
              <a:gd name="connsiteX0" fmla="*/ 0 w 10716127"/>
              <a:gd name="connsiteY0" fmla="*/ 1215079 h 5798034"/>
              <a:gd name="connsiteX1" fmla="*/ 529390 w 10716127"/>
              <a:gd name="connsiteY1" fmla="*/ 589436 h 5798034"/>
              <a:gd name="connsiteX2" fmla="*/ 2534653 w 10716127"/>
              <a:gd name="connsiteY2" fmla="*/ 814025 h 5798034"/>
              <a:gd name="connsiteX3" fmla="*/ 5935579 w 10716127"/>
              <a:gd name="connsiteY3" fmla="*/ 5273730 h 5798034"/>
              <a:gd name="connsiteX4" fmla="*/ 7283116 w 10716127"/>
              <a:gd name="connsiteY4" fmla="*/ 5177477 h 5798034"/>
              <a:gd name="connsiteX5" fmla="*/ 9448800 w 10716127"/>
              <a:gd name="connsiteY5" fmla="*/ 493183 h 5798034"/>
              <a:gd name="connsiteX6" fmla="*/ 10716127 w 10716127"/>
              <a:gd name="connsiteY6" fmla="*/ 140257 h 5798034"/>
              <a:gd name="connsiteX7" fmla="*/ 10716127 w 10716127"/>
              <a:gd name="connsiteY7" fmla="*/ 140257 h 5798034"/>
              <a:gd name="connsiteX0" fmla="*/ 0 w 10716127"/>
              <a:gd name="connsiteY0" fmla="*/ 1215079 h 5836731"/>
              <a:gd name="connsiteX1" fmla="*/ 529390 w 10716127"/>
              <a:gd name="connsiteY1" fmla="*/ 589436 h 5836731"/>
              <a:gd name="connsiteX2" fmla="*/ 2534653 w 10716127"/>
              <a:gd name="connsiteY2" fmla="*/ 814025 h 5836731"/>
              <a:gd name="connsiteX3" fmla="*/ 5694948 w 10716127"/>
              <a:gd name="connsiteY3" fmla="*/ 5337899 h 5836731"/>
              <a:gd name="connsiteX4" fmla="*/ 7283116 w 10716127"/>
              <a:gd name="connsiteY4" fmla="*/ 5177477 h 5836731"/>
              <a:gd name="connsiteX5" fmla="*/ 9448800 w 10716127"/>
              <a:gd name="connsiteY5" fmla="*/ 493183 h 5836731"/>
              <a:gd name="connsiteX6" fmla="*/ 10716127 w 10716127"/>
              <a:gd name="connsiteY6" fmla="*/ 140257 h 5836731"/>
              <a:gd name="connsiteX7" fmla="*/ 10716127 w 10716127"/>
              <a:gd name="connsiteY7" fmla="*/ 140257 h 5836731"/>
              <a:gd name="connsiteX0" fmla="*/ 0 w 10716127"/>
              <a:gd name="connsiteY0" fmla="*/ 1207609 h 5774794"/>
              <a:gd name="connsiteX1" fmla="*/ 529390 w 10716127"/>
              <a:gd name="connsiteY1" fmla="*/ 581966 h 5774794"/>
              <a:gd name="connsiteX2" fmla="*/ 2534653 w 10716127"/>
              <a:gd name="connsiteY2" fmla="*/ 806555 h 5774794"/>
              <a:gd name="connsiteX3" fmla="*/ 5694948 w 10716127"/>
              <a:gd name="connsiteY3" fmla="*/ 5330429 h 5774794"/>
              <a:gd name="connsiteX4" fmla="*/ 7732295 w 10716127"/>
              <a:gd name="connsiteY4" fmla="*/ 5057712 h 5774794"/>
              <a:gd name="connsiteX5" fmla="*/ 9448800 w 10716127"/>
              <a:gd name="connsiteY5" fmla="*/ 485713 h 5774794"/>
              <a:gd name="connsiteX6" fmla="*/ 10716127 w 10716127"/>
              <a:gd name="connsiteY6" fmla="*/ 132787 h 5774794"/>
              <a:gd name="connsiteX7" fmla="*/ 10716127 w 10716127"/>
              <a:gd name="connsiteY7" fmla="*/ 132787 h 5774794"/>
              <a:gd name="connsiteX0" fmla="*/ 0 w 10716127"/>
              <a:gd name="connsiteY0" fmla="*/ 1074822 h 5607195"/>
              <a:gd name="connsiteX1" fmla="*/ 529390 w 10716127"/>
              <a:gd name="connsiteY1" fmla="*/ 449179 h 5607195"/>
              <a:gd name="connsiteX2" fmla="*/ 2534653 w 10716127"/>
              <a:gd name="connsiteY2" fmla="*/ 673768 h 5607195"/>
              <a:gd name="connsiteX3" fmla="*/ 5694948 w 10716127"/>
              <a:gd name="connsiteY3" fmla="*/ 5197642 h 5607195"/>
              <a:gd name="connsiteX4" fmla="*/ 7732295 w 10716127"/>
              <a:gd name="connsiteY4" fmla="*/ 4924925 h 5607195"/>
              <a:gd name="connsiteX5" fmla="*/ 9208169 w 10716127"/>
              <a:gd name="connsiteY5" fmla="*/ 1042736 h 5607195"/>
              <a:gd name="connsiteX6" fmla="*/ 10716127 w 10716127"/>
              <a:gd name="connsiteY6" fmla="*/ 0 h 5607195"/>
              <a:gd name="connsiteX7" fmla="*/ 10716127 w 10716127"/>
              <a:gd name="connsiteY7" fmla="*/ 0 h 5607195"/>
              <a:gd name="connsiteX0" fmla="*/ 0 w 10818979"/>
              <a:gd name="connsiteY0" fmla="*/ 1113660 h 5646033"/>
              <a:gd name="connsiteX1" fmla="*/ 529390 w 10818979"/>
              <a:gd name="connsiteY1" fmla="*/ 488017 h 5646033"/>
              <a:gd name="connsiteX2" fmla="*/ 2534653 w 10818979"/>
              <a:gd name="connsiteY2" fmla="*/ 712606 h 5646033"/>
              <a:gd name="connsiteX3" fmla="*/ 5694948 w 10818979"/>
              <a:gd name="connsiteY3" fmla="*/ 5236480 h 5646033"/>
              <a:gd name="connsiteX4" fmla="*/ 7732295 w 10818979"/>
              <a:gd name="connsiteY4" fmla="*/ 4963763 h 5646033"/>
              <a:gd name="connsiteX5" fmla="*/ 9208169 w 10818979"/>
              <a:gd name="connsiteY5" fmla="*/ 1081574 h 5646033"/>
              <a:gd name="connsiteX6" fmla="*/ 10716127 w 10818979"/>
              <a:gd name="connsiteY6" fmla="*/ 38838 h 5646033"/>
              <a:gd name="connsiteX7" fmla="*/ 10680443 w 10818979"/>
              <a:gd name="connsiteY7" fmla="*/ 244020 h 5646033"/>
              <a:gd name="connsiteX0" fmla="*/ 0 w 10716127"/>
              <a:gd name="connsiteY0" fmla="*/ 1074822 h 5607195"/>
              <a:gd name="connsiteX1" fmla="*/ 529390 w 10716127"/>
              <a:gd name="connsiteY1" fmla="*/ 449179 h 5607195"/>
              <a:gd name="connsiteX2" fmla="*/ 2534653 w 10716127"/>
              <a:gd name="connsiteY2" fmla="*/ 673768 h 5607195"/>
              <a:gd name="connsiteX3" fmla="*/ 5694948 w 10716127"/>
              <a:gd name="connsiteY3" fmla="*/ 5197642 h 5607195"/>
              <a:gd name="connsiteX4" fmla="*/ 7732295 w 10716127"/>
              <a:gd name="connsiteY4" fmla="*/ 4924925 h 5607195"/>
              <a:gd name="connsiteX5" fmla="*/ 9208169 w 10716127"/>
              <a:gd name="connsiteY5" fmla="*/ 1042736 h 5607195"/>
              <a:gd name="connsiteX6" fmla="*/ 10716127 w 10716127"/>
              <a:gd name="connsiteY6" fmla="*/ 0 h 5607195"/>
              <a:gd name="connsiteX0" fmla="*/ 0 w 10832100"/>
              <a:gd name="connsiteY0" fmla="*/ 986772 h 5519145"/>
              <a:gd name="connsiteX1" fmla="*/ 529390 w 10832100"/>
              <a:gd name="connsiteY1" fmla="*/ 361129 h 5519145"/>
              <a:gd name="connsiteX2" fmla="*/ 2534653 w 10832100"/>
              <a:gd name="connsiteY2" fmla="*/ 585718 h 5519145"/>
              <a:gd name="connsiteX3" fmla="*/ 5694948 w 10832100"/>
              <a:gd name="connsiteY3" fmla="*/ 5109592 h 5519145"/>
              <a:gd name="connsiteX4" fmla="*/ 7732295 w 10832100"/>
              <a:gd name="connsiteY4" fmla="*/ 4836875 h 5519145"/>
              <a:gd name="connsiteX5" fmla="*/ 9208169 w 10832100"/>
              <a:gd name="connsiteY5" fmla="*/ 954686 h 5519145"/>
              <a:gd name="connsiteX6" fmla="*/ 10832100 w 10832100"/>
              <a:gd name="connsiteY6" fmla="*/ 326775 h 5519145"/>
              <a:gd name="connsiteX0" fmla="*/ 0 w 10832100"/>
              <a:gd name="connsiteY0" fmla="*/ 986772 h 5519145"/>
              <a:gd name="connsiteX1" fmla="*/ 529390 w 10832100"/>
              <a:gd name="connsiteY1" fmla="*/ 361129 h 5519145"/>
              <a:gd name="connsiteX2" fmla="*/ 2534653 w 10832100"/>
              <a:gd name="connsiteY2" fmla="*/ 585718 h 5519145"/>
              <a:gd name="connsiteX3" fmla="*/ 5694948 w 10832100"/>
              <a:gd name="connsiteY3" fmla="*/ 5109592 h 5519145"/>
              <a:gd name="connsiteX4" fmla="*/ 7732295 w 10832100"/>
              <a:gd name="connsiteY4" fmla="*/ 4836875 h 5519145"/>
              <a:gd name="connsiteX5" fmla="*/ 9208169 w 10832100"/>
              <a:gd name="connsiteY5" fmla="*/ 954686 h 5519145"/>
              <a:gd name="connsiteX6" fmla="*/ 10832100 w 10832100"/>
              <a:gd name="connsiteY6" fmla="*/ 326775 h 551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32100" h="5519145">
                <a:moveTo>
                  <a:pt x="0" y="986772"/>
                </a:moveTo>
                <a:cubicBezTo>
                  <a:pt x="315495" y="500161"/>
                  <a:pt x="74864" y="829024"/>
                  <a:pt x="529390" y="361129"/>
                </a:cubicBezTo>
                <a:cubicBezTo>
                  <a:pt x="983916" y="-106766"/>
                  <a:pt x="1673727" y="-205692"/>
                  <a:pt x="2534653" y="585718"/>
                </a:cubicBezTo>
                <a:cubicBezTo>
                  <a:pt x="3395579" y="1377128"/>
                  <a:pt x="4828674" y="4401066"/>
                  <a:pt x="5694948" y="5109592"/>
                </a:cubicBezTo>
                <a:cubicBezTo>
                  <a:pt x="6561222" y="5818118"/>
                  <a:pt x="7146758" y="5529359"/>
                  <a:pt x="7732295" y="4836875"/>
                </a:cubicBezTo>
                <a:cubicBezTo>
                  <a:pt x="8317832" y="4144391"/>
                  <a:pt x="8691535" y="1706369"/>
                  <a:pt x="9208169" y="954686"/>
                </a:cubicBezTo>
                <a:cubicBezTo>
                  <a:pt x="9724803" y="203003"/>
                  <a:pt x="10448446" y="337013"/>
                  <a:pt x="10832100" y="326775"/>
                </a:cubicBezTo>
              </a:path>
            </a:pathLst>
          </a:custGeom>
          <a:noFill/>
          <a:ln w="762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3050059" y="4320233"/>
            <a:ext cx="2200731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Arial Black" panose="020B0A04020102020204" pitchFamily="34" charset="0"/>
              </a:rPr>
              <a:t>Colère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110211" y="5869588"/>
            <a:ext cx="3938899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6A9A48"/>
                </a:solidFill>
                <a:latin typeface="Arial Black" panose="020B0A04020102020204" pitchFamily="34" charset="0"/>
              </a:rPr>
              <a:t>Acceptation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0" y="4688284"/>
            <a:ext cx="25074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Arial Black" panose="020B0A04020102020204" pitchFamily="34" charset="0"/>
              </a:rPr>
              <a:t>Choqué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7121896" y="6802966"/>
            <a:ext cx="19766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1D4999"/>
                </a:solidFill>
                <a:latin typeface="Arial Black" panose="020B0A04020102020204" pitchFamily="34" charset="0"/>
              </a:rPr>
              <a:t>Triste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9461333" y="3261567"/>
            <a:ext cx="31918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4A8522"/>
                </a:solidFill>
                <a:latin typeface="Arial Black" panose="020B0A04020102020204" pitchFamily="34" charset="0"/>
              </a:rPr>
              <a:t>Optimiste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085796" y="3055609"/>
            <a:ext cx="15648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Arial Black" panose="020B0A04020102020204" pitchFamily="34" charset="0"/>
              </a:rPr>
              <a:t>Déni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65613" y="7525458"/>
            <a:ext cx="1689198" cy="173073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2464" y="6802966"/>
            <a:ext cx="1870960" cy="187349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54811" y="4712121"/>
            <a:ext cx="1296245" cy="1364468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181277" y="1780954"/>
            <a:ext cx="1310291" cy="159899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1113317" y="9257066"/>
            <a:ext cx="16882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/>
              <a:t>Crédits </a:t>
            </a:r>
            <a:r>
              <a:rPr lang="fr-FR" sz="1050" dirty="0" err="1"/>
              <a:t>pictos</a:t>
            </a:r>
            <a:r>
              <a:rPr lang="fr-FR" sz="1050" dirty="0"/>
              <a:t> : </a:t>
            </a:r>
            <a:r>
              <a:rPr lang="fr-FR" sz="1050" dirty="0" err="1"/>
              <a:t>AdobeStock</a:t>
            </a:r>
            <a:endParaRPr lang="fr-FR" sz="1050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245" y="3616580"/>
            <a:ext cx="1284380" cy="1193046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2368" y="1743904"/>
            <a:ext cx="1171708" cy="1445414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61744" y="4930506"/>
            <a:ext cx="1289338" cy="141502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4966393" y="6345533"/>
            <a:ext cx="1580689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1B4898"/>
                </a:solidFill>
                <a:latin typeface="Arial Black" panose="020B0A04020102020204" pitchFamily="34" charset="0"/>
              </a:rPr>
              <a:t>Peur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9B0E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 algn="ctr"/>
            <a:r>
              <a:rPr lang="fr-FR" sz="6600" b="1" dirty="0"/>
              <a:t>Émotions</a:t>
            </a:r>
          </a:p>
        </p:txBody>
      </p:sp>
      <p:sp>
        <p:nvSpPr>
          <p:cNvPr id="23" name="Espace réservé du numéro de diapositive 1"/>
          <p:cNvSpPr txBox="1">
            <a:spLocks/>
          </p:cNvSpPr>
          <p:nvPr/>
        </p:nvSpPr>
        <p:spPr>
          <a:xfrm>
            <a:off x="12049110" y="8704305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8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722326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1"/>
            <a:ext cx="12801600" cy="1440000"/>
          </a:xfrm>
          <a:prstGeom prst="rect">
            <a:avLst/>
          </a:prstGeom>
          <a:solidFill>
            <a:srgbClr val="9B0E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2313"/>
            <a:r>
              <a:rPr lang="fr-FR" sz="6600" b="1" dirty="0"/>
              <a:t>Conclusions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67614" y="1615636"/>
            <a:ext cx="119607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fr-FR" sz="4400" b="1" dirty="0">
                <a:solidFill>
                  <a:srgbClr val="C00000"/>
                </a:solidFill>
              </a:rPr>
              <a:t>Déstabilisation du système Terre et du climat qui menace la biodiversité et les humains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fr-FR" sz="4400" b="1" dirty="0">
                <a:solidFill>
                  <a:srgbClr val="C00000"/>
                </a:solidFill>
              </a:rPr>
              <a:t>Raréfaction des métaux et de l’énergie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C00000"/>
              </a:solidFill>
            </a:endParaRPr>
          </a:p>
          <a:p>
            <a:r>
              <a:rPr lang="fr-FR" sz="4400" b="1" dirty="0"/>
              <a:t>                     Une transition sous contraintes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3994048" y="4550477"/>
            <a:ext cx="4813501" cy="4815805"/>
            <a:chOff x="3994048" y="4830893"/>
            <a:chExt cx="4813501" cy="4815805"/>
          </a:xfrm>
        </p:grpSpPr>
        <p:cxnSp>
          <p:nvCxnSpPr>
            <p:cNvPr id="8" name="Connecteur droit 7"/>
            <p:cNvCxnSpPr/>
            <p:nvPr/>
          </p:nvCxnSpPr>
          <p:spPr>
            <a:xfrm flipV="1">
              <a:off x="4078579" y="4942979"/>
              <a:ext cx="2322219" cy="3910567"/>
            </a:xfrm>
            <a:prstGeom prst="line">
              <a:avLst/>
            </a:prstGeom>
            <a:ln w="1778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 flipH="1" flipV="1">
              <a:off x="6400798" y="4942979"/>
              <a:ext cx="2322219" cy="3910567"/>
            </a:xfrm>
            <a:prstGeom prst="line">
              <a:avLst/>
            </a:prstGeom>
            <a:ln w="17780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flipH="1">
              <a:off x="4078580" y="8853546"/>
              <a:ext cx="4644437" cy="1"/>
            </a:xfrm>
            <a:prstGeom prst="line">
              <a:avLst/>
            </a:prstGeom>
            <a:ln w="177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ZoneTexte 14"/>
            <p:cNvSpPr txBox="1"/>
            <p:nvPr/>
          </p:nvSpPr>
          <p:spPr>
            <a:xfrm rot="18072083">
              <a:off x="3074508" y="6432540"/>
              <a:ext cx="35593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4400" b="1" dirty="0">
                  <a:solidFill>
                    <a:schemeClr val="accent6"/>
                  </a:solidFill>
                </a:rPr>
                <a:t>Usage des sols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 rot="3527917" flipH="1">
              <a:off x="6626756" y="6432541"/>
              <a:ext cx="26043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4400" b="1" dirty="0">
                  <a:solidFill>
                    <a:schemeClr val="accent2">
                      <a:lumMod val="50000"/>
                    </a:schemeClr>
                  </a:solidFill>
                </a:rPr>
                <a:t>Matériaux</a:t>
              </a:r>
            </a:p>
          </p:txBody>
        </p:sp>
        <p:sp>
          <p:nvSpPr>
            <p:cNvPr id="17" name="ZoneTexte 16"/>
            <p:cNvSpPr txBox="1"/>
            <p:nvPr/>
          </p:nvSpPr>
          <p:spPr>
            <a:xfrm flipH="1">
              <a:off x="5538607" y="8877257"/>
              <a:ext cx="193815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4400" b="1" cap="all" dirty="0"/>
                <a:t>é</a:t>
              </a:r>
              <a:r>
                <a:rPr lang="fr-FR" sz="4400" b="1" dirty="0"/>
                <a:t>nergie</a:t>
              </a:r>
            </a:p>
          </p:txBody>
        </p:sp>
        <p:sp>
          <p:nvSpPr>
            <p:cNvPr id="18" name="Ellipse 17"/>
            <p:cNvSpPr/>
            <p:nvPr/>
          </p:nvSpPr>
          <p:spPr>
            <a:xfrm>
              <a:off x="6221893" y="4830893"/>
              <a:ext cx="337931" cy="3279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3994048" y="8637641"/>
              <a:ext cx="337931" cy="3279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8469618" y="8637640"/>
              <a:ext cx="337931" cy="3279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4" name="Espace réservé du numéro de diapositive 1"/>
          <p:cNvSpPr txBox="1">
            <a:spLocks/>
          </p:cNvSpPr>
          <p:nvPr/>
        </p:nvSpPr>
        <p:spPr>
          <a:xfrm>
            <a:off x="12049110" y="8704305"/>
            <a:ext cx="539257" cy="5111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5CCD5E-52F7-42F4-8ED1-7B4A5CE6C989}" type="slidenum">
              <a:rPr lang="fr-FR" sz="2800" b="1" smtClean="0"/>
              <a:pPr algn="ctr"/>
              <a:t>9</a:t>
            </a:fld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32662834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93265d-43d0-41f1-bf90-71663c214a05">
      <Terms xmlns="http://schemas.microsoft.com/office/infopath/2007/PartnerControls"/>
    </lcf76f155ced4ddcb4097134ff3c332f>
    <TaxCatchAll xmlns="9266256a-98fa-424e-872b-6985db9b882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CE7A2E6FCAEE4BAE9118E9D112F658" ma:contentTypeVersion="18" ma:contentTypeDescription="Crée un document." ma:contentTypeScope="" ma:versionID="1b5578dd61cc746625aff680d4008bfe">
  <xsd:schema xmlns:xsd="http://www.w3.org/2001/XMLSchema" xmlns:xs="http://www.w3.org/2001/XMLSchema" xmlns:p="http://schemas.microsoft.com/office/2006/metadata/properties" xmlns:ns2="0593265d-43d0-41f1-bf90-71663c214a05" xmlns:ns3="9266256a-98fa-424e-872b-6985db9b882c" targetNamespace="http://schemas.microsoft.com/office/2006/metadata/properties" ma:root="true" ma:fieldsID="f3d314371ca073729ec9d4159c44c5ee" ns2:_="" ns3:_="">
    <xsd:import namespace="0593265d-43d0-41f1-bf90-71663c214a05"/>
    <xsd:import namespace="9266256a-98fa-424e-872b-6985db9b882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93265d-43d0-41f1-bf90-71663c214a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af9b8fe4-599e-462f-b08c-fee6fce5c5b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66256a-98fa-424e-872b-6985db9b882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f44f31fa-c9b1-4c4a-9e95-1df4af171d5b}" ma:internalName="TaxCatchAll" ma:showField="CatchAllData" ma:web="9266256a-98fa-424e-872b-6985db9b882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21CC68-4961-4E32-8F20-0DC3CCE98CF3}">
  <ds:schemaRefs>
    <ds:schemaRef ds:uri="http://schemas.microsoft.com/office/2006/metadata/properties"/>
    <ds:schemaRef ds:uri="http://schemas.microsoft.com/office/infopath/2007/PartnerControls"/>
    <ds:schemaRef ds:uri="0593265d-43d0-41f1-bf90-71663c214a05"/>
    <ds:schemaRef ds:uri="9266256a-98fa-424e-872b-6985db9b882c"/>
  </ds:schemaRefs>
</ds:datastoreItem>
</file>

<file path=customXml/itemProps2.xml><?xml version="1.0" encoding="utf-8"?>
<ds:datastoreItem xmlns:ds="http://schemas.openxmlformats.org/officeDocument/2006/customXml" ds:itemID="{583D9FDD-C504-411A-883B-F7F3D51056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1FCF78-8BB1-404E-92BE-0AE1C940253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13665</TotalTime>
  <Words>340</Words>
  <Application>Microsoft Office PowerPoint</Application>
  <PresentationFormat>A3 (297 x 420 mm)</PresentationFormat>
  <Paragraphs>91</Paragraphs>
  <Slides>13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Arial Narrow</vt:lpstr>
      <vt:lpstr>Calibri</vt:lpstr>
      <vt:lpstr>Calibri Light</vt:lpstr>
      <vt:lpstr>Chiller</vt:lpstr>
      <vt:lpstr>Comic Sans MS</vt:lpstr>
      <vt:lpstr>Helvetica neue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AMBLARD chrystelle</dc:creator>
  <cp:lastModifiedBy>AMBLARD Chrystelle</cp:lastModifiedBy>
  <cp:revision>391</cp:revision>
  <cp:lastPrinted>2025-02-13T12:26:59Z</cp:lastPrinted>
  <dcterms:created xsi:type="dcterms:W3CDTF">2022-06-08T12:15:46Z</dcterms:created>
  <dcterms:modified xsi:type="dcterms:W3CDTF">2026-08-20T12:11:58Z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0x01010042CE7A2E6FCAEE4BAE9118E9D112F658</vt:lpwstr>
  </property>
  <property fmtid="{D5CDD505-2E9C-101B-9397-08002B2CF9AE}" pid="3" name="MediaServiceImageTags">
    <vt:lpwstr/>
  </property>
</Properties>
</file>